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1D61-2864-4C03-B850-26B6E6C756CA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F101-0E6F-4D1E-A64B-C2EFA8A57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community/917474/post1991819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otnikova.blogspot.ru/2010/05/blog-post_28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2996952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Crossword</a:t>
            </a:r>
            <a:r>
              <a:rPr lang="en-US" sz="5400" b="1" dirty="0" smtClean="0"/>
              <a:t>  </a:t>
            </a:r>
          </a:p>
          <a:p>
            <a:pPr algn="ctr"/>
            <a:r>
              <a:rPr lang="en-US" sz="5400" b="1" i="1" dirty="0" smtClean="0">
                <a:solidFill>
                  <a:srgbClr val="C00000"/>
                </a:solidFill>
              </a:rPr>
              <a:t>ANIMALS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204864"/>
            <a:ext cx="4227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Шайдурова Валентина Федоровна,</a:t>
            </a:r>
          </a:p>
          <a:p>
            <a:r>
              <a:rPr lang="ru-RU" sz="2000" b="1" dirty="0" smtClean="0"/>
              <a:t>Санкт-Петербург, ГБОУ Школа №106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2492896"/>
            <a:ext cx="4052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W e l </a:t>
            </a:r>
            <a:r>
              <a:rPr lang="en-US" sz="4800" b="1" dirty="0" err="1" smtClean="0">
                <a:solidFill>
                  <a:srgbClr val="C00000"/>
                </a:solidFill>
              </a:rPr>
              <a:t>l</a:t>
            </a:r>
            <a:r>
              <a:rPr lang="en-US" sz="4800" b="1" dirty="0" smtClean="0">
                <a:solidFill>
                  <a:srgbClr val="C00000"/>
                </a:solidFill>
              </a:rPr>
              <a:t>  D o n e</a:t>
            </a:r>
            <a:r>
              <a:rPr lang="en-US" sz="5400" dirty="0" smtClean="0">
                <a:solidFill>
                  <a:srgbClr val="C00000"/>
                </a:solidFill>
              </a:rPr>
              <a:t>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068960"/>
            <a:ext cx="46896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http://www.liveinternet.ru/community/917474/post199181958</a:t>
            </a:r>
            <a:r>
              <a:rPr lang="en-US" sz="1200" dirty="0" smtClean="0"/>
              <a:t>  </a:t>
            </a:r>
            <a:r>
              <a:rPr lang="ru-RU" sz="1200" dirty="0" smtClean="0"/>
              <a:t> </a:t>
            </a:r>
            <a:r>
              <a:rPr lang="ru-RU" sz="1600" b="1" dirty="0" smtClean="0"/>
              <a:t>фон</a:t>
            </a:r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04864"/>
            <a:ext cx="117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Sources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57301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http://plotnikova.blogspot.ru/2010/05/blog-post_28.html</a:t>
            </a:r>
            <a:r>
              <a:rPr lang="ru-RU" sz="1200" dirty="0" smtClean="0"/>
              <a:t> </a:t>
            </a:r>
            <a:r>
              <a:rPr lang="ru-RU" sz="1600" b="1" dirty="0" smtClean="0"/>
              <a:t>фон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Crossword </a:t>
            </a:r>
            <a:r>
              <a:rPr lang="ru-RU" b="1" dirty="0" smtClean="0"/>
              <a:t> </a:t>
            </a:r>
            <a:r>
              <a:rPr lang="en-US" sz="5400" b="1" i="1" dirty="0" smtClean="0">
                <a:solidFill>
                  <a:srgbClr val="C00000"/>
                </a:solidFill>
              </a:rPr>
              <a:t>“Animals”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7705" y="1700808"/>
          <a:ext cx="6192690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670"/>
                <a:gridCol w="884670"/>
                <a:gridCol w="884670"/>
                <a:gridCol w="884670"/>
                <a:gridCol w="884670"/>
                <a:gridCol w="884670"/>
                <a:gridCol w="884670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l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71800" y="1700808"/>
            <a:ext cx="2664296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907704" y="2348880"/>
            <a:ext cx="540060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2771800" y="4293096"/>
            <a:ext cx="540060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635896" y="5589240"/>
            <a:ext cx="450100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671392" y="4941168"/>
            <a:ext cx="36369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3671392" y="3645024"/>
            <a:ext cx="450100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771800" y="2996952"/>
            <a:ext cx="2664296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ounded Rectangle 12"/>
          <p:cNvSpPr/>
          <p:nvPr/>
        </p:nvSpPr>
        <p:spPr>
          <a:xfrm>
            <a:off x="827584" y="2420888"/>
            <a:ext cx="9144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9592" y="3140968"/>
            <a:ext cx="9144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9592" y="3717032"/>
            <a:ext cx="9144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1296" y="4365104"/>
            <a:ext cx="9144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9592" y="5013176"/>
            <a:ext cx="9144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9592" y="5661248"/>
            <a:ext cx="9144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7584" y="1700808"/>
            <a:ext cx="9144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Action Button: Forward or Next 20">
            <a:hlinkClick r:id="rId2" action="ppaction://hlinksldjump" highlightClick="1"/>
          </p:cNvPr>
          <p:cNvSpPr/>
          <p:nvPr/>
        </p:nvSpPr>
        <p:spPr>
          <a:xfrm>
            <a:off x="1151620" y="1772816"/>
            <a:ext cx="3622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2" name="Action Button: Forward or Next 21">
            <a:hlinkClick r:id="rId3" action="ppaction://hlinksldjump" highlightClick="1"/>
          </p:cNvPr>
          <p:cNvSpPr/>
          <p:nvPr/>
        </p:nvSpPr>
        <p:spPr>
          <a:xfrm>
            <a:off x="1134744" y="2432904"/>
            <a:ext cx="396000" cy="39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3" name="Action Button: Forward or Next 22">
            <a:hlinkClick r:id="rId4" action="ppaction://hlinksldjump" highlightClick="1"/>
          </p:cNvPr>
          <p:cNvSpPr/>
          <p:nvPr/>
        </p:nvSpPr>
        <p:spPr>
          <a:xfrm>
            <a:off x="1152744" y="3128952"/>
            <a:ext cx="360000" cy="396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24" name="Action Button: Forward or Next 23">
            <a:hlinkClick r:id="rId5" action="ppaction://hlinksldjump" highlightClick="1"/>
          </p:cNvPr>
          <p:cNvSpPr/>
          <p:nvPr/>
        </p:nvSpPr>
        <p:spPr>
          <a:xfrm>
            <a:off x="1151620" y="3825000"/>
            <a:ext cx="3622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5" name="Action Button: Forward or Next 24">
            <a:hlinkClick r:id="rId6" action="ppaction://hlinksldjump" highlightClick="1"/>
          </p:cNvPr>
          <p:cNvSpPr/>
          <p:nvPr/>
        </p:nvSpPr>
        <p:spPr>
          <a:xfrm>
            <a:off x="1151620" y="4485088"/>
            <a:ext cx="3622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6" name="Action Button: Forward or Next 25">
            <a:hlinkClick r:id="rId7" action="ppaction://hlinksldjump" highlightClick="1"/>
          </p:cNvPr>
          <p:cNvSpPr/>
          <p:nvPr/>
        </p:nvSpPr>
        <p:spPr>
          <a:xfrm>
            <a:off x="1151620" y="5145176"/>
            <a:ext cx="3622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27" name="Action Button: Forward or Next 26">
            <a:hlinkClick r:id="rId8" action="ppaction://hlinksldjump" highlightClick="1"/>
          </p:cNvPr>
          <p:cNvSpPr/>
          <p:nvPr/>
        </p:nvSpPr>
        <p:spPr>
          <a:xfrm>
            <a:off x="1151620" y="5805264"/>
            <a:ext cx="3622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28" name="Action Button: Home 27">
            <a:hlinkClick r:id="" action="ppaction://hlinkshowjump?jump=lastslide" highlightClick="1"/>
          </p:cNvPr>
          <p:cNvSpPr/>
          <p:nvPr/>
        </p:nvSpPr>
        <p:spPr>
          <a:xfrm>
            <a:off x="8423920" y="6076232"/>
            <a:ext cx="720080" cy="7817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6804248" y="44371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853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79712" y="2204864"/>
            <a:ext cx="4572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It is a farm animal.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 It is grey, black, white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 It can run and play. 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It likes milk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and mice.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dirty="0"/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8532440" y="6309320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Cloud 11"/>
          <p:cNvSpPr/>
          <p:nvPr/>
        </p:nvSpPr>
        <p:spPr>
          <a:xfrm>
            <a:off x="2411760" y="620688"/>
            <a:ext cx="1080120" cy="936104"/>
          </a:xfrm>
          <a:prstGeom prst="cloud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1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213285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It is  brown, funny.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It likes to jump in the trees.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It lives in the jungle and in the Zoo</a:t>
            </a:r>
            <a:r>
              <a:rPr lang="en-US" sz="3600" b="1" dirty="0" smtClean="0"/>
              <a:t>.</a:t>
            </a:r>
          </a:p>
        </p:txBody>
      </p:sp>
      <p:sp>
        <p:nvSpPr>
          <p:cNvPr id="7" name="Cloud 6"/>
          <p:cNvSpPr/>
          <p:nvPr/>
        </p:nvSpPr>
        <p:spPr>
          <a:xfrm>
            <a:off x="2555776" y="620688"/>
            <a:ext cx="914400" cy="914400"/>
          </a:xfrm>
          <a:prstGeom prst="cloud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2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8568504" y="6273376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2483768" y="620688"/>
            <a:ext cx="914400" cy="914400"/>
          </a:xfrm>
          <a:prstGeom prst="cloud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3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25649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a farm animal.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 It lives in the farm.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 It is pink, fat and lazy.</a:t>
            </a: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568504" y="6309320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2627784" y="692696"/>
            <a:ext cx="914400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4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1916832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rabicPeriod" startAt="2"/>
            </a:pPr>
            <a:endParaRPr lang="en-US" dirty="0" smtClean="0"/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lives in the house,  in the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fields and forests.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grey.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doesn’t like  cats.</a:t>
            </a:r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568504" y="6309320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2"/>
          <p:cNvSpPr/>
          <p:nvPr/>
        </p:nvSpPr>
        <p:spPr>
          <a:xfrm>
            <a:off x="2627784" y="692696"/>
            <a:ext cx="914400" cy="914400"/>
          </a:xfrm>
          <a:prstGeom prst="cloud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r>
              <a:rPr lang="ru-RU" sz="4000" dirty="0" smtClean="0"/>
              <a:t>1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62068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5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227687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 a domestic animal.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 It lives in the farm.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 It is grey.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 It likes to jump.</a:t>
            </a: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568504" y="6309320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2"/>
          <p:cNvSpPr/>
          <p:nvPr/>
        </p:nvSpPr>
        <p:spPr>
          <a:xfrm>
            <a:off x="2699792" y="692696"/>
            <a:ext cx="914400" cy="914400"/>
          </a:xfrm>
          <a:prstGeom prst="cloud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66666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692696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6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2276872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a wild animal.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 yellow and brown.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big and angry. 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lives in Africa.</a:t>
            </a: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568504" y="6345384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1/665/81665788_large_ru8.png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2"/>
          <p:cNvSpPr/>
          <p:nvPr/>
        </p:nvSpPr>
        <p:spPr>
          <a:xfrm>
            <a:off x="2483768" y="476672"/>
            <a:ext cx="914400" cy="914400"/>
          </a:xfrm>
          <a:prstGeom prst="cloud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777777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4766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7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20486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not  a farm animal. 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lives in the fields  and in the forests. 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grey and green. It is long. </a:t>
            </a:r>
          </a:p>
          <a:p>
            <a:pPr marL="514350" indent="-514350"/>
            <a:r>
              <a:rPr lang="en-US" sz="3600" b="1" dirty="0" smtClean="0">
                <a:solidFill>
                  <a:srgbClr val="002060"/>
                </a:solidFill>
              </a:rPr>
              <a:t>It is not kind, it is angry.</a:t>
            </a: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604448" y="6345384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273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Crossword  “Animals”</vt:lpstr>
      <vt:lpstr>1</vt:lpstr>
      <vt:lpstr>2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Шайдурова ВФ шк№106</dc:creator>
  <cp:lastModifiedBy>acer</cp:lastModifiedBy>
  <cp:revision>48</cp:revision>
  <dcterms:created xsi:type="dcterms:W3CDTF">2012-07-17T08:29:06Z</dcterms:created>
  <dcterms:modified xsi:type="dcterms:W3CDTF">2015-01-04T05:57:03Z</dcterms:modified>
</cp:coreProperties>
</file>