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30A145-BB02-472A-B2EE-26711A510C5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FF5DED-C704-4777-84BD-12DB1C0F56A6}" type="slidenum">
              <a:rPr lang="ru-RU"/>
              <a:pPr/>
              <a:t>1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D4F27A4-6C77-4430-A47A-2A72E2B7AC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F4CB0-1AAB-405E-8570-A3574FE163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D21E1-95F6-4B21-8AE5-1369565267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4E119-2D1B-4EFF-AA0C-D23087B1E3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04275-0203-41C9-97D4-594D139BA7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A6C6C-BFF4-4A7E-82F4-8F420C592A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39F89-4482-483F-A747-A528555B5D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F0DED-0D94-426F-9380-823D43A576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9C5FB-1389-4EC3-8B90-E1048B916A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D966F-8A8B-4B99-B456-CD3243834D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1403B-1ABC-4AE8-BB42-E054AE4BBF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E3AB4900-7E25-47B6-8289-D44C934D3CF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1357298"/>
            <a:ext cx="8001056" cy="1309702"/>
          </a:xfrm>
        </p:spPr>
        <p:txBody>
          <a:bodyPr/>
          <a:lstStyle/>
          <a:p>
            <a:pPr algn="ctr"/>
            <a:r>
              <a:rPr lang="ru-RU" b="1" dirty="0" smtClean="0"/>
              <a:t>Презентация к уроку геометрии по теме «Параллельные прямые» для учащихся 7 класса</a:t>
            </a:r>
            <a:endParaRPr lang="nl-NL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0100" y="3571876"/>
            <a:ext cx="5715040" cy="1571636"/>
          </a:xfrm>
        </p:spPr>
        <p:txBody>
          <a:bodyPr/>
          <a:lstStyle/>
          <a:p>
            <a:pPr algn="ctr"/>
            <a:r>
              <a:rPr lang="ru-RU" sz="1800" dirty="0" smtClean="0"/>
              <a:t>Мордовских Надежда Васильевна, </a:t>
            </a:r>
          </a:p>
          <a:p>
            <a:pPr algn="ctr"/>
            <a:r>
              <a:rPr lang="ru-RU" sz="1800" dirty="0" smtClean="0"/>
              <a:t>учитель математики МБОУ Сарасинской СОШ Алтайского района Алтайского края, </a:t>
            </a:r>
          </a:p>
          <a:p>
            <a:pPr algn="ctr"/>
            <a:r>
              <a:rPr lang="ru-RU" sz="1800" dirty="0" smtClean="0"/>
              <a:t>с. Сараса, Алтайский район, Алтайский край,</a:t>
            </a:r>
          </a:p>
          <a:p>
            <a:pPr algn="ctr"/>
            <a:r>
              <a:rPr lang="ru-RU" sz="1800" dirty="0" smtClean="0"/>
              <a:t>2015 г.</a:t>
            </a:r>
            <a:endParaRPr lang="nl-NL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Ответы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а, б</a:t>
            </a:r>
          </a:p>
          <a:p>
            <a:r>
              <a:rPr lang="ru-RU" dirty="0" smtClean="0"/>
              <a:t>2) б</a:t>
            </a:r>
          </a:p>
          <a:p>
            <a:r>
              <a:rPr lang="ru-RU" dirty="0" smtClean="0"/>
              <a:t>3) а, в</a:t>
            </a:r>
          </a:p>
          <a:p>
            <a:r>
              <a:rPr lang="ru-RU" dirty="0" smtClean="0"/>
              <a:t>4) б</a:t>
            </a:r>
          </a:p>
          <a:p>
            <a:r>
              <a:rPr lang="ru-RU" dirty="0" smtClean="0"/>
              <a:t>5) а, в</a:t>
            </a:r>
          </a:p>
          <a:p>
            <a:r>
              <a:rPr lang="ru-RU" dirty="0" smtClean="0"/>
              <a:t>6) б</a:t>
            </a:r>
          </a:p>
          <a:p>
            <a:r>
              <a:rPr lang="ru-RU" dirty="0" smtClean="0"/>
              <a:t>7) а, в, г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Литература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00200"/>
            <a:ext cx="6072230" cy="4525963"/>
          </a:xfrm>
        </p:spPr>
        <p:txBody>
          <a:bodyPr/>
          <a:lstStyle/>
          <a:p>
            <a:r>
              <a:rPr lang="ru-RU" dirty="0" smtClean="0"/>
              <a:t>Геометрия 7-9 </a:t>
            </a:r>
            <a:r>
              <a:rPr lang="ru-RU" dirty="0" err="1" smtClean="0"/>
              <a:t>кл</a:t>
            </a:r>
            <a:r>
              <a:rPr lang="ru-RU" dirty="0" smtClean="0"/>
              <a:t>. Учебник для общеобразовательных учреждений. Москва «Просвещение», 2009 г. Авторы: Л.С. Атанасян, В.Ф. Бутузов, С.Б. Кадомцев и др.</a:t>
            </a:r>
          </a:p>
          <a:p>
            <a:r>
              <a:rPr lang="ru-RU" dirty="0" smtClean="0"/>
              <a:t>В помощь школьному учителю. Геометрия, 7 класс.</a:t>
            </a:r>
          </a:p>
          <a:p>
            <a:pPr>
              <a:buNone/>
            </a:pPr>
            <a:r>
              <a:rPr lang="ru-RU" dirty="0" smtClean="0"/>
              <a:t>    Автор: Н.Ф. Гаврилова. Москва «</a:t>
            </a:r>
            <a:r>
              <a:rPr lang="ru-RU" dirty="0" err="1" smtClean="0"/>
              <a:t>Вако</a:t>
            </a:r>
            <a:r>
              <a:rPr lang="ru-RU" dirty="0" smtClean="0"/>
              <a:t>» 2004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85852" y="1714488"/>
            <a:ext cx="7086600" cy="1071570"/>
          </a:xfrm>
        </p:spPr>
        <p:txBody>
          <a:bodyPr/>
          <a:lstStyle/>
          <a:p>
            <a:pPr algn="ctr"/>
            <a:r>
              <a:rPr lang="ru-RU" b="1" dirty="0" smtClean="0"/>
              <a:t>Тест по теме</a:t>
            </a:r>
            <a:br>
              <a:rPr lang="ru-RU" b="1" dirty="0" smtClean="0"/>
            </a:br>
            <a:r>
              <a:rPr lang="ru-RU" b="1" dirty="0" smtClean="0"/>
              <a:t> «Параллельные прямые»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1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600200"/>
            <a:ext cx="5465787" cy="4525963"/>
          </a:xfrm>
        </p:spPr>
        <p:txBody>
          <a:bodyPr/>
          <a:lstStyle/>
          <a:p>
            <a:r>
              <a:rPr lang="ru-RU" dirty="0" smtClean="0"/>
              <a:t>Выбрать рисунки с пересекающимися прямыми.</a:t>
            </a:r>
          </a:p>
          <a:p>
            <a:pPr>
              <a:buNone/>
            </a:pPr>
            <a:r>
              <a:rPr lang="ru-RU" dirty="0" smtClean="0"/>
              <a:t>  а) рис. 3.1 а)    б) рис. 3.1 б)</a:t>
            </a:r>
          </a:p>
          <a:p>
            <a:pPr>
              <a:buNone/>
            </a:pPr>
            <a:r>
              <a:rPr lang="ru-RU" dirty="0" smtClean="0"/>
              <a:t>   в) рис. 3.1 в)</a:t>
            </a:r>
            <a:endParaRPr lang="ru-RU" dirty="0"/>
          </a:p>
        </p:txBody>
      </p:sp>
      <p:pic>
        <p:nvPicPr>
          <p:cNvPr id="2050" name="Picture 2" descr="D:\к тесту параллельные прямые\Изображение 0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286256"/>
            <a:ext cx="4779963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2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Завершить высказывания, выбрав нужный пункт:</a:t>
            </a:r>
          </a:p>
          <a:p>
            <a:pPr>
              <a:buNone/>
            </a:pPr>
            <a:r>
              <a:rPr lang="ru-RU" dirty="0" smtClean="0"/>
              <a:t>Пересекающиеся прямые имеют…</a:t>
            </a:r>
          </a:p>
          <a:p>
            <a:pPr>
              <a:buNone/>
            </a:pPr>
            <a:r>
              <a:rPr lang="ru-RU" dirty="0" smtClean="0"/>
              <a:t>а) на чертеже одну общую точку;</a:t>
            </a:r>
          </a:p>
          <a:p>
            <a:pPr>
              <a:buNone/>
            </a:pPr>
            <a:r>
              <a:rPr lang="ru-RU" dirty="0" smtClean="0"/>
              <a:t>б) одну общую точку.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3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Указать номера рисунков, на которых изображены параллельные прямые.</a:t>
            </a:r>
          </a:p>
          <a:p>
            <a:pPr>
              <a:buNone/>
            </a:pPr>
            <a:r>
              <a:rPr lang="ru-RU" dirty="0" smtClean="0"/>
              <a:t>а) рис. 3.2 а)  б) рис. 3.2 б)</a:t>
            </a:r>
          </a:p>
          <a:p>
            <a:pPr>
              <a:buNone/>
            </a:pPr>
            <a:r>
              <a:rPr lang="ru-RU" dirty="0" smtClean="0"/>
              <a:t>в) рис. 3.2 в)</a:t>
            </a:r>
            <a:endParaRPr lang="ru-RU" dirty="0"/>
          </a:p>
        </p:txBody>
      </p:sp>
      <p:pic>
        <p:nvPicPr>
          <p:cNvPr id="3074" name="Picture 2" descr="D:\к тесту параллельные прямые\Изображение 0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143380"/>
            <a:ext cx="4643470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4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00200"/>
            <a:ext cx="6215106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Указать неправильную концовку определения:</a:t>
            </a:r>
          </a:p>
          <a:p>
            <a:pPr>
              <a:buNone/>
            </a:pPr>
            <a:r>
              <a:rPr lang="ru-RU" dirty="0" smtClean="0"/>
              <a:t>Две прямые на плоскости называются параллельными…</a:t>
            </a:r>
          </a:p>
          <a:p>
            <a:pPr>
              <a:buNone/>
            </a:pPr>
            <a:r>
              <a:rPr lang="ru-RU" sz="2000" dirty="0" smtClean="0"/>
              <a:t>а) если они находятся на постоянном расстоянии друг от друга;</a:t>
            </a:r>
          </a:p>
          <a:p>
            <a:pPr>
              <a:buNone/>
            </a:pPr>
            <a:r>
              <a:rPr lang="ru-RU" sz="2000" dirty="0" smtClean="0"/>
              <a:t>б) если они не пересекаются на плоскости;</a:t>
            </a:r>
          </a:p>
          <a:p>
            <a:pPr>
              <a:buNone/>
            </a:pPr>
            <a:r>
              <a:rPr lang="ru-RU" sz="2000" dirty="0" smtClean="0"/>
              <a:t>в) если они обе перпендикулярны к третьей прямой;</a:t>
            </a:r>
          </a:p>
          <a:p>
            <a:pPr>
              <a:buNone/>
            </a:pPr>
            <a:r>
              <a:rPr lang="ru-RU" sz="2000" dirty="0" smtClean="0"/>
              <a:t>г) если они не пересекаются на чертеже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5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Указать рисунки, на которых приведены параллельные отрезки.</a:t>
            </a:r>
          </a:p>
          <a:p>
            <a:pPr>
              <a:buNone/>
            </a:pPr>
            <a:r>
              <a:rPr lang="ru-RU" dirty="0" smtClean="0"/>
              <a:t>а) рис. 3.3 а)  б) рис. 3.3 б)</a:t>
            </a:r>
          </a:p>
          <a:p>
            <a:pPr>
              <a:buNone/>
            </a:pPr>
            <a:r>
              <a:rPr lang="ru-RU" dirty="0" smtClean="0"/>
              <a:t>в) рис. 3.3 в)   г) рис. 3.3 г)</a:t>
            </a:r>
            <a:endParaRPr lang="ru-RU" dirty="0"/>
          </a:p>
        </p:txBody>
      </p:sp>
      <p:pic>
        <p:nvPicPr>
          <p:cNvPr id="1027" name="Picture 3" descr="D:\к тесту параллельные прямые\Изображение 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214818"/>
            <a:ext cx="5000660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6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00200"/>
            <a:ext cx="5894415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Указать правильную концовку определения:</a:t>
            </a:r>
          </a:p>
          <a:p>
            <a:pPr>
              <a:buNone/>
            </a:pPr>
            <a:r>
              <a:rPr lang="ru-RU" dirty="0" smtClean="0"/>
              <a:t>Два отрезка называются параллельными, если они…</a:t>
            </a:r>
          </a:p>
          <a:p>
            <a:pPr>
              <a:buNone/>
            </a:pPr>
            <a:r>
              <a:rPr lang="ru-RU" sz="2400" dirty="0" smtClean="0"/>
              <a:t>а) оба перпендикулярны третьей прямой;</a:t>
            </a:r>
          </a:p>
          <a:p>
            <a:pPr>
              <a:buNone/>
            </a:pPr>
            <a:r>
              <a:rPr lang="ru-RU" sz="2400" dirty="0" smtClean="0"/>
              <a:t>б) лежат на параллельных прямых;</a:t>
            </a:r>
          </a:p>
          <a:p>
            <a:pPr>
              <a:buNone/>
            </a:pPr>
            <a:r>
              <a:rPr lang="ru-RU" sz="2400" dirty="0" smtClean="0"/>
              <a:t>в) имеют одинаковое расстояние между концами;</a:t>
            </a:r>
          </a:p>
          <a:p>
            <a:pPr>
              <a:buNone/>
            </a:pPr>
            <a:r>
              <a:rPr lang="ru-RU" sz="2400" dirty="0" smtClean="0"/>
              <a:t>г) не пересекаются на плоскости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7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5751539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Указать рисунки, на которых приведены параллельные лучи.</a:t>
            </a:r>
          </a:p>
          <a:p>
            <a:pPr>
              <a:buNone/>
            </a:pPr>
            <a:r>
              <a:rPr lang="ru-RU" dirty="0" smtClean="0"/>
              <a:t>а) рис. 3.4 а)   б) рис. 3.4 б)</a:t>
            </a:r>
          </a:p>
          <a:p>
            <a:pPr>
              <a:buNone/>
            </a:pPr>
            <a:r>
              <a:rPr lang="ru-RU" dirty="0" smtClean="0"/>
              <a:t>в) рис. 3.4 в)    г) рис. 3.4 г)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D:\к тесту параллельные прямые\Изображение 0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214818"/>
            <a:ext cx="5057779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ck of books design templat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87</TotalTime>
  <Words>401</Words>
  <Application>Microsoft Office PowerPoint</Application>
  <PresentationFormat>Экран (4:3)</PresentationFormat>
  <Paragraphs>54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Stack of books design template</vt:lpstr>
      <vt:lpstr>Презентация к уроку геометрии по теме «Параллельные прямые» для учащихся 7 класса</vt:lpstr>
      <vt:lpstr>Тест по теме  «Параллельные прямые»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Ответы</vt:lpstr>
      <vt:lpstr>Литература</vt:lpstr>
    </vt:vector>
  </TitlesOfParts>
  <Manager/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Admin</dc:creator>
  <cp:keywords/>
  <dc:description/>
  <cp:lastModifiedBy>Admin</cp:lastModifiedBy>
  <cp:revision>19</cp:revision>
  <dcterms:created xsi:type="dcterms:W3CDTF">2014-12-30T03:47:08Z</dcterms:created>
  <dcterms:modified xsi:type="dcterms:W3CDTF">2015-01-04T16:39:12Z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TC011594401049</vt:lpwstr>
  </property>
</Properties>
</file>