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charts/chart3.xml" ContentType="application/vnd.openxmlformats-officedocument.drawingml.chart+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126.xml" ContentType="application/vnd.openxmlformats-officedocument.presentationml.slide+xml"/>
  <Override PartName="/ppt/slides/slide128.xml" ContentType="application/vnd.openxmlformats-officedocument.presentationml.slide+xml"/>
  <Override PartName="/ppt/charts/chart4.xml" ContentType="application/vnd.openxmlformats-officedocument.drawingml.char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charts/chart5.xml" ContentType="application/vnd.openxmlformats-officedocument.drawingml.chart+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drawings/drawing1.xml" ContentType="application/vnd.openxmlformats-officedocument.drawingml.chartshapes+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36"/>
  </p:notesMasterIdLst>
  <p:sldIdLst>
    <p:sldId id="256" r:id="rId2"/>
    <p:sldId id="259" r:id="rId3"/>
    <p:sldId id="260" r:id="rId4"/>
    <p:sldId id="261" r:id="rId5"/>
    <p:sldId id="408" r:id="rId6"/>
    <p:sldId id="409" r:id="rId7"/>
    <p:sldId id="410" r:id="rId8"/>
    <p:sldId id="411" r:id="rId9"/>
    <p:sldId id="413" r:id="rId10"/>
    <p:sldId id="412" r:id="rId11"/>
    <p:sldId id="265" r:id="rId12"/>
    <p:sldId id="262" r:id="rId13"/>
    <p:sldId id="291" r:id="rId14"/>
    <p:sldId id="263" r:id="rId15"/>
    <p:sldId id="264" r:id="rId16"/>
    <p:sldId id="266" r:id="rId17"/>
    <p:sldId id="268" r:id="rId18"/>
    <p:sldId id="292" r:id="rId19"/>
    <p:sldId id="403" r:id="rId20"/>
    <p:sldId id="267" r:id="rId21"/>
    <p:sldId id="404" r:id="rId22"/>
    <p:sldId id="269" r:id="rId23"/>
    <p:sldId id="399" r:id="rId24"/>
    <p:sldId id="270" r:id="rId25"/>
    <p:sldId id="271" r:id="rId26"/>
    <p:sldId id="273" r:id="rId27"/>
    <p:sldId id="274" r:id="rId28"/>
    <p:sldId id="272" r:id="rId29"/>
    <p:sldId id="258" r:id="rId30"/>
    <p:sldId id="293" r:id="rId31"/>
    <p:sldId id="257" r:id="rId32"/>
    <p:sldId id="290" r:id="rId33"/>
    <p:sldId id="289" r:id="rId34"/>
    <p:sldId id="276" r:id="rId35"/>
    <p:sldId id="277" r:id="rId36"/>
    <p:sldId id="279" r:id="rId37"/>
    <p:sldId id="280" r:id="rId38"/>
    <p:sldId id="281" r:id="rId39"/>
    <p:sldId id="282" r:id="rId40"/>
    <p:sldId id="283" r:id="rId41"/>
    <p:sldId id="287" r:id="rId42"/>
    <p:sldId id="294" r:id="rId43"/>
    <p:sldId id="288" r:id="rId44"/>
    <p:sldId id="295" r:id="rId45"/>
    <p:sldId id="278" r:id="rId46"/>
    <p:sldId id="297" r:id="rId47"/>
    <p:sldId id="296" r:id="rId48"/>
    <p:sldId id="298" r:id="rId49"/>
    <p:sldId id="299" r:id="rId50"/>
    <p:sldId id="300" r:id="rId51"/>
    <p:sldId id="301" r:id="rId52"/>
    <p:sldId id="305" r:id="rId53"/>
    <p:sldId id="306" r:id="rId54"/>
    <p:sldId id="307" r:id="rId55"/>
    <p:sldId id="302" r:id="rId56"/>
    <p:sldId id="303" r:id="rId57"/>
    <p:sldId id="304" r:id="rId58"/>
    <p:sldId id="308" r:id="rId59"/>
    <p:sldId id="309" r:id="rId60"/>
    <p:sldId id="315" r:id="rId61"/>
    <p:sldId id="310" r:id="rId62"/>
    <p:sldId id="316" r:id="rId63"/>
    <p:sldId id="336" r:id="rId64"/>
    <p:sldId id="317" r:id="rId65"/>
    <p:sldId id="318" r:id="rId66"/>
    <p:sldId id="319" r:id="rId67"/>
    <p:sldId id="326" r:id="rId68"/>
    <p:sldId id="337" r:id="rId69"/>
    <p:sldId id="338" r:id="rId70"/>
    <p:sldId id="320" r:id="rId71"/>
    <p:sldId id="321" r:id="rId72"/>
    <p:sldId id="339" r:id="rId73"/>
    <p:sldId id="340" r:id="rId74"/>
    <p:sldId id="322" r:id="rId75"/>
    <p:sldId id="323" r:id="rId76"/>
    <p:sldId id="324" r:id="rId77"/>
    <p:sldId id="325" r:id="rId78"/>
    <p:sldId id="327" r:id="rId79"/>
    <p:sldId id="328" r:id="rId80"/>
    <p:sldId id="329" r:id="rId81"/>
    <p:sldId id="331" r:id="rId82"/>
    <p:sldId id="330" r:id="rId83"/>
    <p:sldId id="332" r:id="rId84"/>
    <p:sldId id="333" r:id="rId85"/>
    <p:sldId id="344" r:id="rId86"/>
    <p:sldId id="380" r:id="rId87"/>
    <p:sldId id="335" r:id="rId88"/>
    <p:sldId id="341" r:id="rId89"/>
    <p:sldId id="342" r:id="rId90"/>
    <p:sldId id="343" r:id="rId91"/>
    <p:sldId id="345" r:id="rId92"/>
    <p:sldId id="357" r:id="rId93"/>
    <p:sldId id="346" r:id="rId94"/>
    <p:sldId id="349" r:id="rId95"/>
    <p:sldId id="350" r:id="rId96"/>
    <p:sldId id="351" r:id="rId97"/>
    <p:sldId id="352" r:id="rId98"/>
    <p:sldId id="353" r:id="rId99"/>
    <p:sldId id="358" r:id="rId100"/>
    <p:sldId id="359" r:id="rId101"/>
    <p:sldId id="360" r:id="rId102"/>
    <p:sldId id="361" r:id="rId103"/>
    <p:sldId id="362" r:id="rId104"/>
    <p:sldId id="364" r:id="rId105"/>
    <p:sldId id="368" r:id="rId106"/>
    <p:sldId id="365" r:id="rId107"/>
    <p:sldId id="366" r:id="rId108"/>
    <p:sldId id="382" r:id="rId109"/>
    <p:sldId id="370" r:id="rId110"/>
    <p:sldId id="371" r:id="rId111"/>
    <p:sldId id="372" r:id="rId112"/>
    <p:sldId id="373" r:id="rId113"/>
    <p:sldId id="374" r:id="rId114"/>
    <p:sldId id="375" r:id="rId115"/>
    <p:sldId id="376" r:id="rId116"/>
    <p:sldId id="377" r:id="rId117"/>
    <p:sldId id="378" r:id="rId118"/>
    <p:sldId id="383" r:id="rId119"/>
    <p:sldId id="384" r:id="rId120"/>
    <p:sldId id="385" r:id="rId121"/>
    <p:sldId id="386" r:id="rId122"/>
    <p:sldId id="387" r:id="rId123"/>
    <p:sldId id="388" r:id="rId124"/>
    <p:sldId id="389" r:id="rId125"/>
    <p:sldId id="390" r:id="rId126"/>
    <p:sldId id="391" r:id="rId127"/>
    <p:sldId id="392" r:id="rId128"/>
    <p:sldId id="394" r:id="rId129"/>
    <p:sldId id="396" r:id="rId130"/>
    <p:sldId id="405" r:id="rId131"/>
    <p:sldId id="402" r:id="rId132"/>
    <p:sldId id="406" r:id="rId133"/>
    <p:sldId id="407" r:id="rId134"/>
    <p:sldId id="415" r:id="rId135"/>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9" d="100"/>
          <a:sy n="69" d="100"/>
        </p:scale>
        <p:origin x="-906" y="-10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charts/_rels/chart1.xml.rels><?xml version="1.0" encoding="UTF-8" standalone="yes"?>
<Relationships xmlns="http://schemas.openxmlformats.org/package/2006/relationships"><Relationship Id="rId1" Type="http://schemas.openxmlformats.org/officeDocument/2006/relationships/oleObject" Target="file:///M:\&#1069;&#1082;&#1079;&#1072;&#1084;&#1077;&#1085;\&#1055;&#1086;&#1083;&#1080;&#1085;&#1072;\&#1050;&#1085;&#1080;&#1075;&#1072;1.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M:\&#1069;&#1082;&#1079;&#1072;&#1084;&#1077;&#1085;\&#1055;&#1086;&#1083;&#1080;&#1085;&#1072;\&#1050;&#1085;&#1080;&#1075;&#1072;1.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M:\&#1069;&#1082;&#1079;&#1072;&#1084;&#1077;&#1085;\&#1055;&#1086;&#1083;&#1080;&#1085;&#1072;\&#1050;&#1085;&#1080;&#1075;&#1072;1.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F:\&#1069;&#1082;&#1079;&#1072;&#1084;&#1077;&#1085;\&#1055;&#1086;&#1083;&#1080;&#1085;&#1072;\&#1050;&#1085;&#1080;&#1075;&#1072;1.xlsx"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G:\&#1069;&#1082;&#1079;&#1072;&#1084;&#1077;&#1085;\&#1055;&#1086;&#1083;&#1080;&#1085;&#1072;\&#1050;&#1085;&#1080;&#1075;&#1072;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sz="4800">
                <a:solidFill>
                  <a:schemeClr val="bg1"/>
                </a:solidFill>
                <a:latin typeface="Times New Roman" pitchFamily="18" charset="0"/>
                <a:cs typeface="Times New Roman" pitchFamily="18" charset="0"/>
              </a:defRPr>
            </a:pPr>
            <a:r>
              <a:rPr lang="de-DE" sz="4800" b="1" i="0" u="none" strike="noStrike" baseline="0">
                <a:solidFill>
                  <a:schemeClr val="bg1"/>
                </a:solidFill>
                <a:latin typeface="Times New Roman" pitchFamily="18" charset="0"/>
                <a:cs typeface="Times New Roman" pitchFamily="18" charset="0"/>
              </a:rPr>
              <a:t>Lesen Sie überhaupt?</a:t>
            </a:r>
            <a:endParaRPr lang="ru-RU" sz="4800">
              <a:solidFill>
                <a:schemeClr val="bg1"/>
              </a:solidFill>
              <a:latin typeface="Times New Roman" pitchFamily="18" charset="0"/>
              <a:cs typeface="Times New Roman" pitchFamily="18" charset="0"/>
            </a:endParaRPr>
          </a:p>
        </c:rich>
      </c:tx>
      <c:layout/>
    </c:title>
    <c:view3D>
      <c:rotX val="30"/>
      <c:perspective val="30"/>
    </c:view3D>
    <c:plotArea>
      <c:layout/>
      <c:pie3DChart>
        <c:varyColors val="1"/>
        <c:ser>
          <c:idx val="0"/>
          <c:order val="0"/>
          <c:explosion val="25"/>
          <c:dLbls>
            <c:dLbl>
              <c:idx val="0"/>
              <c:layout>
                <c:manualLayout>
                  <c:x val="-2.0457130358705212E-3"/>
                  <c:y val="-4.5823126275882177E-2"/>
                </c:manualLayout>
              </c:layout>
              <c:showPercent val="1"/>
            </c:dLbl>
            <c:dLbl>
              <c:idx val="1"/>
              <c:layout>
                <c:manualLayout>
                  <c:x val="0.1018073053368329"/>
                  <c:y val="-1.9273111694371601E-2"/>
                </c:manualLayout>
              </c:layout>
              <c:showPercent val="1"/>
            </c:dLbl>
            <c:dLbl>
              <c:idx val="2"/>
              <c:layout>
                <c:manualLayout>
                  <c:x val="1.0350831146106841E-2"/>
                  <c:y val="8.0701006124234767E-2"/>
                </c:manualLayout>
              </c:layout>
              <c:showPercent val="1"/>
            </c:dLbl>
            <c:dLbl>
              <c:idx val="3"/>
              <c:layout>
                <c:manualLayout>
                  <c:x val="-1.5611548556430543E-2"/>
                  <c:y val="-2.2145669291338578E-2"/>
                </c:manualLayout>
              </c:layout>
              <c:showPercent val="1"/>
            </c:dLbl>
            <c:txPr>
              <a:bodyPr/>
              <a:lstStyle/>
              <a:p>
                <a:pPr>
                  <a:defRPr sz="4000">
                    <a:latin typeface="Times New Roman" pitchFamily="18" charset="0"/>
                    <a:cs typeface="Times New Roman" pitchFamily="18" charset="0"/>
                  </a:defRPr>
                </a:pPr>
                <a:endParaRPr lang="ru-RU"/>
              </a:p>
            </c:txPr>
            <c:showPercent val="1"/>
            <c:showLeaderLines val="1"/>
          </c:dLbls>
          <c:cat>
            <c:strRef>
              <c:f>Лист1!$A$2:$A$5</c:f>
              <c:strCache>
                <c:ptCount val="4"/>
                <c:pt idx="0">
                  <c:v>Ja</c:v>
                </c:pt>
                <c:pt idx="1">
                  <c:v>manchmal</c:v>
                </c:pt>
                <c:pt idx="2">
                  <c:v>nur die Lehrbücher</c:v>
                </c:pt>
                <c:pt idx="3">
                  <c:v>Nein</c:v>
                </c:pt>
              </c:strCache>
            </c:strRef>
          </c:cat>
          <c:val>
            <c:numRef>
              <c:f>Лист1!$B$2:$B$5</c:f>
              <c:numCache>
                <c:formatCode>General</c:formatCode>
                <c:ptCount val="4"/>
                <c:pt idx="0">
                  <c:v>5</c:v>
                </c:pt>
                <c:pt idx="1">
                  <c:v>7</c:v>
                </c:pt>
                <c:pt idx="2">
                  <c:v>2</c:v>
                </c:pt>
                <c:pt idx="3">
                  <c:v>4</c:v>
                </c:pt>
              </c:numCache>
            </c:numRef>
          </c:val>
        </c:ser>
        <c:dLbls>
          <c:showPercent val="1"/>
        </c:dLbls>
      </c:pie3DChart>
    </c:plotArea>
    <c:legend>
      <c:legendPos val="r"/>
      <c:layout/>
      <c:txPr>
        <a:bodyPr/>
        <a:lstStyle/>
        <a:p>
          <a:pPr>
            <a:defRPr sz="2400">
              <a:latin typeface="Times New Roman" pitchFamily="18" charset="0"/>
              <a:cs typeface="Times New Roman" pitchFamily="18" charset="0"/>
            </a:defRPr>
          </a:pPr>
          <a:endParaRPr lang="ru-RU"/>
        </a:p>
      </c:txPr>
    </c:legend>
    <c:plotVisOnly val="1"/>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sz="3600">
                <a:solidFill>
                  <a:schemeClr val="bg1"/>
                </a:solidFill>
              </a:defRPr>
            </a:pPr>
            <a:r>
              <a:rPr lang="de-DE" sz="3600" b="1" i="0" u="none" strike="noStrike" baseline="0" dirty="0">
                <a:solidFill>
                  <a:schemeClr val="bg1"/>
                </a:solidFill>
                <a:latin typeface="Times New Roman" pitchFamily="18" charset="0"/>
                <a:cs typeface="Times New Roman" pitchFamily="18" charset="0"/>
              </a:rPr>
              <a:t>Welche Literaturarten bevorzugen Sie? </a:t>
            </a:r>
            <a:endParaRPr lang="ru-RU" sz="3600" dirty="0">
              <a:solidFill>
                <a:schemeClr val="bg1"/>
              </a:solidFill>
              <a:latin typeface="Times New Roman" pitchFamily="18" charset="0"/>
              <a:cs typeface="Times New Roman" pitchFamily="18" charset="0"/>
            </a:endParaRPr>
          </a:p>
        </c:rich>
      </c:tx>
      <c:layout/>
    </c:title>
    <c:view3D>
      <c:rotX val="30"/>
      <c:perspective val="30"/>
    </c:view3D>
    <c:plotArea>
      <c:layout/>
      <c:pie3DChart>
        <c:varyColors val="1"/>
        <c:ser>
          <c:idx val="0"/>
          <c:order val="0"/>
          <c:explosion val="25"/>
          <c:dLbls>
            <c:dLbl>
              <c:idx val="0"/>
              <c:layout>
                <c:manualLayout>
                  <c:x val="-3.5002187226596954E-3"/>
                  <c:y val="-6.3719378827647014E-2"/>
                </c:manualLayout>
              </c:layout>
              <c:showPercent val="1"/>
            </c:dLbl>
            <c:dLbl>
              <c:idx val="1"/>
              <c:layout>
                <c:manualLayout>
                  <c:x val="-2.0693132108486442E-2"/>
                  <c:y val="7.0780839895013534E-2"/>
                </c:manualLayout>
              </c:layout>
              <c:showPercent val="1"/>
            </c:dLbl>
            <c:dLbl>
              <c:idx val="2"/>
              <c:layout>
                <c:manualLayout>
                  <c:x val="-2.9171697287839346E-2"/>
                  <c:y val="-6.8274278215223099E-3"/>
                </c:manualLayout>
              </c:layout>
              <c:showPercent val="1"/>
            </c:dLbl>
            <c:dLbl>
              <c:idx val="3"/>
              <c:layout>
                <c:manualLayout>
                  <c:x val="-7.7365048118985133E-2"/>
                  <c:y val="-2.9206036745406824E-2"/>
                </c:manualLayout>
              </c:layout>
              <c:showPercent val="1"/>
            </c:dLbl>
            <c:txPr>
              <a:bodyPr/>
              <a:lstStyle/>
              <a:p>
                <a:pPr>
                  <a:defRPr sz="2400">
                    <a:latin typeface="Times New Roman" pitchFamily="18" charset="0"/>
                    <a:cs typeface="Times New Roman" pitchFamily="18" charset="0"/>
                  </a:defRPr>
                </a:pPr>
                <a:endParaRPr lang="ru-RU"/>
              </a:p>
            </c:txPr>
            <c:showPercent val="1"/>
            <c:showLeaderLines val="1"/>
          </c:dLbls>
          <c:cat>
            <c:strRef>
              <c:f>Лист1!$A$23:$A$26</c:f>
              <c:strCache>
                <c:ptCount val="4"/>
                <c:pt idx="0">
                  <c:v>Sciencefiction</c:v>
                </c:pt>
                <c:pt idx="1">
                  <c:v>verschiedene Literaturarten</c:v>
                </c:pt>
                <c:pt idx="2">
                  <c:v>lesen nicht</c:v>
                </c:pt>
                <c:pt idx="3">
                  <c:v>klassische Bücher.  </c:v>
                </c:pt>
              </c:strCache>
            </c:strRef>
          </c:cat>
          <c:val>
            <c:numRef>
              <c:f>Лист1!$B$23:$B$26</c:f>
              <c:numCache>
                <c:formatCode>General</c:formatCode>
                <c:ptCount val="4"/>
                <c:pt idx="0">
                  <c:v>8</c:v>
                </c:pt>
                <c:pt idx="1">
                  <c:v>6</c:v>
                </c:pt>
                <c:pt idx="2">
                  <c:v>3</c:v>
                </c:pt>
                <c:pt idx="3">
                  <c:v>1</c:v>
                </c:pt>
              </c:numCache>
            </c:numRef>
          </c:val>
        </c:ser>
        <c:dLbls>
          <c:showPercent val="1"/>
        </c:dLbls>
      </c:pie3DChart>
    </c:plotArea>
    <c:legend>
      <c:legendPos val="r"/>
      <c:layout/>
      <c:txPr>
        <a:bodyPr/>
        <a:lstStyle/>
        <a:p>
          <a:pPr>
            <a:defRPr sz="2800">
              <a:latin typeface="Times New Roman" pitchFamily="18" charset="0"/>
              <a:cs typeface="Times New Roman" pitchFamily="18" charset="0"/>
            </a:defRPr>
          </a:pPr>
          <a:endParaRPr lang="ru-RU"/>
        </a:p>
      </c:txPr>
    </c:legend>
    <c:plotVisOnly val="1"/>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rotX val="30"/>
      <c:perspective val="30"/>
    </c:view3D>
    <c:plotArea>
      <c:layout/>
      <c:pie3DChart>
        <c:varyColors val="1"/>
        <c:ser>
          <c:idx val="0"/>
          <c:order val="0"/>
          <c:explosion val="25"/>
          <c:dLbls>
            <c:dLbl>
              <c:idx val="0"/>
              <c:layout>
                <c:manualLayout>
                  <c:x val="-9.1832895888014267E-3"/>
                  <c:y val="5.3365412656751404E-2"/>
                </c:manualLayout>
              </c:layout>
              <c:showPercent val="1"/>
            </c:dLbl>
            <c:dLbl>
              <c:idx val="1"/>
              <c:layout>
                <c:manualLayout>
                  <c:x val="5.5795275590551183E-2"/>
                  <c:y val="4.0792140565762615E-2"/>
                </c:manualLayout>
              </c:layout>
              <c:showPercent val="1"/>
            </c:dLbl>
            <c:dLbl>
              <c:idx val="2"/>
              <c:layout>
                <c:manualLayout>
                  <c:x val="-4.4501312335958002E-3"/>
                  <c:y val="-3.4942038495188101E-2"/>
                </c:manualLayout>
              </c:layout>
              <c:showPercent val="1"/>
            </c:dLbl>
            <c:txPr>
              <a:bodyPr/>
              <a:lstStyle/>
              <a:p>
                <a:pPr>
                  <a:defRPr sz="2800">
                    <a:latin typeface="Times New Roman" pitchFamily="18" charset="0"/>
                    <a:cs typeface="Times New Roman" pitchFamily="18" charset="0"/>
                  </a:defRPr>
                </a:pPr>
                <a:endParaRPr lang="ru-RU"/>
              </a:p>
            </c:txPr>
            <c:showPercent val="1"/>
            <c:showLeaderLines val="1"/>
          </c:dLbls>
          <c:cat>
            <c:strRef>
              <c:f>Лист1!$A$37:$A$39</c:f>
              <c:strCache>
                <c:ptCount val="3"/>
                <c:pt idx="0">
                  <c:v>positiv</c:v>
                </c:pt>
                <c:pt idx="1">
                  <c:v>negativ</c:v>
                </c:pt>
                <c:pt idx="2">
                  <c:v>neutral</c:v>
                </c:pt>
              </c:strCache>
            </c:strRef>
          </c:cat>
          <c:val>
            <c:numRef>
              <c:f>Лист1!$B$37:$B$39</c:f>
              <c:numCache>
                <c:formatCode>General</c:formatCode>
                <c:ptCount val="3"/>
                <c:pt idx="0">
                  <c:v>12</c:v>
                </c:pt>
                <c:pt idx="1">
                  <c:v>0</c:v>
                </c:pt>
                <c:pt idx="2">
                  <c:v>6</c:v>
                </c:pt>
              </c:numCache>
            </c:numRef>
          </c:val>
        </c:ser>
        <c:dLbls>
          <c:showPercent val="1"/>
        </c:dLbls>
      </c:pie3DChart>
    </c:plotArea>
    <c:legend>
      <c:legendPos val="r"/>
      <c:layout/>
      <c:txPr>
        <a:bodyPr/>
        <a:lstStyle/>
        <a:p>
          <a:pPr>
            <a:defRPr sz="2800">
              <a:latin typeface="Times New Roman" pitchFamily="18" charset="0"/>
              <a:cs typeface="Times New Roman" pitchFamily="18" charset="0"/>
            </a:defRPr>
          </a:pPr>
          <a:endParaRPr lang="ru-RU"/>
        </a:p>
      </c:txPr>
    </c:legend>
    <c:plotVisOnly val="1"/>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rotX val="30"/>
      <c:perspective val="30"/>
    </c:view3D>
    <c:plotArea>
      <c:layout>
        <c:manualLayout>
          <c:layoutTarget val="inner"/>
          <c:xMode val="edge"/>
          <c:yMode val="edge"/>
          <c:x val="5.5206267155536962E-2"/>
          <c:y val="0.19531233595800526"/>
          <c:w val="0.70018793452345174"/>
          <c:h val="0.71504199475065622"/>
        </c:manualLayout>
      </c:layout>
      <c:pie3DChart>
        <c:varyColors val="1"/>
        <c:ser>
          <c:idx val="0"/>
          <c:order val="0"/>
          <c:explosion val="25"/>
          <c:dLbls>
            <c:dLbl>
              <c:idx val="0"/>
              <c:layout>
                <c:manualLayout>
                  <c:x val="-6.5919947506561702E-2"/>
                  <c:y val="-0.26591061533975108"/>
                </c:manualLayout>
              </c:layout>
              <c:showPercent val="1"/>
            </c:dLbl>
            <c:dLbl>
              <c:idx val="1"/>
              <c:layout>
                <c:manualLayout>
                  <c:x val="6.0844989796122836E-2"/>
                  <c:y val="-0.30896640419947657"/>
                </c:manualLayout>
              </c:layout>
              <c:showPercent val="1"/>
            </c:dLbl>
            <c:txPr>
              <a:bodyPr/>
              <a:lstStyle/>
              <a:p>
                <a:pPr>
                  <a:defRPr sz="2800">
                    <a:latin typeface="Times New Roman" pitchFamily="18" charset="0"/>
                    <a:cs typeface="Times New Roman" pitchFamily="18" charset="0"/>
                  </a:defRPr>
                </a:pPr>
                <a:endParaRPr lang="ru-RU"/>
              </a:p>
            </c:txPr>
            <c:showPercent val="1"/>
            <c:showLeaderLines val="1"/>
          </c:dLbls>
          <c:cat>
            <c:strRef>
              <c:f>Лист1!$A$54:$A$55</c:f>
              <c:strCache>
                <c:ptCount val="2"/>
                <c:pt idx="0">
                  <c:v>Volksmärchen</c:v>
                </c:pt>
                <c:pt idx="1">
                  <c:v>Autorsmärchen</c:v>
                </c:pt>
              </c:strCache>
            </c:strRef>
          </c:cat>
          <c:val>
            <c:numRef>
              <c:f>Лист1!$B$54:$B$55</c:f>
              <c:numCache>
                <c:formatCode>General</c:formatCode>
                <c:ptCount val="2"/>
                <c:pt idx="0">
                  <c:v>9</c:v>
                </c:pt>
                <c:pt idx="1">
                  <c:v>9</c:v>
                </c:pt>
              </c:numCache>
            </c:numRef>
          </c:val>
        </c:ser>
        <c:dLbls>
          <c:showPercent val="1"/>
        </c:dLbls>
      </c:pie3DChart>
    </c:plotArea>
    <c:legend>
      <c:legendPos val="r"/>
      <c:layout>
        <c:manualLayout>
          <c:xMode val="edge"/>
          <c:yMode val="edge"/>
          <c:x val="0.7234237044604227"/>
          <c:y val="0.68817832501369569"/>
          <c:w val="0.27657629553957763"/>
          <c:h val="0.28525278800439796"/>
        </c:manualLayout>
      </c:layout>
      <c:txPr>
        <a:bodyPr/>
        <a:lstStyle/>
        <a:p>
          <a:pPr>
            <a:defRPr sz="2000">
              <a:latin typeface="Times New Roman" pitchFamily="18" charset="0"/>
              <a:cs typeface="Times New Roman" pitchFamily="18" charset="0"/>
            </a:defRPr>
          </a:pPr>
          <a:endParaRPr lang="ru-RU"/>
        </a:p>
      </c:txPr>
    </c:legend>
    <c:plotVisOnly val="1"/>
  </c:chart>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rotX val="30"/>
      <c:perspective val="30"/>
    </c:view3D>
    <c:plotArea>
      <c:layout/>
      <c:pie3DChart>
        <c:varyColors val="1"/>
        <c:ser>
          <c:idx val="0"/>
          <c:order val="0"/>
          <c:explosion val="25"/>
          <c:dLbls>
            <c:dLbl>
              <c:idx val="0"/>
              <c:layout>
                <c:manualLayout>
                  <c:x val="6.9087926509187212E-3"/>
                  <c:y val="-4.6368110236220512E-2"/>
                </c:manualLayout>
              </c:layout>
              <c:showPercent val="1"/>
            </c:dLbl>
            <c:dLbl>
              <c:idx val="1"/>
              <c:layout>
                <c:manualLayout>
                  <c:x val="1.6113623269375241E-2"/>
                  <c:y val="-0.10027711075122712"/>
                </c:manualLayout>
              </c:layout>
              <c:showPercent val="1"/>
            </c:dLbl>
            <c:dLbl>
              <c:idx val="2"/>
              <c:layout>
                <c:manualLayout>
                  <c:x val="-6.384109968515575E-2"/>
                  <c:y val="6.2744459373261133E-2"/>
                </c:manualLayout>
              </c:layout>
              <c:showPercent val="1"/>
            </c:dLbl>
            <c:dLbl>
              <c:idx val="3"/>
              <c:layout>
                <c:manualLayout>
                  <c:x val="1.656517935258121E-2"/>
                  <c:y val="2.2668416447944012E-2"/>
                </c:manualLayout>
              </c:layout>
              <c:showPercent val="1"/>
            </c:dLbl>
            <c:dLbl>
              <c:idx val="4"/>
              <c:layout>
                <c:manualLayout>
                  <c:x val="-1.3977047214996131E-2"/>
                  <c:y val="4.4087786898978777E-2"/>
                </c:manualLayout>
              </c:layout>
              <c:showPercent val="1"/>
            </c:dLbl>
            <c:dLbl>
              <c:idx val="5"/>
              <c:layout>
                <c:manualLayout>
                  <c:x val="-2.0704238466866011E-2"/>
                  <c:y val="-0.11527310859192252"/>
                </c:manualLayout>
              </c:layout>
              <c:showPercent val="1"/>
            </c:dLbl>
            <c:dLbl>
              <c:idx val="6"/>
              <c:layout>
                <c:manualLayout>
                  <c:x val="3.342109398187755E-2"/>
                  <c:y val="-6.242378063557983E-2"/>
                </c:manualLayout>
              </c:layout>
              <c:showPercent val="1"/>
            </c:dLbl>
            <c:txPr>
              <a:bodyPr/>
              <a:lstStyle/>
              <a:p>
                <a:pPr>
                  <a:defRPr sz="1400">
                    <a:latin typeface="Times New Roman" pitchFamily="18" charset="0"/>
                    <a:cs typeface="Times New Roman" pitchFamily="18" charset="0"/>
                  </a:defRPr>
                </a:pPr>
                <a:endParaRPr lang="ru-RU"/>
              </a:p>
            </c:txPr>
            <c:showPercent val="1"/>
            <c:showLeaderLines val="1"/>
          </c:dLbls>
          <c:cat>
            <c:strRef>
              <c:f>Лист1!$A$71:$A$77</c:f>
              <c:strCache>
                <c:ptCount val="7"/>
                <c:pt idx="0">
                  <c:v>Nußknacher</c:v>
                </c:pt>
                <c:pt idx="1">
                  <c:v>Zwerg Nase</c:v>
                </c:pt>
                <c:pt idx="2">
                  <c:v>Mäusekönig</c:v>
                </c:pt>
                <c:pt idx="3">
                  <c:v>Rotkäppchen</c:v>
                </c:pt>
                <c:pt idx="4">
                  <c:v>Zwerge</c:v>
                </c:pt>
                <c:pt idx="5">
                  <c:v>Soldat</c:v>
                </c:pt>
                <c:pt idx="6">
                  <c:v>keine</c:v>
                </c:pt>
              </c:strCache>
            </c:strRef>
          </c:cat>
          <c:val>
            <c:numRef>
              <c:f>Лист1!$B$71:$B$77</c:f>
              <c:numCache>
                <c:formatCode>General</c:formatCode>
                <c:ptCount val="7"/>
                <c:pt idx="0">
                  <c:v>5</c:v>
                </c:pt>
                <c:pt idx="1">
                  <c:v>2</c:v>
                </c:pt>
                <c:pt idx="2">
                  <c:v>2</c:v>
                </c:pt>
                <c:pt idx="3">
                  <c:v>4</c:v>
                </c:pt>
                <c:pt idx="4">
                  <c:v>1</c:v>
                </c:pt>
                <c:pt idx="5">
                  <c:v>1</c:v>
                </c:pt>
                <c:pt idx="6">
                  <c:v>6</c:v>
                </c:pt>
              </c:numCache>
            </c:numRef>
          </c:val>
        </c:ser>
        <c:dLbls>
          <c:showPercent val="1"/>
        </c:dLbls>
      </c:pie3DChart>
    </c:plotArea>
    <c:legend>
      <c:legendPos val="r"/>
      <c:layout/>
      <c:txPr>
        <a:bodyPr/>
        <a:lstStyle/>
        <a:p>
          <a:pPr>
            <a:defRPr sz="1400">
              <a:latin typeface="Times New Roman" pitchFamily="18" charset="0"/>
              <a:cs typeface="Times New Roman" pitchFamily="18" charset="0"/>
            </a:defRPr>
          </a:pPr>
          <a:endParaRPr lang="ru-RU"/>
        </a:p>
      </c:txPr>
    </c:legend>
    <c:plotVisOnly val="1"/>
  </c:chart>
  <c:externalData r:id="rId1"/>
  <c:userShapes r:id="rId2"/>
</c:chartSpace>
</file>

<file path=ppt/drawings/_rels/drawing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image" Target="../media/image29.png"/><Relationship Id="rId5" Type="http://schemas.openxmlformats.org/officeDocument/2006/relationships/image" Target="../media/image33.jpeg"/><Relationship Id="rId4" Type="http://schemas.openxmlformats.org/officeDocument/2006/relationships/image" Target="../media/image32.jpeg"/></Relationships>
</file>

<file path=ppt/drawings/drawing1.xml><?xml version="1.0" encoding="utf-8"?>
<c:userShapes xmlns:c="http://schemas.openxmlformats.org/drawingml/2006/chart">
  <cdr:relSizeAnchor xmlns:cdr="http://schemas.openxmlformats.org/drawingml/2006/chartDrawing">
    <cdr:from>
      <cdr:x>0.39756</cdr:x>
      <cdr:y>0.74792</cdr:y>
    </cdr:from>
    <cdr:to>
      <cdr:x>0.58385</cdr:x>
      <cdr:y>0.94183</cdr:y>
    </cdr:to>
    <cdr:pic>
      <cdr:nvPicPr>
        <cdr:cNvPr id="2" name="Рисунок 1" descr="0a22b43b4cd78b6b5ca3752f8d835dd8.jpeg"/>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3415682" y="3857652"/>
          <a:ext cx="1600507" cy="1000132"/>
        </a:xfrm>
        <a:prstGeom xmlns:a="http://schemas.openxmlformats.org/drawingml/2006/main" prst="rect">
          <a:avLst/>
        </a:prstGeom>
      </cdr:spPr>
    </cdr:pic>
  </cdr:relSizeAnchor>
  <cdr:relSizeAnchor xmlns:cdr="http://schemas.openxmlformats.org/drawingml/2006/chartDrawing">
    <cdr:from>
      <cdr:x>0.00111</cdr:x>
      <cdr:y>0.01662</cdr:y>
    </cdr:from>
    <cdr:to>
      <cdr:x>0.12693</cdr:x>
      <cdr:y>0.3318</cdr:y>
    </cdr:to>
    <cdr:pic>
      <cdr:nvPicPr>
        <cdr:cNvPr id="3" name="Рисунок 2" descr="5b818acdc7320e23ef74d4234fc7e8c6.jpg"/>
        <cdr:cNvPicPr>
          <a:picLocks xmlns:a="http://schemas.openxmlformats.org/drawingml/2006/main" noChangeAspect="1"/>
        </cdr:cNvPicPr>
      </cdr:nvPicPr>
      <cdr:blipFill>
        <a:blip xmlns:a="http://schemas.openxmlformats.org/drawingml/2006/main" xmlns:r="http://schemas.openxmlformats.org/officeDocument/2006/relationships" r:embed="rId2"/>
        <a:stretch xmlns:a="http://schemas.openxmlformats.org/drawingml/2006/main">
          <a:fillRect/>
        </a:stretch>
      </cdr:blipFill>
      <cdr:spPr>
        <a:xfrm xmlns:a="http://schemas.openxmlformats.org/drawingml/2006/main">
          <a:off x="9495" y="85712"/>
          <a:ext cx="1081065" cy="1625662"/>
        </a:xfrm>
        <a:prstGeom xmlns:a="http://schemas.openxmlformats.org/drawingml/2006/main" prst="rect">
          <a:avLst/>
        </a:prstGeom>
      </cdr:spPr>
    </cdr:pic>
  </cdr:relSizeAnchor>
  <cdr:relSizeAnchor xmlns:cdr="http://schemas.openxmlformats.org/drawingml/2006/chartDrawing">
    <cdr:from>
      <cdr:x>0.01773</cdr:x>
      <cdr:y>0.77839</cdr:y>
    </cdr:from>
    <cdr:to>
      <cdr:x>0.17682</cdr:x>
      <cdr:y>0.97214</cdr:y>
    </cdr:to>
    <cdr:pic>
      <cdr:nvPicPr>
        <cdr:cNvPr id="4" name="Рисунок 3" descr="dwarves.jpg"/>
        <cdr:cNvPicPr>
          <a:picLocks xmlns:a="http://schemas.openxmlformats.org/drawingml/2006/main" noChangeAspect="1"/>
        </cdr:cNvPicPr>
      </cdr:nvPicPr>
      <cdr:blipFill>
        <a:blip xmlns:a="http://schemas.openxmlformats.org/drawingml/2006/main" xmlns:r="http://schemas.openxmlformats.org/officeDocument/2006/relationships" r:embed="rId3"/>
        <a:stretch xmlns:a="http://schemas.openxmlformats.org/drawingml/2006/main">
          <a:fillRect/>
        </a:stretch>
      </cdr:blipFill>
      <cdr:spPr>
        <a:xfrm xmlns:a="http://schemas.openxmlformats.org/drawingml/2006/main">
          <a:off x="152371" y="4014802"/>
          <a:ext cx="1366817" cy="999295"/>
        </a:xfrm>
        <a:prstGeom xmlns:a="http://schemas.openxmlformats.org/drawingml/2006/main" prst="rect">
          <a:avLst/>
        </a:prstGeom>
      </cdr:spPr>
    </cdr:pic>
  </cdr:relSizeAnchor>
  <cdr:relSizeAnchor xmlns:cdr="http://schemas.openxmlformats.org/drawingml/2006/chartDrawing">
    <cdr:from>
      <cdr:x>0.7245</cdr:x>
      <cdr:y>0.00277</cdr:y>
    </cdr:from>
    <cdr:to>
      <cdr:x>0.86897</cdr:x>
      <cdr:y>0.3241</cdr:y>
    </cdr:to>
    <cdr:pic>
      <cdr:nvPicPr>
        <cdr:cNvPr id="5" name="Рисунок 4" descr="imgpreview.jpg"/>
        <cdr:cNvPicPr>
          <a:picLocks xmlns:a="http://schemas.openxmlformats.org/drawingml/2006/main" noChangeAspect="1"/>
        </cdr:cNvPicPr>
      </cdr:nvPicPr>
      <cdr:blipFill>
        <a:blip xmlns:a="http://schemas.openxmlformats.org/drawingml/2006/main" xmlns:r="http://schemas.openxmlformats.org/officeDocument/2006/relationships" r:embed="rId4"/>
        <a:stretch xmlns:a="http://schemas.openxmlformats.org/drawingml/2006/main">
          <a:fillRect/>
        </a:stretch>
      </cdr:blipFill>
      <cdr:spPr>
        <a:xfrm xmlns:a="http://schemas.openxmlformats.org/drawingml/2006/main">
          <a:off x="6224601" y="14274"/>
          <a:ext cx="1241217" cy="1657348"/>
        </a:xfrm>
        <a:prstGeom xmlns:a="http://schemas.openxmlformats.org/drawingml/2006/main" prst="rect">
          <a:avLst/>
        </a:prstGeom>
      </cdr:spPr>
    </cdr:pic>
  </cdr:relSizeAnchor>
  <cdr:relSizeAnchor xmlns:cdr="http://schemas.openxmlformats.org/drawingml/2006/chartDrawing">
    <cdr:from>
      <cdr:x>0.73282</cdr:x>
      <cdr:y>0.69252</cdr:y>
    </cdr:from>
    <cdr:to>
      <cdr:x>0.8912</cdr:x>
      <cdr:y>1</cdr:y>
    </cdr:to>
    <cdr:pic>
      <cdr:nvPicPr>
        <cdr:cNvPr id="6" name="Рисунок 5" descr="post-6899-1279082576.jpg"/>
        <cdr:cNvPicPr>
          <a:picLocks xmlns:a="http://schemas.openxmlformats.org/drawingml/2006/main" noChangeAspect="1"/>
        </cdr:cNvPicPr>
      </cdr:nvPicPr>
      <cdr:blipFill>
        <a:blip xmlns:a="http://schemas.openxmlformats.org/drawingml/2006/main" xmlns:r="http://schemas.openxmlformats.org/officeDocument/2006/relationships" r:embed="rId5"/>
        <a:stretch xmlns:a="http://schemas.openxmlformats.org/drawingml/2006/main">
          <a:fillRect/>
        </a:stretch>
      </cdr:blipFill>
      <cdr:spPr>
        <a:xfrm xmlns:a="http://schemas.openxmlformats.org/drawingml/2006/main">
          <a:off x="6296039" y="3657612"/>
          <a:ext cx="1360711" cy="1585910"/>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254B6E2E-DDBD-4484-9520-536C23883EEE}" type="datetimeFigureOut">
              <a:rPr lang="ru-RU"/>
              <a:pPr>
                <a:defRPr/>
              </a:pPr>
              <a:t>05.01.2015</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smtClean="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348C12E3-EF65-4137-90C8-B7A4ADEA8AC8}" type="slidenum">
              <a:rPr lang="ru-RU"/>
              <a:pPr>
                <a:defRPr/>
              </a:pPr>
              <a:t>‹#›</a:t>
            </a:fld>
            <a:endParaRPr lang="ru-R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348C12E3-EF65-4137-90C8-B7A4ADEA8AC8}" type="slidenum">
              <a:rPr lang="ru-RU" smtClean="0"/>
              <a:pPr>
                <a:defRPr/>
              </a:pPr>
              <a:t>33</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348C12E3-EF65-4137-90C8-B7A4ADEA8AC8}" type="slidenum">
              <a:rPr lang="ru-RU" smtClean="0"/>
              <a:pPr>
                <a:defRPr/>
              </a:pPr>
              <a:t>67</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861ED478-E7C8-4FAC-878B-C0CA42FAFE04}" type="datetime1">
              <a:rPr lang="ru-RU"/>
              <a:pPr>
                <a:defRPr/>
              </a:pPr>
              <a:t>05.01.2015</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72CB159A-5101-450F-863D-BBE3A98329D6}" type="slidenum">
              <a:rPr lang="ru-RU"/>
              <a:pPr>
                <a:defRPr/>
              </a:pPr>
              <a:t>‹#›</a:t>
            </a:fld>
            <a:endParaRPr lang="ru-RU"/>
          </a:p>
        </p:txBody>
      </p:sp>
    </p:spTree>
  </p:cSld>
  <p:clrMapOvr>
    <a:masterClrMapping/>
  </p:clrMapOvr>
  <p:transition>
    <p:split orient="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3B611456-44A7-4541-8DEE-D6FAAE24F580}" type="datetime1">
              <a:rPr lang="ru-RU"/>
              <a:pPr>
                <a:defRPr/>
              </a:pPr>
              <a:t>05.01.2015</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B73C9E6C-A39A-40AC-B145-DE839A71B828}" type="slidenum">
              <a:rPr lang="ru-RU"/>
              <a:pPr>
                <a:defRPr/>
              </a:pPr>
              <a:t>‹#›</a:t>
            </a:fld>
            <a:endParaRPr lang="ru-RU"/>
          </a:p>
        </p:txBody>
      </p:sp>
    </p:spTree>
  </p:cSld>
  <p:clrMapOvr>
    <a:masterClrMapping/>
  </p:clrMapOvr>
  <p:transition>
    <p:split orient="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40156A88-3DFD-4CCE-9794-A0547CC14091}" type="datetime1">
              <a:rPr lang="ru-RU"/>
              <a:pPr>
                <a:defRPr/>
              </a:pPr>
              <a:t>05.01.2015</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05A61741-1B5E-4475-BD1A-CB8B10B29E2E}" type="slidenum">
              <a:rPr lang="ru-RU"/>
              <a:pPr>
                <a:defRPr/>
              </a:pPr>
              <a:t>‹#›</a:t>
            </a:fld>
            <a:endParaRPr lang="ru-RU"/>
          </a:p>
        </p:txBody>
      </p:sp>
    </p:spTree>
  </p:cSld>
  <p:clrMapOvr>
    <a:masterClrMapping/>
  </p:clrMapOvr>
  <p:transition>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0415C684-962A-4A82-A37F-3C21EF1923F5}" type="datetime1">
              <a:rPr lang="ru-RU"/>
              <a:pPr>
                <a:defRPr/>
              </a:pPr>
              <a:t>05.01.2015</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EE572E8D-CB00-48C8-A90A-59095431CB70}" type="slidenum">
              <a:rPr lang="ru-RU"/>
              <a:pPr>
                <a:defRPr/>
              </a:pPr>
              <a:t>‹#›</a:t>
            </a:fld>
            <a:endParaRPr lang="ru-RU"/>
          </a:p>
        </p:txBody>
      </p:sp>
    </p:spTree>
  </p:cSld>
  <p:clrMapOvr>
    <a:masterClrMapping/>
  </p:clrMapOvr>
  <p:transition>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17B67491-6FAB-4766-8919-FEE9EF119558}" type="datetime1">
              <a:rPr lang="ru-RU"/>
              <a:pPr>
                <a:defRPr/>
              </a:pPr>
              <a:t>05.01.2015</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0D80C1DD-4D57-4659-AFB6-0D3A88AE863F}" type="slidenum">
              <a:rPr lang="ru-RU"/>
              <a:pPr>
                <a:defRPr/>
              </a:pPr>
              <a:t>‹#›</a:t>
            </a:fld>
            <a:endParaRPr lang="ru-RU"/>
          </a:p>
        </p:txBody>
      </p:sp>
    </p:spTree>
  </p:cSld>
  <p:clrMapOvr>
    <a:masterClrMapping/>
  </p:clrMapOvr>
  <p:transition>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183A2443-5574-4D64-B25E-45F5BE27D963}" type="datetime1">
              <a:rPr lang="ru-RU"/>
              <a:pPr>
                <a:defRPr/>
              </a:pPr>
              <a:t>05.01.2015</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64957939-1EC9-4B81-A037-305AE721C77E}" type="slidenum">
              <a:rPr lang="ru-RU"/>
              <a:pPr>
                <a:defRPr/>
              </a:pPr>
              <a:t>‹#›</a:t>
            </a:fld>
            <a:endParaRPr lang="ru-RU"/>
          </a:p>
        </p:txBody>
      </p:sp>
    </p:spTree>
  </p:cSld>
  <p:clrMapOvr>
    <a:masterClrMapping/>
  </p:clrMapOvr>
  <p:transition>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0430B5E4-2760-4958-A906-5ACF0BDC4066}" type="datetime1">
              <a:rPr lang="ru-RU"/>
              <a:pPr>
                <a:defRPr/>
              </a:pPr>
              <a:t>05.01.2015</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87AA97DD-E1A3-4236-BCBB-8C7458481F38}" type="slidenum">
              <a:rPr lang="ru-RU"/>
              <a:pPr>
                <a:defRPr/>
              </a:pPr>
              <a:t>‹#›</a:t>
            </a:fld>
            <a:endParaRPr lang="ru-RU"/>
          </a:p>
        </p:txBody>
      </p:sp>
    </p:spTree>
  </p:cSld>
  <p:clrMapOvr>
    <a:masterClrMapping/>
  </p:clrMapOvr>
  <p:transition>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A2915BFA-7F9C-4491-8C53-E375C4742228}" type="datetime1">
              <a:rPr lang="ru-RU"/>
              <a:pPr>
                <a:defRPr/>
              </a:pPr>
              <a:t>05.01.2015</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B38F5FA2-6736-4724-B446-7CEDC54EAF73}" type="slidenum">
              <a:rPr lang="ru-RU"/>
              <a:pPr>
                <a:defRPr/>
              </a:pPr>
              <a:t>‹#›</a:t>
            </a:fld>
            <a:endParaRPr lang="ru-RU"/>
          </a:p>
        </p:txBody>
      </p:sp>
    </p:spTree>
  </p:cSld>
  <p:clrMapOvr>
    <a:masterClrMapping/>
  </p:clrMapOvr>
  <p:transition>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BB32C8A9-C78F-47FA-9818-3F30F58DC54E}" type="datetime1">
              <a:rPr lang="ru-RU"/>
              <a:pPr>
                <a:defRPr/>
              </a:pPr>
              <a:t>05.01.2015</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8F792338-4BC8-4986-B195-C4FCA1BFDB6D}" type="slidenum">
              <a:rPr lang="ru-RU"/>
              <a:pPr>
                <a:defRPr/>
              </a:pPr>
              <a:t>‹#›</a:t>
            </a:fld>
            <a:endParaRPr lang="ru-RU"/>
          </a:p>
        </p:txBody>
      </p:sp>
    </p:spTree>
  </p:cSld>
  <p:clrMapOvr>
    <a:masterClrMapping/>
  </p:clrMapOvr>
  <p:transition>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AF4DEC05-409A-4594-8512-47E25FFBE8E6}" type="datetime1">
              <a:rPr lang="ru-RU"/>
              <a:pPr>
                <a:defRPr/>
              </a:pPr>
              <a:t>05.01.2015</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2B832806-C6C5-4EE7-892E-313AC765CDC2}" type="slidenum">
              <a:rPr lang="ru-RU"/>
              <a:pPr>
                <a:defRPr/>
              </a:pPr>
              <a:t>‹#›</a:t>
            </a:fld>
            <a:endParaRPr lang="ru-RU"/>
          </a:p>
        </p:txBody>
      </p:sp>
    </p:spTree>
  </p:cSld>
  <p:clrMapOvr>
    <a:masterClrMapping/>
  </p:clrMapOvr>
  <p:transition>
    <p:split orient="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530D28DF-0678-4C63-A1AA-C73A6F3801CC}" type="datetime1">
              <a:rPr lang="ru-RU"/>
              <a:pPr>
                <a:defRPr/>
              </a:pPr>
              <a:t>05.01.2015</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EAE662E6-62C0-4FFB-A3DE-3AB9AB871FB8}" type="slidenum">
              <a:rPr lang="ru-RU"/>
              <a:pPr>
                <a:defRPr/>
              </a:pPr>
              <a:t>‹#›</a:t>
            </a:fld>
            <a:endParaRPr lang="ru-RU"/>
          </a:p>
        </p:txBody>
      </p:sp>
    </p:spTree>
  </p:cSld>
  <p:clrMapOvr>
    <a:masterClrMapping/>
  </p:clrMapOvr>
  <p:transition>
    <p:split orient="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02FE2DEF-9965-4253-AA4A-3BD8ABBE9124}" type="datetime1">
              <a:rPr lang="ru-RU"/>
              <a:pPr>
                <a:defRPr/>
              </a:pPr>
              <a:t>05.01.2015</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A88D6588-BCBC-4DD1-87A4-F4A0C4B1E908}"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split orient="vert"/>
  </p:transition>
  <p:hf hdr="0" ftr="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image" Target="../media/image226.jpe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image" Target="../media/image224.jpe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image" Target="../media/image228.jpe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8" Type="http://schemas.openxmlformats.org/officeDocument/2006/relationships/image" Target="../media/image235.jpeg"/><Relationship Id="rId3" Type="http://schemas.openxmlformats.org/officeDocument/2006/relationships/image" Target="../media/image230.jpeg"/><Relationship Id="rId7" Type="http://schemas.openxmlformats.org/officeDocument/2006/relationships/image" Target="../media/image234.jpeg"/><Relationship Id="rId2" Type="http://schemas.openxmlformats.org/officeDocument/2006/relationships/image" Target="../media/image229.jpeg"/><Relationship Id="rId1" Type="http://schemas.openxmlformats.org/officeDocument/2006/relationships/slideLayout" Target="../slideLayouts/slideLayout6.xml"/><Relationship Id="rId6" Type="http://schemas.openxmlformats.org/officeDocument/2006/relationships/image" Target="../media/image233.jpeg"/><Relationship Id="rId5" Type="http://schemas.openxmlformats.org/officeDocument/2006/relationships/image" Target="../media/image232.jpeg"/><Relationship Id="rId4" Type="http://schemas.openxmlformats.org/officeDocument/2006/relationships/image" Target="../media/image231.jpeg"/></Relationships>
</file>

<file path=ppt/slides/_rels/slide104.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image" Target="../media/image224.jpe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image" Target="../media/image237.pn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image" Target="../media/image224.jpeg"/><Relationship Id="rId1" Type="http://schemas.openxmlformats.org/officeDocument/2006/relationships/slideLayout" Target="../slideLayouts/slideLayout6.xml"/><Relationship Id="rId5" Type="http://schemas.openxmlformats.org/officeDocument/2006/relationships/image" Target="../media/image239.jpeg"/><Relationship Id="rId4" Type="http://schemas.openxmlformats.org/officeDocument/2006/relationships/image" Target="../media/image237.png"/></Relationships>
</file>

<file path=ppt/slides/_rels/slide107.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image" Target="../media/image224.jpeg"/><Relationship Id="rId1" Type="http://schemas.openxmlformats.org/officeDocument/2006/relationships/slideLayout" Target="../slideLayouts/slideLayout6.xml"/><Relationship Id="rId6" Type="http://schemas.openxmlformats.org/officeDocument/2006/relationships/image" Target="../media/image243.jpeg"/><Relationship Id="rId5" Type="http://schemas.openxmlformats.org/officeDocument/2006/relationships/image" Target="../media/image242.jpeg"/><Relationship Id="rId4" Type="http://schemas.openxmlformats.org/officeDocument/2006/relationships/image" Target="../media/image241.jpeg"/></Relationships>
</file>

<file path=ppt/slides/_rels/slide108.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image" Target="../media/image224.jpeg"/><Relationship Id="rId1" Type="http://schemas.openxmlformats.org/officeDocument/2006/relationships/slideLayout" Target="../slideLayouts/slideLayout6.xml"/><Relationship Id="rId6" Type="http://schemas.openxmlformats.org/officeDocument/2006/relationships/image" Target="../media/image246.jpeg"/><Relationship Id="rId5" Type="http://schemas.openxmlformats.org/officeDocument/2006/relationships/image" Target="../media/image245.jpeg"/><Relationship Id="rId4" Type="http://schemas.openxmlformats.org/officeDocument/2006/relationships/image" Target="../media/image244.jpeg"/></Relationships>
</file>

<file path=ppt/slides/_rels/slide109.xml.rels><?xml version="1.0" encoding="UTF-8" standalone="yes"?>
<Relationships xmlns="http://schemas.openxmlformats.org/package/2006/relationships"><Relationship Id="rId8" Type="http://schemas.openxmlformats.org/officeDocument/2006/relationships/image" Target="../media/image253.jpeg"/><Relationship Id="rId3" Type="http://schemas.openxmlformats.org/officeDocument/2006/relationships/image" Target="../media/image248.jpeg"/><Relationship Id="rId7" Type="http://schemas.openxmlformats.org/officeDocument/2006/relationships/image" Target="../media/image252.jpeg"/><Relationship Id="rId2" Type="http://schemas.openxmlformats.org/officeDocument/2006/relationships/image" Target="../media/image247.jpeg"/><Relationship Id="rId1" Type="http://schemas.openxmlformats.org/officeDocument/2006/relationships/slideLayout" Target="../slideLayouts/slideLayout6.xml"/><Relationship Id="rId6" Type="http://schemas.openxmlformats.org/officeDocument/2006/relationships/image" Target="../media/image251.jpeg"/><Relationship Id="rId5" Type="http://schemas.openxmlformats.org/officeDocument/2006/relationships/image" Target="../media/image250.jpeg"/><Relationship Id="rId4" Type="http://schemas.openxmlformats.org/officeDocument/2006/relationships/image" Target="../media/image249.jpeg"/></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8" Type="http://schemas.openxmlformats.org/officeDocument/2006/relationships/image" Target="../media/image260.jpeg"/><Relationship Id="rId3" Type="http://schemas.openxmlformats.org/officeDocument/2006/relationships/image" Target="../media/image255.jpeg"/><Relationship Id="rId7" Type="http://schemas.openxmlformats.org/officeDocument/2006/relationships/image" Target="../media/image259.jpeg"/><Relationship Id="rId2" Type="http://schemas.openxmlformats.org/officeDocument/2006/relationships/image" Target="../media/image254.jpeg"/><Relationship Id="rId1" Type="http://schemas.openxmlformats.org/officeDocument/2006/relationships/slideLayout" Target="../slideLayouts/slideLayout6.xml"/><Relationship Id="rId6" Type="http://schemas.openxmlformats.org/officeDocument/2006/relationships/image" Target="../media/image258.jpeg"/><Relationship Id="rId5" Type="http://schemas.openxmlformats.org/officeDocument/2006/relationships/image" Target="../media/image257.jpeg"/><Relationship Id="rId4" Type="http://schemas.openxmlformats.org/officeDocument/2006/relationships/image" Target="../media/image256.jpeg"/><Relationship Id="rId9" Type="http://schemas.openxmlformats.org/officeDocument/2006/relationships/image" Target="../media/image261.emf"/></Relationships>
</file>

<file path=ppt/slides/_rels/slide111.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image" Target="../media/image224.jpe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263.jpeg"/><Relationship Id="rId7" Type="http://schemas.openxmlformats.org/officeDocument/2006/relationships/image" Target="../media/image267.jpeg"/><Relationship Id="rId2" Type="http://schemas.openxmlformats.org/officeDocument/2006/relationships/image" Target="../media/image224.jpeg"/><Relationship Id="rId1" Type="http://schemas.openxmlformats.org/officeDocument/2006/relationships/slideLayout" Target="../slideLayouts/slideLayout6.xml"/><Relationship Id="rId6" Type="http://schemas.openxmlformats.org/officeDocument/2006/relationships/image" Target="../media/image266.jpeg"/><Relationship Id="rId5" Type="http://schemas.openxmlformats.org/officeDocument/2006/relationships/image" Target="../media/image265.jpeg"/><Relationship Id="rId4" Type="http://schemas.openxmlformats.org/officeDocument/2006/relationships/image" Target="../media/image264.jpeg"/></Relationships>
</file>

<file path=ppt/slides/_rels/slide113.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image" Target="../media/image268.jpe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269.jpeg"/><Relationship Id="rId2" Type="http://schemas.openxmlformats.org/officeDocument/2006/relationships/image" Target="../media/image224.jpeg"/><Relationship Id="rId1" Type="http://schemas.openxmlformats.org/officeDocument/2006/relationships/slideLayout" Target="../slideLayouts/slideLayout6.xml"/><Relationship Id="rId6" Type="http://schemas.openxmlformats.org/officeDocument/2006/relationships/image" Target="../media/image272.jpeg"/><Relationship Id="rId5" Type="http://schemas.openxmlformats.org/officeDocument/2006/relationships/image" Target="../media/image271.jpeg"/><Relationship Id="rId4" Type="http://schemas.openxmlformats.org/officeDocument/2006/relationships/image" Target="../media/image270.jpeg"/></Relationships>
</file>

<file path=ppt/slides/_rels/slide115.xml.rels><?xml version="1.0" encoding="UTF-8" standalone="yes"?>
<Relationships xmlns="http://schemas.openxmlformats.org/package/2006/relationships"><Relationship Id="rId3" Type="http://schemas.openxmlformats.org/officeDocument/2006/relationships/image" Target="../media/image273.jpeg"/><Relationship Id="rId7" Type="http://schemas.openxmlformats.org/officeDocument/2006/relationships/image" Target="../media/image275.jpeg"/><Relationship Id="rId2" Type="http://schemas.openxmlformats.org/officeDocument/2006/relationships/image" Target="../media/image224.jpeg"/><Relationship Id="rId1" Type="http://schemas.openxmlformats.org/officeDocument/2006/relationships/slideLayout" Target="../slideLayouts/slideLayout6.xml"/><Relationship Id="rId6" Type="http://schemas.openxmlformats.org/officeDocument/2006/relationships/hyperlink" Target="http://commons.wikimedia.org/wiki/File:ETA_Hoffmann_bln.JPG" TargetMode="External"/><Relationship Id="rId5" Type="http://schemas.openxmlformats.org/officeDocument/2006/relationships/image" Target="../media/image274.jpeg"/><Relationship Id="rId4" Type="http://schemas.openxmlformats.org/officeDocument/2006/relationships/hyperlink" Target="http://commons.wikimedia.org/wiki/File:ETA_Hoffmann_Denkmal,_Berlin.jpg" TargetMode="External"/></Relationships>
</file>

<file path=ppt/slides/_rels/slide116.xml.rels><?xml version="1.0" encoding="UTF-8" standalone="yes"?>
<Relationships xmlns="http://schemas.openxmlformats.org/package/2006/relationships"><Relationship Id="rId3" Type="http://schemas.openxmlformats.org/officeDocument/2006/relationships/hyperlink" Target="http://commons.wikimedia.org/wiki/File:Berlin,_Kreuzberg,_Friedhoefe_am_Halleschen_Tor,_Grab_E.T.A._Hoffmann.jpg" TargetMode="External"/><Relationship Id="rId2" Type="http://schemas.openxmlformats.org/officeDocument/2006/relationships/image" Target="../media/image224.jpeg"/><Relationship Id="rId1" Type="http://schemas.openxmlformats.org/officeDocument/2006/relationships/slideLayout" Target="../slideLayouts/slideLayout6.xml"/><Relationship Id="rId5" Type="http://schemas.openxmlformats.org/officeDocument/2006/relationships/image" Target="../media/image277.jpeg"/><Relationship Id="rId4" Type="http://schemas.openxmlformats.org/officeDocument/2006/relationships/image" Target="../media/image276.jpeg"/></Relationships>
</file>

<file path=ppt/slides/_rels/slide117.xml.rels><?xml version="1.0" encoding="UTF-8" standalone="yes"?>
<Relationships xmlns="http://schemas.openxmlformats.org/package/2006/relationships"><Relationship Id="rId3" Type="http://schemas.openxmlformats.org/officeDocument/2006/relationships/image" Target="../media/image278.jpeg"/><Relationship Id="rId2" Type="http://schemas.openxmlformats.org/officeDocument/2006/relationships/image" Target="../media/image224.jpeg"/><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image" Target="../media/image224.jpeg"/><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8" Type="http://schemas.openxmlformats.org/officeDocument/2006/relationships/image" Target="../media/image285.jpeg"/><Relationship Id="rId3" Type="http://schemas.openxmlformats.org/officeDocument/2006/relationships/image" Target="../media/image280.jpeg"/><Relationship Id="rId7" Type="http://schemas.openxmlformats.org/officeDocument/2006/relationships/image" Target="../media/image284.jpeg"/><Relationship Id="rId2" Type="http://schemas.openxmlformats.org/officeDocument/2006/relationships/image" Target="../media/image224.jpeg"/><Relationship Id="rId1" Type="http://schemas.openxmlformats.org/officeDocument/2006/relationships/slideLayout" Target="../slideLayouts/slideLayout6.xml"/><Relationship Id="rId6" Type="http://schemas.openxmlformats.org/officeDocument/2006/relationships/image" Target="../media/image283.jpeg"/><Relationship Id="rId5" Type="http://schemas.openxmlformats.org/officeDocument/2006/relationships/image" Target="../media/image282.jpeg"/><Relationship Id="rId10" Type="http://schemas.openxmlformats.org/officeDocument/2006/relationships/image" Target="../media/image287.jpeg"/><Relationship Id="rId4" Type="http://schemas.openxmlformats.org/officeDocument/2006/relationships/image" Target="../media/image281.jpeg"/><Relationship Id="rId9" Type="http://schemas.openxmlformats.org/officeDocument/2006/relationships/image" Target="../media/image286.jpeg"/></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8" Type="http://schemas.openxmlformats.org/officeDocument/2006/relationships/image" Target="../media/image293.jpeg"/><Relationship Id="rId3" Type="http://schemas.openxmlformats.org/officeDocument/2006/relationships/image" Target="../media/image288.gif"/><Relationship Id="rId7" Type="http://schemas.openxmlformats.org/officeDocument/2006/relationships/image" Target="../media/image292.jpeg"/><Relationship Id="rId2" Type="http://schemas.openxmlformats.org/officeDocument/2006/relationships/image" Target="../media/image224.jpeg"/><Relationship Id="rId1" Type="http://schemas.openxmlformats.org/officeDocument/2006/relationships/slideLayout" Target="../slideLayouts/slideLayout6.xml"/><Relationship Id="rId6" Type="http://schemas.openxmlformats.org/officeDocument/2006/relationships/image" Target="../media/image291.jpeg"/><Relationship Id="rId5" Type="http://schemas.openxmlformats.org/officeDocument/2006/relationships/image" Target="../media/image290.jpeg"/><Relationship Id="rId4" Type="http://schemas.openxmlformats.org/officeDocument/2006/relationships/image" Target="../media/image289.jpeg"/><Relationship Id="rId9" Type="http://schemas.openxmlformats.org/officeDocument/2006/relationships/image" Target="../media/image294.jpeg"/></Relationships>
</file>

<file path=ppt/slides/_rels/slide121.xml.rels><?xml version="1.0" encoding="UTF-8" standalone="yes"?>
<Relationships xmlns="http://schemas.openxmlformats.org/package/2006/relationships"><Relationship Id="rId3" Type="http://schemas.openxmlformats.org/officeDocument/2006/relationships/image" Target="../media/image295.jpeg"/><Relationship Id="rId2" Type="http://schemas.openxmlformats.org/officeDocument/2006/relationships/image" Target="../media/image224.jpe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224.jpeg"/><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3" Type="http://schemas.openxmlformats.org/officeDocument/2006/relationships/image" Target="../media/image296.jpeg"/><Relationship Id="rId2" Type="http://schemas.openxmlformats.org/officeDocument/2006/relationships/image" Target="../media/image224.jpe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image" Target="../media/image224.jpeg"/><Relationship Id="rId1" Type="http://schemas.openxmlformats.org/officeDocument/2006/relationships/slideLayout" Target="../slideLayouts/slideLayout6.xml"/><Relationship Id="rId4" Type="http://schemas.openxmlformats.org/officeDocument/2006/relationships/image" Target="../media/image297.jpeg"/></Relationships>
</file>

<file path=ppt/slides/_rels/slide1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24.jpeg"/><Relationship Id="rId1" Type="http://schemas.openxmlformats.org/officeDocument/2006/relationships/slideLayout" Target="../slideLayouts/slideLayout6.xml"/><Relationship Id="rId5" Type="http://schemas.openxmlformats.org/officeDocument/2006/relationships/image" Target="../media/image298.jpeg"/><Relationship Id="rId4" Type="http://schemas.openxmlformats.org/officeDocument/2006/relationships/image" Target="../media/image30.jpeg"/></Relationships>
</file>

<file path=ppt/slides/_rels/slide126.xml.rels><?xml version="1.0" encoding="UTF-8" standalone="yes"?>
<Relationships xmlns="http://schemas.openxmlformats.org/package/2006/relationships"><Relationship Id="rId3" Type="http://schemas.openxmlformats.org/officeDocument/2006/relationships/image" Target="../media/image299.jpeg"/><Relationship Id="rId2" Type="http://schemas.openxmlformats.org/officeDocument/2006/relationships/image" Target="../media/image224.jpeg"/><Relationship Id="rId1" Type="http://schemas.openxmlformats.org/officeDocument/2006/relationships/slideLayout" Target="../slideLayouts/slideLayout6.xml"/><Relationship Id="rId5" Type="http://schemas.openxmlformats.org/officeDocument/2006/relationships/image" Target="../media/image301.gif"/><Relationship Id="rId4" Type="http://schemas.openxmlformats.org/officeDocument/2006/relationships/image" Target="../media/image300.jpeg"/></Relationships>
</file>

<file path=ppt/slides/_rels/slide127.xml.rels><?xml version="1.0" encoding="UTF-8" standalone="yes"?>
<Relationships xmlns="http://schemas.openxmlformats.org/package/2006/relationships"><Relationship Id="rId3" Type="http://schemas.openxmlformats.org/officeDocument/2006/relationships/image" Target="../media/image302.jpeg"/><Relationship Id="rId2" Type="http://schemas.openxmlformats.org/officeDocument/2006/relationships/image" Target="../media/image224.jpeg"/><Relationship Id="rId1" Type="http://schemas.openxmlformats.org/officeDocument/2006/relationships/slideLayout" Target="../slideLayouts/slideLayout6.xml"/><Relationship Id="rId4" Type="http://schemas.openxmlformats.org/officeDocument/2006/relationships/image" Target="../media/image303.jpeg"/></Relationships>
</file>

<file path=ppt/slides/_rels/slide128.xml.rels><?xml version="1.0" encoding="UTF-8" standalone="yes"?>
<Relationships xmlns="http://schemas.openxmlformats.org/package/2006/relationships"><Relationship Id="rId3" Type="http://schemas.openxmlformats.org/officeDocument/2006/relationships/image" Target="../media/image304.jpeg"/><Relationship Id="rId2" Type="http://schemas.openxmlformats.org/officeDocument/2006/relationships/image" Target="../media/image224.jpeg"/><Relationship Id="rId1" Type="http://schemas.openxmlformats.org/officeDocument/2006/relationships/slideLayout" Target="../slideLayouts/slideLayout6.xml"/><Relationship Id="rId6" Type="http://schemas.openxmlformats.org/officeDocument/2006/relationships/image" Target="../media/image307.jpeg"/><Relationship Id="rId5" Type="http://schemas.openxmlformats.org/officeDocument/2006/relationships/image" Target="../media/image306.jpeg"/><Relationship Id="rId4" Type="http://schemas.openxmlformats.org/officeDocument/2006/relationships/image" Target="../media/image305.jpeg"/></Relationships>
</file>

<file path=ppt/slides/_rels/slide129.xml.rels><?xml version="1.0" encoding="UTF-8" standalone="yes"?>
<Relationships xmlns="http://schemas.openxmlformats.org/package/2006/relationships"><Relationship Id="rId3" Type="http://schemas.openxmlformats.org/officeDocument/2006/relationships/image" Target="../media/image308.jpeg"/><Relationship Id="rId2" Type="http://schemas.openxmlformats.org/officeDocument/2006/relationships/image" Target="../media/image224.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3" Type="http://schemas.openxmlformats.org/officeDocument/2006/relationships/image" Target="../media/image310.gif"/><Relationship Id="rId2" Type="http://schemas.openxmlformats.org/officeDocument/2006/relationships/image" Target="../media/image309.jpeg"/><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3" Type="http://schemas.openxmlformats.org/officeDocument/2006/relationships/image" Target="../media/image310.gif"/><Relationship Id="rId2" Type="http://schemas.openxmlformats.org/officeDocument/2006/relationships/image" Target="../media/image311.png"/><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3" Type="http://schemas.openxmlformats.org/officeDocument/2006/relationships/image" Target="../media/image310.gif"/><Relationship Id="rId2" Type="http://schemas.openxmlformats.org/officeDocument/2006/relationships/image" Target="../media/image312.jpeg"/><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3" Type="http://schemas.openxmlformats.org/officeDocument/2006/relationships/image" Target="../media/image310.gif"/><Relationship Id="rId2" Type="http://schemas.openxmlformats.org/officeDocument/2006/relationships/image" Target="../media/image313.jpeg"/><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2" Type="http://schemas.openxmlformats.org/officeDocument/2006/relationships/image" Target="../media/image314.gi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6.xml"/><Relationship Id="rId1" Type="http://schemas.openxmlformats.org/officeDocument/2006/relationships/video" Target="file:///E:\&#1087;&#1088;&#1077;&#1079;&#1077;&#1085;&#1090;&#1072;&#1094;&#1080;&#1103;%20&#1055;&#1086;&#1083;&#1080;&#1085;&#1072;\Die%20Marchenstrasse.wmv" TargetMode="External"/><Relationship Id="rId5" Type="http://schemas.openxmlformats.org/officeDocument/2006/relationships/image" Target="../media/image27.png"/><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6.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6.xml"/><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5.jpeg"/><Relationship Id="rId1" Type="http://schemas.openxmlformats.org/officeDocument/2006/relationships/slideLayout" Target="../slideLayouts/slideLayout6.xml"/><Relationship Id="rId5" Type="http://schemas.openxmlformats.org/officeDocument/2006/relationships/image" Target="../media/image50.jpeg"/><Relationship Id="rId4" Type="http://schemas.openxmlformats.org/officeDocument/2006/relationships/image" Target="../media/image49.jpeg"/></Relationships>
</file>

<file path=ppt/slides/_rels/slide32.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png"/><Relationship Id="rId2" Type="http://schemas.openxmlformats.org/officeDocument/2006/relationships/image" Target="../media/image51.jpeg"/><Relationship Id="rId1" Type="http://schemas.openxmlformats.org/officeDocument/2006/relationships/slideLayout" Target="../slideLayouts/slideLayout6.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53.jpeg"/><Relationship Id="rId4" Type="http://schemas.openxmlformats.org/officeDocument/2006/relationships/image" Target="../media/image58.jpeg"/></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4.jpeg"/><Relationship Id="rId2" Type="http://schemas.openxmlformats.org/officeDocument/2006/relationships/image" Target="../media/image53.jpeg"/><Relationship Id="rId1" Type="http://schemas.openxmlformats.org/officeDocument/2006/relationships/slideLayout" Target="../slideLayouts/slideLayout6.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58.jpeg"/></Relationships>
</file>

<file path=ppt/slides/_rels/slide3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66.jpeg"/><Relationship Id="rId1" Type="http://schemas.openxmlformats.org/officeDocument/2006/relationships/slideLayout" Target="../slideLayouts/slideLayout6.xml"/><Relationship Id="rId4" Type="http://schemas.openxmlformats.org/officeDocument/2006/relationships/image" Target="../media/image67.jpeg"/></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68.jpeg"/><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69.jpeg"/><Relationship Id="rId1" Type="http://schemas.openxmlformats.org/officeDocument/2006/relationships/slideLayout" Target="../slideLayouts/slideLayout6.xml"/><Relationship Id="rId4" Type="http://schemas.openxmlformats.org/officeDocument/2006/relationships/image" Target="../media/image70.jpeg"/></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71.jpeg"/><Relationship Id="rId1" Type="http://schemas.openxmlformats.org/officeDocument/2006/relationships/slideLayout" Target="../slideLayouts/slideLayout6.xml"/><Relationship Id="rId5" Type="http://schemas.openxmlformats.org/officeDocument/2006/relationships/image" Target="../media/image73.jpeg"/><Relationship Id="rId4" Type="http://schemas.openxmlformats.org/officeDocument/2006/relationships/image" Target="../media/image72.jpeg"/></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45.jpeg"/><Relationship Id="rId1" Type="http://schemas.openxmlformats.org/officeDocument/2006/relationships/slideLayout" Target="../slideLayouts/slideLayout6.xml"/><Relationship Id="rId4" Type="http://schemas.openxmlformats.org/officeDocument/2006/relationships/image" Target="../media/image76.jpeg"/></Relationships>
</file>

<file path=ppt/slides/_rels/slide4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45.jpeg"/><Relationship Id="rId1" Type="http://schemas.openxmlformats.org/officeDocument/2006/relationships/slideLayout" Target="../slideLayouts/slideLayout6.xml"/><Relationship Id="rId4" Type="http://schemas.openxmlformats.org/officeDocument/2006/relationships/hyperlink" Target="http://www.martinschlu.de/kulturgeschichte/neunzehntes/fruehromantik/uhland/start.htm"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6.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47.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image" Target="../media/image81.jpeg"/><Relationship Id="rId1" Type="http://schemas.openxmlformats.org/officeDocument/2006/relationships/slideLayout" Target="../slideLayouts/slideLayout6.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4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88.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89.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90.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91.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92.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93.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94.gif"/><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6.xml"/><Relationship Id="rId6" Type="http://schemas.openxmlformats.org/officeDocument/2006/relationships/image" Target="../media/image97.jpeg"/><Relationship Id="rId5" Type="http://schemas.openxmlformats.org/officeDocument/2006/relationships/image" Target="../media/image73.jpeg"/><Relationship Id="rId4" Type="http://schemas.openxmlformats.org/officeDocument/2006/relationships/image" Target="../media/image78.jpeg"/></Relationships>
</file>

<file path=ppt/slides/_rels/slide5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8.jpeg"/><Relationship Id="rId1" Type="http://schemas.openxmlformats.org/officeDocument/2006/relationships/slideLayout" Target="../slideLayouts/slideLayout6.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5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78.jpeg"/><Relationship Id="rId1" Type="http://schemas.openxmlformats.org/officeDocument/2006/relationships/slideLayout" Target="../slideLayouts/slideLayout6.xml"/><Relationship Id="rId6" Type="http://schemas.openxmlformats.org/officeDocument/2006/relationships/image" Target="../media/image72.jpeg"/><Relationship Id="rId5" Type="http://schemas.openxmlformats.org/officeDocument/2006/relationships/image" Target="../media/image103.jpeg"/><Relationship Id="rId4" Type="http://schemas.openxmlformats.org/officeDocument/2006/relationships/image" Target="../media/image102.jpeg"/></Relationships>
</file>

<file path=ppt/slides/_rels/slide5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104.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105.jpeg"/><Relationship Id="rId1" Type="http://schemas.openxmlformats.org/officeDocument/2006/relationships/slideLayout" Target="../slideLayouts/slideLayout6.xml"/><Relationship Id="rId4" Type="http://schemas.openxmlformats.org/officeDocument/2006/relationships/image" Target="../media/image106.jpeg"/></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58.jpeg"/><Relationship Id="rId1" Type="http://schemas.openxmlformats.org/officeDocument/2006/relationships/slideLayout" Target="../slideLayouts/slideLayout6.xml"/><Relationship Id="rId4" Type="http://schemas.openxmlformats.org/officeDocument/2006/relationships/image" Target="../media/image108.jpeg"/></Relationships>
</file>

<file path=ppt/slides/_rels/slide6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58.jpeg"/><Relationship Id="rId1" Type="http://schemas.openxmlformats.org/officeDocument/2006/relationships/slideLayout" Target="../slideLayouts/slideLayout6.xml"/><Relationship Id="rId4" Type="http://schemas.openxmlformats.org/officeDocument/2006/relationships/image" Target="../media/image110.jpeg"/></Relationships>
</file>

<file path=ppt/slides/_rels/slide6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8" Type="http://schemas.openxmlformats.org/officeDocument/2006/relationships/image" Target="../media/image118.jpeg"/><Relationship Id="rId3" Type="http://schemas.openxmlformats.org/officeDocument/2006/relationships/image" Target="../media/image113.jpeg"/><Relationship Id="rId7" Type="http://schemas.openxmlformats.org/officeDocument/2006/relationships/image" Target="../media/image117.jpeg"/><Relationship Id="rId2" Type="http://schemas.openxmlformats.org/officeDocument/2006/relationships/image" Target="../media/image112.jpeg"/><Relationship Id="rId1" Type="http://schemas.openxmlformats.org/officeDocument/2006/relationships/slideLayout" Target="../slideLayouts/slideLayout6.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jpeg"/></Relationships>
</file>

<file path=ppt/slides/_rels/slide6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image" Target="../media/image121.jpeg"/><Relationship Id="rId7" Type="http://schemas.openxmlformats.org/officeDocument/2006/relationships/image" Target="../media/image125.jpeg"/><Relationship Id="rId2" Type="http://schemas.openxmlformats.org/officeDocument/2006/relationships/image" Target="../media/image120.jpeg"/><Relationship Id="rId1" Type="http://schemas.openxmlformats.org/officeDocument/2006/relationships/slideLayout" Target="../slideLayouts/slideLayout6.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jpeg"/></Relationships>
</file>

<file path=ppt/slides/_rels/slide6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8" Type="http://schemas.openxmlformats.org/officeDocument/2006/relationships/image" Target="../media/image133.jpeg"/><Relationship Id="rId3" Type="http://schemas.openxmlformats.org/officeDocument/2006/relationships/image" Target="../media/image128.jpeg"/><Relationship Id="rId7" Type="http://schemas.openxmlformats.org/officeDocument/2006/relationships/image" Target="../media/image132.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29.jpeg"/><Relationship Id="rId9" Type="http://schemas.openxmlformats.org/officeDocument/2006/relationships/image" Target="../media/image134.jpeg"/></Relationships>
</file>

<file path=ppt/slides/_rels/slide68.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58.jpeg"/><Relationship Id="rId1" Type="http://schemas.openxmlformats.org/officeDocument/2006/relationships/slideLayout" Target="../slideLayouts/slideLayout6.xml"/><Relationship Id="rId6" Type="http://schemas.openxmlformats.org/officeDocument/2006/relationships/image" Target="../media/image138.jpeg"/><Relationship Id="rId5" Type="http://schemas.openxmlformats.org/officeDocument/2006/relationships/image" Target="../media/image137.jpeg"/><Relationship Id="rId4" Type="http://schemas.openxmlformats.org/officeDocument/2006/relationships/image" Target="../media/image136.jpeg"/></Relationships>
</file>

<file path=ppt/slides/_rels/slide6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58.jpeg"/><Relationship Id="rId1" Type="http://schemas.openxmlformats.org/officeDocument/2006/relationships/slideLayout" Target="../slideLayouts/slideLayout6.xml"/><Relationship Id="rId4" Type="http://schemas.openxmlformats.org/officeDocument/2006/relationships/image" Target="../media/image140.jpeg"/></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144.jpeg"/><Relationship Id="rId7" Type="http://schemas.openxmlformats.org/officeDocument/2006/relationships/image" Target="../media/image148.jpeg"/><Relationship Id="rId2" Type="http://schemas.openxmlformats.org/officeDocument/2006/relationships/image" Target="../media/image143.jpeg"/><Relationship Id="rId1" Type="http://schemas.openxmlformats.org/officeDocument/2006/relationships/slideLayout" Target="../slideLayouts/slideLayout6.xml"/><Relationship Id="rId6" Type="http://schemas.openxmlformats.org/officeDocument/2006/relationships/image" Target="../media/image147.jpeg"/><Relationship Id="rId5" Type="http://schemas.openxmlformats.org/officeDocument/2006/relationships/image" Target="../media/image146.jpeg"/><Relationship Id="rId4" Type="http://schemas.openxmlformats.org/officeDocument/2006/relationships/image" Target="../media/image145.jpeg"/></Relationships>
</file>

<file path=ppt/slides/_rels/slide7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49.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58.jpeg"/><Relationship Id="rId1" Type="http://schemas.openxmlformats.org/officeDocument/2006/relationships/slideLayout" Target="../slideLayouts/slideLayout6.xml"/><Relationship Id="rId4" Type="http://schemas.openxmlformats.org/officeDocument/2006/relationships/image" Target="../media/image151.jpeg"/></Relationships>
</file>

<file path=ppt/slides/_rels/slide75.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8" Type="http://schemas.openxmlformats.org/officeDocument/2006/relationships/image" Target="../media/image160.jpeg"/><Relationship Id="rId3" Type="http://schemas.openxmlformats.org/officeDocument/2006/relationships/image" Target="../media/image155.jpeg"/><Relationship Id="rId7" Type="http://schemas.openxmlformats.org/officeDocument/2006/relationships/image" Target="../media/image159.jpeg"/><Relationship Id="rId2" Type="http://schemas.openxmlformats.org/officeDocument/2006/relationships/image" Target="../media/image154.jpeg"/><Relationship Id="rId1" Type="http://schemas.openxmlformats.org/officeDocument/2006/relationships/slideLayout" Target="../slideLayouts/slideLayout6.xml"/><Relationship Id="rId6" Type="http://schemas.openxmlformats.org/officeDocument/2006/relationships/image" Target="../media/image158.jpeg"/><Relationship Id="rId5" Type="http://schemas.openxmlformats.org/officeDocument/2006/relationships/image" Target="../media/image157.jpeg"/><Relationship Id="rId4" Type="http://schemas.openxmlformats.org/officeDocument/2006/relationships/image" Target="../media/image156.jpeg"/></Relationships>
</file>

<file path=ppt/slides/_rels/slide78.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63.jpe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64.jpe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58.jpeg"/><Relationship Id="rId1" Type="http://schemas.openxmlformats.org/officeDocument/2006/relationships/slideLayout" Target="../slideLayouts/slideLayout6.xml"/><Relationship Id="rId5" Type="http://schemas.openxmlformats.org/officeDocument/2006/relationships/image" Target="../media/image168.png"/><Relationship Id="rId4" Type="http://schemas.openxmlformats.org/officeDocument/2006/relationships/image" Target="../media/image167.jpeg"/></Relationships>
</file>

<file path=ppt/slides/_rels/slide84.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170.jpeg"/><Relationship Id="rId7" Type="http://schemas.openxmlformats.org/officeDocument/2006/relationships/image" Target="../media/image174.gif"/><Relationship Id="rId2" Type="http://schemas.openxmlformats.org/officeDocument/2006/relationships/image" Target="../media/image58.jpeg"/><Relationship Id="rId1" Type="http://schemas.openxmlformats.org/officeDocument/2006/relationships/slideLayout" Target="../slideLayouts/slideLayout6.xml"/><Relationship Id="rId6" Type="http://schemas.openxmlformats.org/officeDocument/2006/relationships/image" Target="../media/image173.png"/><Relationship Id="rId5" Type="http://schemas.openxmlformats.org/officeDocument/2006/relationships/image" Target="../media/image172.jpeg"/><Relationship Id="rId4" Type="http://schemas.openxmlformats.org/officeDocument/2006/relationships/image" Target="../media/image171.png"/></Relationships>
</file>

<file path=ppt/slides/_rels/slide87.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58.jpeg"/><Relationship Id="rId1" Type="http://schemas.openxmlformats.org/officeDocument/2006/relationships/slideLayout" Target="../slideLayouts/slideLayout6.xml"/><Relationship Id="rId5" Type="http://schemas.openxmlformats.org/officeDocument/2006/relationships/image" Target="../media/image178.jpeg"/><Relationship Id="rId4" Type="http://schemas.openxmlformats.org/officeDocument/2006/relationships/image" Target="../media/image177.jpeg"/></Relationships>
</file>

<file path=ppt/slides/_rels/slide89.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58.jpeg"/><Relationship Id="rId1" Type="http://schemas.openxmlformats.org/officeDocument/2006/relationships/slideLayout" Target="../slideLayouts/slideLayout6.xml"/><Relationship Id="rId6" Type="http://schemas.openxmlformats.org/officeDocument/2006/relationships/image" Target="../media/image181.jpeg"/><Relationship Id="rId5" Type="http://schemas.openxmlformats.org/officeDocument/2006/relationships/image" Target="../media/image31.jpeg"/><Relationship Id="rId4" Type="http://schemas.openxmlformats.org/officeDocument/2006/relationships/image" Target="../media/image180.jpeg"/></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8" Type="http://schemas.openxmlformats.org/officeDocument/2006/relationships/image" Target="../media/image188.jpeg"/><Relationship Id="rId3" Type="http://schemas.openxmlformats.org/officeDocument/2006/relationships/image" Target="../media/image183.jpeg"/><Relationship Id="rId7" Type="http://schemas.openxmlformats.org/officeDocument/2006/relationships/image" Target="../media/image187.jpeg"/><Relationship Id="rId2" Type="http://schemas.openxmlformats.org/officeDocument/2006/relationships/image" Target="../media/image58.jpeg"/><Relationship Id="rId1" Type="http://schemas.openxmlformats.org/officeDocument/2006/relationships/slideLayout" Target="../slideLayouts/slideLayout6.xml"/><Relationship Id="rId6" Type="http://schemas.openxmlformats.org/officeDocument/2006/relationships/image" Target="../media/image186.jpeg"/><Relationship Id="rId5" Type="http://schemas.openxmlformats.org/officeDocument/2006/relationships/image" Target="../media/image185.jpeg"/><Relationship Id="rId4" Type="http://schemas.openxmlformats.org/officeDocument/2006/relationships/image" Target="../media/image184.jpeg"/></Relationships>
</file>

<file path=ppt/slides/_rels/slide92.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image" Target="../media/image58.jpeg"/><Relationship Id="rId1" Type="http://schemas.openxmlformats.org/officeDocument/2006/relationships/slideLayout" Target="../slideLayouts/slideLayout6.xml"/><Relationship Id="rId5" Type="http://schemas.openxmlformats.org/officeDocument/2006/relationships/image" Target="../media/image191.jpeg"/><Relationship Id="rId4" Type="http://schemas.openxmlformats.org/officeDocument/2006/relationships/image" Target="../media/image190.jpeg"/></Relationships>
</file>

<file path=ppt/slides/_rels/slide93.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58.jpeg"/><Relationship Id="rId1" Type="http://schemas.openxmlformats.org/officeDocument/2006/relationships/slideLayout" Target="../slideLayouts/slideLayout6.xml"/><Relationship Id="rId6" Type="http://schemas.openxmlformats.org/officeDocument/2006/relationships/image" Target="../media/image195.jpeg"/><Relationship Id="rId5" Type="http://schemas.openxmlformats.org/officeDocument/2006/relationships/image" Target="../media/image194.jpeg"/><Relationship Id="rId4" Type="http://schemas.openxmlformats.org/officeDocument/2006/relationships/image" Target="../media/image193.jpeg"/></Relationships>
</file>

<file path=ppt/slides/_rels/slide94.xml.rels><?xml version="1.0" encoding="UTF-8" standalone="yes"?>
<Relationships xmlns="http://schemas.openxmlformats.org/package/2006/relationships"><Relationship Id="rId8" Type="http://schemas.openxmlformats.org/officeDocument/2006/relationships/image" Target="../media/image202.jpeg"/><Relationship Id="rId3" Type="http://schemas.openxmlformats.org/officeDocument/2006/relationships/image" Target="../media/image197.jpeg"/><Relationship Id="rId7" Type="http://schemas.openxmlformats.org/officeDocument/2006/relationships/image" Target="../media/image201.jpeg"/><Relationship Id="rId2" Type="http://schemas.openxmlformats.org/officeDocument/2006/relationships/image" Target="../media/image196.jpeg"/><Relationship Id="rId1" Type="http://schemas.openxmlformats.org/officeDocument/2006/relationships/slideLayout" Target="../slideLayouts/slideLayout6.xml"/><Relationship Id="rId6" Type="http://schemas.openxmlformats.org/officeDocument/2006/relationships/image" Target="../media/image200.jpeg"/><Relationship Id="rId5" Type="http://schemas.openxmlformats.org/officeDocument/2006/relationships/image" Target="../media/image199.jpeg"/><Relationship Id="rId4" Type="http://schemas.openxmlformats.org/officeDocument/2006/relationships/image" Target="../media/image198.jpeg"/></Relationships>
</file>

<file path=ppt/slides/_rels/slide95.xml.rels><?xml version="1.0" encoding="UTF-8" standalone="yes"?>
<Relationships xmlns="http://schemas.openxmlformats.org/package/2006/relationships"><Relationship Id="rId8" Type="http://schemas.openxmlformats.org/officeDocument/2006/relationships/image" Target="../media/image208.jpeg"/><Relationship Id="rId3" Type="http://schemas.openxmlformats.org/officeDocument/2006/relationships/image" Target="../media/image58.jpeg"/><Relationship Id="rId7" Type="http://schemas.openxmlformats.org/officeDocument/2006/relationships/image" Target="../media/image207.jpeg"/><Relationship Id="rId2" Type="http://schemas.openxmlformats.org/officeDocument/2006/relationships/image" Target="../media/image203.jpeg"/><Relationship Id="rId1" Type="http://schemas.openxmlformats.org/officeDocument/2006/relationships/slideLayout" Target="../slideLayouts/slideLayout6.xml"/><Relationship Id="rId6" Type="http://schemas.openxmlformats.org/officeDocument/2006/relationships/image" Target="../media/image206.jpeg"/><Relationship Id="rId5" Type="http://schemas.openxmlformats.org/officeDocument/2006/relationships/image" Target="../media/image205.jpeg"/><Relationship Id="rId4" Type="http://schemas.openxmlformats.org/officeDocument/2006/relationships/image" Target="../media/image204.jpeg"/></Relationships>
</file>

<file path=ppt/slides/_rels/slide96.xml.rels><?xml version="1.0" encoding="UTF-8" standalone="yes"?>
<Relationships xmlns="http://schemas.openxmlformats.org/package/2006/relationships"><Relationship Id="rId8" Type="http://schemas.openxmlformats.org/officeDocument/2006/relationships/image" Target="../media/image215.jpeg"/><Relationship Id="rId3" Type="http://schemas.openxmlformats.org/officeDocument/2006/relationships/image" Target="../media/image210.jpeg"/><Relationship Id="rId7" Type="http://schemas.openxmlformats.org/officeDocument/2006/relationships/image" Target="../media/image214.jpeg"/><Relationship Id="rId2" Type="http://schemas.openxmlformats.org/officeDocument/2006/relationships/image" Target="../media/image209.jpeg"/><Relationship Id="rId1" Type="http://schemas.openxmlformats.org/officeDocument/2006/relationships/slideLayout" Target="../slideLayouts/slideLayout6.xml"/><Relationship Id="rId6" Type="http://schemas.openxmlformats.org/officeDocument/2006/relationships/image" Target="../media/image213.jpeg"/><Relationship Id="rId5" Type="http://schemas.openxmlformats.org/officeDocument/2006/relationships/image" Target="../media/image212.jpeg"/><Relationship Id="rId4" Type="http://schemas.openxmlformats.org/officeDocument/2006/relationships/image" Target="../media/image211.jpeg"/><Relationship Id="rId9" Type="http://schemas.openxmlformats.org/officeDocument/2006/relationships/image" Target="../media/image216.jpeg"/></Relationships>
</file>

<file path=ppt/slides/_rels/slide97.xml.rels><?xml version="1.0" encoding="UTF-8" standalone="yes"?>
<Relationships xmlns="http://schemas.openxmlformats.org/package/2006/relationships"><Relationship Id="rId8" Type="http://schemas.openxmlformats.org/officeDocument/2006/relationships/image" Target="../media/image222.jpeg"/><Relationship Id="rId3" Type="http://schemas.openxmlformats.org/officeDocument/2006/relationships/image" Target="../media/image58.jpeg"/><Relationship Id="rId7" Type="http://schemas.openxmlformats.org/officeDocument/2006/relationships/image" Target="../media/image221.gif"/><Relationship Id="rId2" Type="http://schemas.openxmlformats.org/officeDocument/2006/relationships/image" Target="../media/image217.jpeg"/><Relationship Id="rId1" Type="http://schemas.openxmlformats.org/officeDocument/2006/relationships/slideLayout" Target="../slideLayouts/slideLayout6.xml"/><Relationship Id="rId6" Type="http://schemas.openxmlformats.org/officeDocument/2006/relationships/image" Target="../media/image220.jpeg"/><Relationship Id="rId5" Type="http://schemas.openxmlformats.org/officeDocument/2006/relationships/image" Target="../media/image219.jpeg"/><Relationship Id="rId4" Type="http://schemas.openxmlformats.org/officeDocument/2006/relationships/image" Target="../media/image218.jpeg"/></Relationships>
</file>

<file path=ppt/slides/_rels/slide98.xml.rels><?xml version="1.0" encoding="UTF-8" standalone="yes"?>
<Relationships xmlns="http://schemas.openxmlformats.org/package/2006/relationships"><Relationship Id="rId3" Type="http://schemas.openxmlformats.org/officeDocument/2006/relationships/image" Target="../media/image223.gif"/><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image" Target="../media/image224.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000"/>
            <a:lum/>
          </a:blip>
          <a:srcRect/>
          <a:stretch>
            <a:fillRect t="-25000" b="-25000"/>
          </a:stretch>
        </a:blipFill>
        <a:effectLst/>
      </p:bgPr>
    </p:bg>
    <p:spTree>
      <p:nvGrpSpPr>
        <p:cNvPr id="1" name=""/>
        <p:cNvGrpSpPr/>
        <p:nvPr/>
      </p:nvGrpSpPr>
      <p:grpSpPr>
        <a:xfrm>
          <a:off x="0" y="0"/>
          <a:ext cx="0" cy="0"/>
          <a:chOff x="0" y="0"/>
          <a:chExt cx="0" cy="0"/>
        </a:xfrm>
      </p:grpSpPr>
      <p:sp>
        <p:nvSpPr>
          <p:cNvPr id="12" name="Прямоугольник 11"/>
          <p:cNvSpPr/>
          <p:nvPr/>
        </p:nvSpPr>
        <p:spPr>
          <a:xfrm>
            <a:off x="301625" y="5018088"/>
            <a:ext cx="8572500" cy="1500187"/>
          </a:xfrm>
          <a:prstGeom prst="rect">
            <a:avLst/>
          </a:prstGeom>
          <a:solidFill>
            <a:srgbClr val="00B050"/>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51" name="Заголовок 1"/>
          <p:cNvSpPr>
            <a:spLocks noGrp="1"/>
          </p:cNvSpPr>
          <p:nvPr>
            <p:ph type="ctrTitle"/>
          </p:nvPr>
        </p:nvSpPr>
        <p:spPr>
          <a:xfrm>
            <a:off x="642910" y="4071942"/>
            <a:ext cx="7772400" cy="1470025"/>
          </a:xfrm>
        </p:spPr>
        <p:txBody>
          <a:bodyPr>
            <a:scene3d>
              <a:camera prst="orthographicFront"/>
              <a:lightRig rig="soft" dir="t">
                <a:rot lat="0" lon="0" rev="10800000"/>
              </a:lightRig>
            </a:scene3d>
            <a:sp3d>
              <a:bevelT w="27940" h="12700"/>
              <a:contourClr>
                <a:srgbClr val="DDDDDD"/>
              </a:contourClr>
            </a:sp3d>
          </a:bodyPr>
          <a:lstStyle/>
          <a:p>
            <a:r>
              <a:rPr lang="de-DE" sz="4800" b="1" spc="150" dirty="0" smtClean="0">
                <a:ln w="11430"/>
                <a:solidFill>
                  <a:srgbClr val="00B050"/>
                </a:solidFill>
                <a:effectLst>
                  <a:outerShdw blurRad="25400" algn="tl" rotWithShape="0">
                    <a:srgbClr val="000000">
                      <a:alpha val="43000"/>
                    </a:srgbClr>
                  </a:outerShdw>
                </a:effectLst>
                <a:latin typeface="Times New Roman" pitchFamily="18" charset="0"/>
                <a:cs typeface="Times New Roman" pitchFamily="18" charset="0"/>
              </a:rPr>
              <a:t> DEUTSCHLANDS</a:t>
            </a:r>
            <a:endParaRPr lang="ru-RU" sz="4800" b="1" spc="150" dirty="0" smtClean="0">
              <a:ln w="11430"/>
              <a:solidFill>
                <a:srgbClr val="00B050"/>
              </a:solidFill>
              <a:effectLst>
                <a:outerShdw blurRad="25400" algn="tl" rotWithShape="0">
                  <a:srgbClr val="000000">
                    <a:alpha val="43000"/>
                  </a:srgbClr>
                </a:outerShdw>
              </a:effectLst>
              <a:latin typeface="Times New Roman" pitchFamily="18" charset="0"/>
              <a:cs typeface="Times New Roman" pitchFamily="18" charset="0"/>
            </a:endParaRPr>
          </a:p>
        </p:txBody>
      </p:sp>
      <p:sp>
        <p:nvSpPr>
          <p:cNvPr id="4" name="Куб 3"/>
          <p:cNvSpPr/>
          <p:nvPr/>
        </p:nvSpPr>
        <p:spPr>
          <a:xfrm rot="21063933">
            <a:off x="534026" y="1839298"/>
            <a:ext cx="928694" cy="928694"/>
          </a:xfrm>
          <a:prstGeom prst="cube">
            <a:avLst/>
          </a:prstGeom>
          <a:solidFill>
            <a:srgbClr val="92D050"/>
          </a:solidFill>
          <a:ln>
            <a:noFill/>
          </a:ln>
          <a:effectLst>
            <a:outerShdw blurRad="76200" dir="13500000" sy="23000" kx="1200000" algn="br" rotWithShape="0">
              <a:prstClr val="black">
                <a:alpha val="20000"/>
              </a:prstClr>
            </a:outerShdw>
            <a:reflection blurRad="6350" stA="50000" endA="300" endPos="55000" dir="5400000" sy="-100000" algn="bl" rotWithShape="0"/>
          </a:effectLst>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
                <a:rot lat="0" lon="0" rev="10800000"/>
              </a:lightRig>
            </a:scene3d>
            <a:sp3d>
              <a:bevelT w="27940" h="12700"/>
              <a:contourClr>
                <a:srgbClr val="DDDDDD"/>
              </a:contourClr>
            </a:sp3d>
          </a:bodyPr>
          <a:lstStyle/>
          <a:p>
            <a:pPr algn="ctr" fontAlgn="auto">
              <a:spcBef>
                <a:spcPts val="0"/>
              </a:spcBef>
              <a:spcAft>
                <a:spcPts val="0"/>
              </a:spcAft>
              <a:defRPr/>
            </a:pPr>
            <a:r>
              <a:rPr lang="en-US" sz="4400" b="1" spc="150" dirty="0">
                <a:ln w="11430"/>
                <a:solidFill>
                  <a:srgbClr val="F8F8F8"/>
                </a:solidFill>
                <a:effectLst>
                  <a:outerShdw blurRad="25400" algn="tl" rotWithShape="0">
                    <a:srgbClr val="000000">
                      <a:alpha val="43000"/>
                    </a:srgbClr>
                  </a:outerShdw>
                </a:effectLst>
                <a:latin typeface="Arial" pitchFamily="34" charset="0"/>
                <a:cs typeface="Arial" pitchFamily="34" charset="0"/>
              </a:rPr>
              <a:t>M</a:t>
            </a:r>
            <a:endParaRPr lang="ru-RU" sz="4400" b="1" spc="150" dirty="0">
              <a:ln w="11430"/>
              <a:solidFill>
                <a:srgbClr val="F8F8F8"/>
              </a:solidFill>
              <a:effectLst>
                <a:outerShdw blurRad="25400" algn="tl" rotWithShape="0">
                  <a:srgbClr val="000000">
                    <a:alpha val="43000"/>
                  </a:srgbClr>
                </a:outerShdw>
              </a:effectLst>
              <a:latin typeface="Arial" pitchFamily="34" charset="0"/>
              <a:cs typeface="Arial" pitchFamily="34" charset="0"/>
            </a:endParaRPr>
          </a:p>
        </p:txBody>
      </p:sp>
      <p:sp>
        <p:nvSpPr>
          <p:cNvPr id="5" name="Куб 4"/>
          <p:cNvSpPr/>
          <p:nvPr/>
        </p:nvSpPr>
        <p:spPr>
          <a:xfrm rot="261480">
            <a:off x="1653613" y="1806758"/>
            <a:ext cx="928694" cy="928694"/>
          </a:xfrm>
          <a:prstGeom prst="cube">
            <a:avLst/>
          </a:prstGeom>
          <a:solidFill>
            <a:schemeClr val="accent6">
              <a:lumMod val="75000"/>
            </a:schemeClr>
          </a:solidFill>
          <a:ln>
            <a:noFill/>
          </a:ln>
          <a:effectLst>
            <a:outerShdw blurRad="76200" dir="13500000" sy="23000" kx="1200000" algn="br" rotWithShape="0">
              <a:prstClr val="black">
                <a:alpha val="20000"/>
              </a:prstClr>
            </a:outerShdw>
            <a:reflection blurRad="6350" stA="50000" endA="300" endPos="55000" dir="5400000" sy="-100000" algn="bl" rotWithShape="0"/>
          </a:effectLst>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
                <a:rot lat="0" lon="0" rev="10800000"/>
              </a:lightRig>
            </a:scene3d>
            <a:sp3d>
              <a:bevelT w="27940" h="12700"/>
              <a:contourClr>
                <a:srgbClr val="DDDDDD"/>
              </a:contourClr>
            </a:sp3d>
          </a:bodyPr>
          <a:lstStyle/>
          <a:p>
            <a:pPr algn="ctr" fontAlgn="auto">
              <a:spcBef>
                <a:spcPts val="0"/>
              </a:spcBef>
              <a:spcAft>
                <a:spcPts val="0"/>
              </a:spcAft>
              <a:defRPr/>
            </a:pPr>
            <a:r>
              <a:rPr lang="en-US" sz="4400" b="1" spc="150" dirty="0">
                <a:ln w="11430"/>
                <a:solidFill>
                  <a:srgbClr val="F8F8F8"/>
                </a:solidFill>
                <a:effectLst>
                  <a:outerShdw blurRad="25400" algn="tl" rotWithShape="0">
                    <a:srgbClr val="000000">
                      <a:alpha val="43000"/>
                    </a:srgbClr>
                  </a:outerShdw>
                </a:effectLst>
                <a:latin typeface="Arial" pitchFamily="34" charset="0"/>
                <a:cs typeface="Arial" pitchFamily="34" charset="0"/>
              </a:rPr>
              <a:t>Ä</a:t>
            </a:r>
            <a:endParaRPr lang="ru-RU" sz="4400" b="1" spc="150" dirty="0">
              <a:ln w="11430"/>
              <a:solidFill>
                <a:srgbClr val="F8F8F8"/>
              </a:solidFill>
              <a:effectLst>
                <a:outerShdw blurRad="25400" algn="tl" rotWithShape="0">
                  <a:srgbClr val="000000">
                    <a:alpha val="43000"/>
                  </a:srgbClr>
                </a:outerShdw>
              </a:effectLst>
              <a:latin typeface="Arial" pitchFamily="34" charset="0"/>
              <a:cs typeface="Arial" pitchFamily="34" charset="0"/>
            </a:endParaRPr>
          </a:p>
        </p:txBody>
      </p:sp>
      <p:sp>
        <p:nvSpPr>
          <p:cNvPr id="6" name="Куб 5"/>
          <p:cNvSpPr/>
          <p:nvPr/>
        </p:nvSpPr>
        <p:spPr>
          <a:xfrm rot="21026994">
            <a:off x="2914413" y="1915428"/>
            <a:ext cx="928694" cy="928694"/>
          </a:xfrm>
          <a:prstGeom prst="cube">
            <a:avLst/>
          </a:prstGeom>
          <a:solidFill>
            <a:srgbClr val="00B050"/>
          </a:solidFill>
          <a:ln>
            <a:noFill/>
          </a:ln>
          <a:effectLst>
            <a:outerShdw blurRad="76200" dir="13500000" sy="23000" kx="1200000" algn="br" rotWithShape="0">
              <a:prstClr val="black">
                <a:alpha val="20000"/>
              </a:prstClr>
            </a:outerShdw>
            <a:reflection blurRad="6350" stA="50000" endA="300" endPos="55000" dir="5400000" sy="-100000" algn="bl" rotWithShape="0"/>
          </a:effectLst>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
                <a:rot lat="0" lon="0" rev="10800000"/>
              </a:lightRig>
            </a:scene3d>
            <a:sp3d>
              <a:bevelT w="27940" h="12700"/>
              <a:contourClr>
                <a:srgbClr val="DDDDDD"/>
              </a:contourClr>
            </a:sp3d>
          </a:bodyPr>
          <a:lstStyle/>
          <a:p>
            <a:pPr algn="ctr" fontAlgn="auto">
              <a:spcBef>
                <a:spcPts val="0"/>
              </a:spcBef>
              <a:spcAft>
                <a:spcPts val="0"/>
              </a:spcAft>
              <a:defRPr/>
            </a:pPr>
            <a:r>
              <a:rPr lang="en-US" sz="4400" b="1" spc="150" dirty="0">
                <a:ln w="11430"/>
                <a:solidFill>
                  <a:srgbClr val="F8F8F8"/>
                </a:solidFill>
                <a:effectLst>
                  <a:outerShdw blurRad="25400" algn="tl" rotWithShape="0">
                    <a:srgbClr val="000000">
                      <a:alpha val="43000"/>
                    </a:srgbClr>
                  </a:outerShdw>
                </a:effectLst>
                <a:latin typeface="Arial" pitchFamily="34" charset="0"/>
                <a:cs typeface="Arial" pitchFamily="34" charset="0"/>
              </a:rPr>
              <a:t>R</a:t>
            </a:r>
            <a:endParaRPr lang="ru-RU" sz="4400" b="1" spc="150" dirty="0">
              <a:ln w="11430"/>
              <a:solidFill>
                <a:srgbClr val="F8F8F8"/>
              </a:solidFill>
              <a:effectLst>
                <a:outerShdw blurRad="25400" algn="tl" rotWithShape="0">
                  <a:srgbClr val="000000">
                    <a:alpha val="43000"/>
                  </a:srgbClr>
                </a:outerShdw>
              </a:effectLst>
              <a:latin typeface="Arial" pitchFamily="34" charset="0"/>
              <a:cs typeface="Arial" pitchFamily="34" charset="0"/>
            </a:endParaRPr>
          </a:p>
        </p:txBody>
      </p:sp>
      <p:sp>
        <p:nvSpPr>
          <p:cNvPr id="7" name="Куб 6"/>
          <p:cNvSpPr/>
          <p:nvPr/>
        </p:nvSpPr>
        <p:spPr>
          <a:xfrm rot="203208">
            <a:off x="4022557" y="1799437"/>
            <a:ext cx="928694" cy="928694"/>
          </a:xfrm>
          <a:prstGeom prst="cube">
            <a:avLst/>
          </a:prstGeom>
          <a:solidFill>
            <a:srgbClr val="FF0000"/>
          </a:solidFill>
          <a:ln>
            <a:noFill/>
          </a:ln>
          <a:effectLst>
            <a:outerShdw blurRad="76200" dir="13500000" sy="23000" kx="1200000" algn="br" rotWithShape="0">
              <a:prstClr val="black">
                <a:alpha val="20000"/>
              </a:prstClr>
            </a:outerShdw>
            <a:reflection blurRad="6350" stA="50000" endA="300" endPos="55000" dir="5400000" sy="-100000" algn="bl" rotWithShape="0"/>
          </a:effectLst>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
                <a:rot lat="0" lon="0" rev="10800000"/>
              </a:lightRig>
            </a:scene3d>
            <a:sp3d>
              <a:bevelT w="27940" h="12700"/>
              <a:contourClr>
                <a:srgbClr val="DDDDDD"/>
              </a:contourClr>
            </a:sp3d>
          </a:bodyPr>
          <a:lstStyle/>
          <a:p>
            <a:pPr algn="ctr" fontAlgn="auto">
              <a:spcBef>
                <a:spcPts val="0"/>
              </a:spcBef>
              <a:spcAft>
                <a:spcPts val="0"/>
              </a:spcAft>
              <a:defRPr/>
            </a:pPr>
            <a:r>
              <a:rPr lang="en-US" sz="4400" b="1" spc="150" dirty="0">
                <a:ln w="11430"/>
                <a:solidFill>
                  <a:srgbClr val="F8F8F8"/>
                </a:solidFill>
                <a:effectLst>
                  <a:outerShdw blurRad="25400" algn="tl" rotWithShape="0">
                    <a:srgbClr val="000000">
                      <a:alpha val="43000"/>
                    </a:srgbClr>
                  </a:outerShdw>
                </a:effectLst>
                <a:latin typeface="Arial" pitchFamily="34" charset="0"/>
                <a:cs typeface="Arial" pitchFamily="34" charset="0"/>
              </a:rPr>
              <a:t>C</a:t>
            </a:r>
            <a:endParaRPr lang="ru-RU" sz="4400" b="1" spc="150" dirty="0">
              <a:ln w="11430"/>
              <a:solidFill>
                <a:srgbClr val="F8F8F8"/>
              </a:solidFill>
              <a:effectLst>
                <a:outerShdw blurRad="25400" algn="tl" rotWithShape="0">
                  <a:srgbClr val="000000">
                    <a:alpha val="43000"/>
                  </a:srgbClr>
                </a:outerShdw>
              </a:effectLst>
              <a:latin typeface="Arial" pitchFamily="34" charset="0"/>
              <a:cs typeface="Arial" pitchFamily="34" charset="0"/>
            </a:endParaRPr>
          </a:p>
        </p:txBody>
      </p:sp>
      <p:sp>
        <p:nvSpPr>
          <p:cNvPr id="8" name="Куб 7"/>
          <p:cNvSpPr/>
          <p:nvPr/>
        </p:nvSpPr>
        <p:spPr>
          <a:xfrm rot="21119632">
            <a:off x="6288333" y="1904972"/>
            <a:ext cx="928694" cy="928694"/>
          </a:xfrm>
          <a:prstGeom prst="cube">
            <a:avLst/>
          </a:prstGeom>
          <a:solidFill>
            <a:srgbClr val="92D050"/>
          </a:solidFill>
          <a:ln>
            <a:noFill/>
          </a:ln>
          <a:effectLst>
            <a:outerShdw blurRad="76200" dir="13500000" sy="23000" kx="1200000" algn="br" rotWithShape="0">
              <a:prstClr val="black">
                <a:alpha val="20000"/>
              </a:prstClr>
            </a:outerShdw>
            <a:reflection blurRad="6350" stA="50000" endA="300" endPos="55000" dir="5400000" sy="-100000" algn="bl" rotWithShape="0"/>
          </a:effectLst>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
                <a:rot lat="0" lon="0" rev="10800000"/>
              </a:lightRig>
            </a:scene3d>
            <a:sp3d>
              <a:bevelT w="27940" h="12700"/>
              <a:contourClr>
                <a:srgbClr val="DDDDDD"/>
              </a:contourClr>
            </a:sp3d>
          </a:bodyPr>
          <a:lstStyle/>
          <a:p>
            <a:pPr algn="ctr" fontAlgn="auto">
              <a:spcBef>
                <a:spcPts val="0"/>
              </a:spcBef>
              <a:spcAft>
                <a:spcPts val="0"/>
              </a:spcAft>
              <a:defRPr/>
            </a:pPr>
            <a:r>
              <a:rPr lang="en-US" sz="4400" b="1" spc="150" dirty="0">
                <a:ln w="11430"/>
                <a:solidFill>
                  <a:srgbClr val="F8F8F8"/>
                </a:solidFill>
                <a:effectLst>
                  <a:outerShdw blurRad="25400" algn="tl" rotWithShape="0">
                    <a:srgbClr val="000000">
                      <a:alpha val="43000"/>
                    </a:srgbClr>
                  </a:outerShdw>
                </a:effectLst>
                <a:latin typeface="Arial" pitchFamily="34" charset="0"/>
                <a:cs typeface="Arial" pitchFamily="34" charset="0"/>
              </a:rPr>
              <a:t>E</a:t>
            </a:r>
            <a:endParaRPr lang="ru-RU" sz="4400" b="1" spc="150" dirty="0">
              <a:ln w="11430"/>
              <a:solidFill>
                <a:srgbClr val="F8F8F8"/>
              </a:solidFill>
              <a:effectLst>
                <a:outerShdw blurRad="25400" algn="tl" rotWithShape="0">
                  <a:srgbClr val="000000">
                    <a:alpha val="43000"/>
                  </a:srgbClr>
                </a:outerShdw>
              </a:effectLst>
              <a:latin typeface="Arial" pitchFamily="34" charset="0"/>
              <a:cs typeface="Arial" pitchFamily="34" charset="0"/>
            </a:endParaRPr>
          </a:p>
        </p:txBody>
      </p:sp>
      <p:sp>
        <p:nvSpPr>
          <p:cNvPr id="9" name="Куб 8"/>
          <p:cNvSpPr/>
          <p:nvPr/>
        </p:nvSpPr>
        <p:spPr>
          <a:xfrm rot="755091">
            <a:off x="5094066" y="1790826"/>
            <a:ext cx="928694" cy="928694"/>
          </a:xfrm>
          <a:prstGeom prst="cube">
            <a:avLst/>
          </a:prstGeom>
          <a:solidFill>
            <a:srgbClr val="00B0F0"/>
          </a:solidFill>
          <a:ln>
            <a:noFill/>
          </a:ln>
          <a:effectLst>
            <a:outerShdw blurRad="76200" dir="13500000" sy="23000" kx="1200000" algn="br" rotWithShape="0">
              <a:prstClr val="black">
                <a:alpha val="20000"/>
              </a:prstClr>
            </a:outerShdw>
            <a:reflection blurRad="6350" stA="50000" endA="300" endPos="55000" dir="5400000" sy="-100000" algn="bl" rotWithShape="0"/>
          </a:effectLst>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
                <a:rot lat="0" lon="0" rev="10800000"/>
              </a:lightRig>
            </a:scene3d>
            <a:sp3d>
              <a:bevelT w="27940" h="12700"/>
              <a:contourClr>
                <a:srgbClr val="DDDDDD"/>
              </a:contourClr>
            </a:sp3d>
          </a:bodyPr>
          <a:lstStyle/>
          <a:p>
            <a:pPr algn="ctr" fontAlgn="auto">
              <a:spcBef>
                <a:spcPts val="0"/>
              </a:spcBef>
              <a:spcAft>
                <a:spcPts val="0"/>
              </a:spcAft>
              <a:defRPr/>
            </a:pPr>
            <a:r>
              <a:rPr lang="en-US" sz="4400" b="1" spc="150" dirty="0">
                <a:ln w="11430"/>
                <a:solidFill>
                  <a:srgbClr val="F8F8F8"/>
                </a:solidFill>
                <a:effectLst>
                  <a:outerShdw blurRad="25400" algn="tl" rotWithShape="0">
                    <a:srgbClr val="000000">
                      <a:alpha val="43000"/>
                    </a:srgbClr>
                  </a:outerShdw>
                </a:effectLst>
                <a:latin typeface="Arial" pitchFamily="34" charset="0"/>
                <a:cs typeface="Arial" pitchFamily="34" charset="0"/>
              </a:rPr>
              <a:t>H</a:t>
            </a:r>
            <a:endParaRPr lang="ru-RU" sz="4400" b="1" spc="150" dirty="0">
              <a:ln w="11430"/>
              <a:solidFill>
                <a:srgbClr val="F8F8F8"/>
              </a:solidFill>
              <a:effectLst>
                <a:outerShdw blurRad="25400" algn="tl" rotWithShape="0">
                  <a:srgbClr val="000000">
                    <a:alpha val="43000"/>
                  </a:srgbClr>
                </a:outerShdw>
              </a:effectLst>
              <a:latin typeface="Arial" pitchFamily="34" charset="0"/>
              <a:cs typeface="Arial" pitchFamily="34" charset="0"/>
            </a:endParaRPr>
          </a:p>
        </p:txBody>
      </p:sp>
      <p:sp>
        <p:nvSpPr>
          <p:cNvPr id="10" name="Куб 9"/>
          <p:cNvSpPr/>
          <p:nvPr/>
        </p:nvSpPr>
        <p:spPr>
          <a:xfrm rot="593942">
            <a:off x="7597242" y="1917737"/>
            <a:ext cx="928694" cy="928694"/>
          </a:xfrm>
          <a:prstGeom prst="cube">
            <a:avLst/>
          </a:prstGeom>
          <a:solidFill>
            <a:srgbClr val="FFC000"/>
          </a:solidFill>
          <a:ln>
            <a:noFill/>
          </a:ln>
          <a:effectLst>
            <a:outerShdw blurRad="76200" dir="13500000" sy="23000" kx="1200000" algn="br" rotWithShape="0">
              <a:prstClr val="black">
                <a:alpha val="20000"/>
              </a:prstClr>
            </a:outerShdw>
            <a:reflection blurRad="6350" stA="50000" endA="300" endPos="55000" dir="5400000" sy="-100000" algn="bl" rotWithShape="0"/>
          </a:effectLst>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
                <a:rot lat="0" lon="0" rev="10800000"/>
              </a:lightRig>
            </a:scene3d>
            <a:sp3d>
              <a:bevelT w="27940" h="12700"/>
              <a:contourClr>
                <a:srgbClr val="DDDDDD"/>
              </a:contourClr>
            </a:sp3d>
          </a:bodyPr>
          <a:lstStyle/>
          <a:p>
            <a:pPr algn="ctr" fontAlgn="auto">
              <a:spcBef>
                <a:spcPts val="0"/>
              </a:spcBef>
              <a:spcAft>
                <a:spcPts val="0"/>
              </a:spcAft>
              <a:defRPr/>
            </a:pPr>
            <a:r>
              <a:rPr lang="en-US" sz="4400" b="1" spc="150" dirty="0">
                <a:ln w="11430"/>
                <a:solidFill>
                  <a:srgbClr val="F8F8F8"/>
                </a:solidFill>
                <a:effectLst>
                  <a:outerShdw blurRad="25400" algn="tl" rotWithShape="0">
                    <a:srgbClr val="000000">
                      <a:alpha val="43000"/>
                    </a:srgbClr>
                  </a:outerShdw>
                </a:effectLst>
                <a:latin typeface="Arial" pitchFamily="34" charset="0"/>
                <a:cs typeface="Arial" pitchFamily="34" charset="0"/>
              </a:rPr>
              <a:t>N</a:t>
            </a:r>
            <a:endParaRPr lang="ru-RU" sz="4400" b="1" spc="150" dirty="0">
              <a:ln w="11430"/>
              <a:solidFill>
                <a:srgbClr val="F8F8F8"/>
              </a:solidFill>
              <a:effectLst>
                <a:outerShdw blurRad="25400" algn="tl" rotWithShape="0">
                  <a:srgbClr val="000000">
                    <a:alpha val="43000"/>
                  </a:srgbClr>
                </a:outerShdw>
              </a:effectLst>
              <a:latin typeface="Arial" pitchFamily="34" charset="0"/>
              <a:cs typeface="Arial" pitchFamily="34" charset="0"/>
            </a:endParaRPr>
          </a:p>
        </p:txBody>
      </p:sp>
      <p:sp>
        <p:nvSpPr>
          <p:cNvPr id="11" name="Прямоугольник 10"/>
          <p:cNvSpPr/>
          <p:nvPr/>
        </p:nvSpPr>
        <p:spPr>
          <a:xfrm>
            <a:off x="214282" y="142852"/>
            <a:ext cx="8786874" cy="6572296"/>
          </a:xfrm>
          <a:prstGeom prst="rect">
            <a:avLst/>
          </a:prstGeom>
          <a:noFill/>
          <a:ln w="76200">
            <a:solidFill>
              <a:srgbClr val="00B050"/>
            </a:solidFill>
          </a:ln>
          <a:effectLst>
            <a:outerShdw blurRad="63500" sx="102000" sy="102000" algn="ctr"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dirty="0"/>
              <a:t>                                </a:t>
            </a:r>
          </a:p>
        </p:txBody>
      </p:sp>
      <p:sp>
        <p:nvSpPr>
          <p:cNvPr id="13" name="Прямоугольник 12"/>
          <p:cNvSpPr/>
          <p:nvPr/>
        </p:nvSpPr>
        <p:spPr>
          <a:xfrm>
            <a:off x="500063" y="6462713"/>
            <a:ext cx="1173162" cy="247650"/>
          </a:xfrm>
          <a:prstGeom prst="rect">
            <a:avLst/>
          </a:prstGeom>
        </p:spPr>
        <p:txBody>
          <a:bodyPr wrap="none">
            <a:spAutoFit/>
          </a:bodyPr>
          <a:lstStyle/>
          <a:p>
            <a:pPr fontAlgn="auto">
              <a:spcBef>
                <a:spcPts val="0"/>
              </a:spcBef>
              <a:spcAft>
                <a:spcPts val="0"/>
              </a:spcAft>
              <a:defRPr/>
            </a:pPr>
            <a:r>
              <a:rPr lang="en-US" sz="1000" dirty="0">
                <a:solidFill>
                  <a:schemeClr val="accent3">
                    <a:lumMod val="75000"/>
                  </a:schemeClr>
                </a:solidFill>
                <a:latin typeface="+mn-lt"/>
              </a:rPr>
              <a:t>http://aida.ucoz.ru</a:t>
            </a:r>
            <a:endParaRPr lang="ru-RU" sz="1000" dirty="0">
              <a:solidFill>
                <a:schemeClr val="accent3">
                  <a:lumMod val="75000"/>
                </a:schemeClr>
              </a:solidFill>
              <a:latin typeface="+mn-lt"/>
            </a:endParaRPr>
          </a:p>
        </p:txBody>
      </p:sp>
      <p:sp>
        <p:nvSpPr>
          <p:cNvPr id="14" name="Куб 13"/>
          <p:cNvSpPr/>
          <p:nvPr/>
        </p:nvSpPr>
        <p:spPr>
          <a:xfrm rot="203208">
            <a:off x="566173" y="3455621"/>
            <a:ext cx="928694" cy="928694"/>
          </a:xfrm>
          <a:prstGeom prst="cube">
            <a:avLst/>
          </a:prstGeom>
          <a:solidFill>
            <a:srgbClr val="FF0000"/>
          </a:solidFill>
          <a:ln>
            <a:noFill/>
          </a:ln>
          <a:effectLst>
            <a:outerShdw blurRad="76200" dir="13500000" sy="23000" kx="1200000" algn="br" rotWithShape="0">
              <a:prstClr val="black">
                <a:alpha val="20000"/>
              </a:prstClr>
            </a:outerShdw>
            <a:reflection blurRad="6350" stA="50000" endA="300" endPos="55000" dir="5400000" sy="-100000" algn="bl" rotWithShape="0"/>
          </a:effectLst>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
                <a:rot lat="0" lon="0" rev="10800000"/>
              </a:lightRig>
            </a:scene3d>
            <a:sp3d>
              <a:bevelT w="27940" h="12700"/>
              <a:contourClr>
                <a:srgbClr val="DDDDDD"/>
              </a:contourClr>
            </a:sp3d>
          </a:bodyPr>
          <a:lstStyle/>
          <a:p>
            <a:pPr algn="ctr" fontAlgn="auto">
              <a:spcBef>
                <a:spcPts val="0"/>
              </a:spcBef>
              <a:spcAft>
                <a:spcPts val="0"/>
              </a:spcAft>
              <a:defRPr/>
            </a:pPr>
            <a:r>
              <a:rPr lang="en-US" sz="4400" b="1" spc="150" dirty="0">
                <a:ln w="11430"/>
                <a:solidFill>
                  <a:srgbClr val="F8F8F8"/>
                </a:solidFill>
                <a:effectLst>
                  <a:outerShdw blurRad="25400" algn="tl" rotWithShape="0">
                    <a:srgbClr val="000000">
                      <a:alpha val="43000"/>
                    </a:srgbClr>
                  </a:outerShdw>
                </a:effectLst>
                <a:latin typeface="Arial" pitchFamily="34" charset="0"/>
                <a:cs typeface="Arial" pitchFamily="34" charset="0"/>
              </a:rPr>
              <a:t>S</a:t>
            </a:r>
            <a:endParaRPr lang="ru-RU" sz="4400" b="1" spc="150" dirty="0">
              <a:ln w="11430"/>
              <a:solidFill>
                <a:srgbClr val="F8F8F8"/>
              </a:solidFill>
              <a:effectLst>
                <a:outerShdw blurRad="25400" algn="tl" rotWithShape="0">
                  <a:srgbClr val="000000">
                    <a:alpha val="43000"/>
                  </a:srgbClr>
                </a:outerShdw>
              </a:effectLst>
              <a:latin typeface="Arial" pitchFamily="34" charset="0"/>
              <a:cs typeface="Arial" pitchFamily="34" charset="0"/>
            </a:endParaRPr>
          </a:p>
        </p:txBody>
      </p:sp>
      <p:sp>
        <p:nvSpPr>
          <p:cNvPr id="15" name="Куб 14"/>
          <p:cNvSpPr/>
          <p:nvPr/>
        </p:nvSpPr>
        <p:spPr>
          <a:xfrm rot="593942">
            <a:off x="1980619" y="3501914"/>
            <a:ext cx="928694" cy="928694"/>
          </a:xfrm>
          <a:prstGeom prst="cube">
            <a:avLst/>
          </a:prstGeom>
          <a:solidFill>
            <a:srgbClr val="FFC000"/>
          </a:solidFill>
          <a:ln>
            <a:noFill/>
          </a:ln>
          <a:effectLst>
            <a:outerShdw blurRad="76200" dir="13500000" sy="23000" kx="1200000" algn="br" rotWithShape="0">
              <a:prstClr val="black">
                <a:alpha val="20000"/>
              </a:prstClr>
            </a:outerShdw>
            <a:reflection blurRad="6350" stA="50000" endA="300" endPos="55000" dir="5400000" sy="-100000" algn="bl" rotWithShape="0"/>
          </a:effectLst>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
                <a:rot lat="0" lon="0" rev="10800000"/>
              </a:lightRig>
            </a:scene3d>
            <a:sp3d>
              <a:bevelT w="27940" h="12700"/>
              <a:contourClr>
                <a:srgbClr val="DDDDDD"/>
              </a:contourClr>
            </a:sp3d>
          </a:bodyPr>
          <a:lstStyle/>
          <a:p>
            <a:pPr algn="ctr" fontAlgn="auto">
              <a:spcBef>
                <a:spcPts val="0"/>
              </a:spcBef>
              <a:spcAft>
                <a:spcPts val="0"/>
              </a:spcAft>
              <a:defRPr/>
            </a:pPr>
            <a:r>
              <a:rPr lang="en-US" sz="4400" b="1" spc="150" dirty="0">
                <a:ln w="11430"/>
                <a:solidFill>
                  <a:srgbClr val="F8F8F8"/>
                </a:solidFill>
                <a:effectLst>
                  <a:outerShdw blurRad="25400" algn="tl" rotWithShape="0">
                    <a:srgbClr val="000000">
                      <a:alpha val="43000"/>
                    </a:srgbClr>
                  </a:outerShdw>
                </a:effectLst>
                <a:latin typeface="Arial" pitchFamily="34" charset="0"/>
                <a:cs typeface="Arial" pitchFamily="34" charset="0"/>
              </a:rPr>
              <a:t>T</a:t>
            </a:r>
            <a:endParaRPr lang="ru-RU" sz="4400" b="1" spc="150" dirty="0">
              <a:ln w="11430"/>
              <a:solidFill>
                <a:srgbClr val="F8F8F8"/>
              </a:solidFill>
              <a:effectLst>
                <a:outerShdw blurRad="25400" algn="tl" rotWithShape="0">
                  <a:srgbClr val="000000">
                    <a:alpha val="43000"/>
                  </a:srgbClr>
                </a:outerShdw>
              </a:effectLst>
              <a:latin typeface="Arial" pitchFamily="34" charset="0"/>
              <a:cs typeface="Arial" pitchFamily="34" charset="0"/>
            </a:endParaRPr>
          </a:p>
        </p:txBody>
      </p:sp>
      <p:sp>
        <p:nvSpPr>
          <p:cNvPr id="16" name="Куб 15"/>
          <p:cNvSpPr/>
          <p:nvPr/>
        </p:nvSpPr>
        <p:spPr>
          <a:xfrm rot="21063933">
            <a:off x="3270330" y="3495481"/>
            <a:ext cx="928694" cy="928694"/>
          </a:xfrm>
          <a:prstGeom prst="cube">
            <a:avLst/>
          </a:prstGeom>
          <a:solidFill>
            <a:srgbClr val="92D050"/>
          </a:solidFill>
          <a:ln>
            <a:noFill/>
          </a:ln>
          <a:effectLst>
            <a:outerShdw blurRad="76200" dir="13500000" sy="23000" kx="1200000" algn="br" rotWithShape="0">
              <a:prstClr val="black">
                <a:alpha val="20000"/>
              </a:prstClr>
            </a:outerShdw>
            <a:reflection blurRad="6350" stA="50000" endA="300" endPos="55000" dir="5400000" sy="-100000" algn="bl" rotWithShape="0"/>
          </a:effectLst>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
                <a:rot lat="0" lon="0" rev="10800000"/>
              </a:lightRig>
            </a:scene3d>
            <a:sp3d>
              <a:bevelT w="27940" h="12700"/>
              <a:contourClr>
                <a:srgbClr val="DDDDDD"/>
              </a:contourClr>
            </a:sp3d>
          </a:bodyPr>
          <a:lstStyle/>
          <a:p>
            <a:pPr algn="ctr" fontAlgn="auto">
              <a:spcBef>
                <a:spcPts val="0"/>
              </a:spcBef>
              <a:spcAft>
                <a:spcPts val="0"/>
              </a:spcAft>
              <a:defRPr/>
            </a:pPr>
            <a:r>
              <a:rPr lang="en-US" sz="4400" b="1" spc="150" dirty="0">
                <a:ln w="11430"/>
                <a:solidFill>
                  <a:srgbClr val="F8F8F8"/>
                </a:solidFill>
                <a:effectLst>
                  <a:outerShdw blurRad="25400" algn="tl" rotWithShape="0">
                    <a:srgbClr val="000000">
                      <a:alpha val="43000"/>
                    </a:srgbClr>
                  </a:outerShdw>
                </a:effectLst>
                <a:latin typeface="Arial" pitchFamily="34" charset="0"/>
                <a:cs typeface="Arial" pitchFamily="34" charset="0"/>
              </a:rPr>
              <a:t>R</a:t>
            </a:r>
            <a:endParaRPr lang="ru-RU" sz="4400" b="1" spc="150" dirty="0">
              <a:ln w="11430"/>
              <a:solidFill>
                <a:srgbClr val="F8F8F8"/>
              </a:solidFill>
              <a:effectLst>
                <a:outerShdw blurRad="25400" algn="tl" rotWithShape="0">
                  <a:srgbClr val="000000">
                    <a:alpha val="43000"/>
                  </a:srgbClr>
                </a:outerShdw>
              </a:effectLst>
              <a:latin typeface="Arial" pitchFamily="34" charset="0"/>
              <a:cs typeface="Arial" pitchFamily="34" charset="0"/>
            </a:endParaRPr>
          </a:p>
        </p:txBody>
      </p:sp>
      <p:sp>
        <p:nvSpPr>
          <p:cNvPr id="17" name="Куб 16"/>
          <p:cNvSpPr/>
          <p:nvPr/>
        </p:nvSpPr>
        <p:spPr>
          <a:xfrm rot="261480">
            <a:off x="4677950" y="3462943"/>
            <a:ext cx="928694" cy="928694"/>
          </a:xfrm>
          <a:prstGeom prst="cube">
            <a:avLst/>
          </a:prstGeom>
          <a:solidFill>
            <a:schemeClr val="accent6">
              <a:lumMod val="75000"/>
            </a:schemeClr>
          </a:solidFill>
          <a:ln>
            <a:noFill/>
          </a:ln>
          <a:effectLst>
            <a:outerShdw blurRad="76200" dir="13500000" sy="23000" kx="1200000" algn="br" rotWithShape="0">
              <a:prstClr val="black">
                <a:alpha val="20000"/>
              </a:prstClr>
            </a:outerShdw>
            <a:reflection blurRad="6350" stA="50000" endA="300" endPos="55000" dir="5400000" sy="-100000" algn="bl" rotWithShape="0"/>
          </a:effectLst>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
                <a:rot lat="0" lon="0" rev="10800000"/>
              </a:lightRig>
            </a:scene3d>
            <a:sp3d>
              <a:bevelT w="27940" h="12700"/>
              <a:contourClr>
                <a:srgbClr val="DDDDDD"/>
              </a:contourClr>
            </a:sp3d>
          </a:bodyPr>
          <a:lstStyle/>
          <a:p>
            <a:pPr algn="ctr" fontAlgn="auto">
              <a:spcBef>
                <a:spcPts val="0"/>
              </a:spcBef>
              <a:spcAft>
                <a:spcPts val="0"/>
              </a:spcAft>
              <a:defRPr/>
            </a:pPr>
            <a:r>
              <a:rPr lang="en-US" sz="4400" b="1" spc="150" dirty="0">
                <a:ln w="11430"/>
                <a:solidFill>
                  <a:srgbClr val="F8F8F8"/>
                </a:solidFill>
                <a:effectLst>
                  <a:outerShdw blurRad="25400" algn="tl" rotWithShape="0">
                    <a:srgbClr val="000000">
                      <a:alpha val="43000"/>
                    </a:srgbClr>
                  </a:outerShdw>
                </a:effectLst>
                <a:latin typeface="Arial" pitchFamily="34" charset="0"/>
                <a:cs typeface="Arial" pitchFamily="34" charset="0"/>
              </a:rPr>
              <a:t>A</a:t>
            </a:r>
            <a:endParaRPr lang="ru-RU" sz="4400" b="1" spc="150" dirty="0">
              <a:ln w="11430"/>
              <a:solidFill>
                <a:srgbClr val="F8F8F8"/>
              </a:solidFill>
              <a:effectLst>
                <a:outerShdw blurRad="25400" algn="tl" rotWithShape="0">
                  <a:srgbClr val="000000">
                    <a:alpha val="43000"/>
                  </a:srgbClr>
                </a:outerShdw>
              </a:effectLst>
              <a:latin typeface="Arial" pitchFamily="34" charset="0"/>
              <a:cs typeface="Arial" pitchFamily="34" charset="0"/>
            </a:endParaRPr>
          </a:p>
        </p:txBody>
      </p:sp>
      <p:sp>
        <p:nvSpPr>
          <p:cNvPr id="18" name="Куб 17"/>
          <p:cNvSpPr/>
          <p:nvPr/>
        </p:nvSpPr>
        <p:spPr>
          <a:xfrm rot="21026994">
            <a:off x="6010756" y="3355589"/>
            <a:ext cx="928694" cy="928694"/>
          </a:xfrm>
          <a:prstGeom prst="cube">
            <a:avLst/>
          </a:prstGeom>
          <a:solidFill>
            <a:srgbClr val="00B050"/>
          </a:solidFill>
          <a:ln>
            <a:noFill/>
          </a:ln>
          <a:effectLst>
            <a:outerShdw blurRad="76200" dir="13500000" sy="23000" kx="1200000" algn="br" rotWithShape="0">
              <a:prstClr val="black">
                <a:alpha val="20000"/>
              </a:prstClr>
            </a:outerShdw>
            <a:reflection blurRad="6350" stA="50000" endA="300" endPos="55000" dir="5400000" sy="-100000" algn="bl" rotWithShape="0"/>
          </a:effectLst>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
                <a:rot lat="0" lon="0" rev="10800000"/>
              </a:lightRig>
            </a:scene3d>
            <a:sp3d>
              <a:bevelT w="27940" h="12700"/>
              <a:contourClr>
                <a:srgbClr val="DDDDDD"/>
              </a:contourClr>
            </a:sp3d>
          </a:bodyPr>
          <a:lstStyle/>
          <a:p>
            <a:pPr algn="ctr" fontAlgn="auto">
              <a:spcBef>
                <a:spcPts val="0"/>
              </a:spcBef>
              <a:spcAft>
                <a:spcPts val="0"/>
              </a:spcAft>
              <a:defRPr/>
            </a:pPr>
            <a:r>
              <a:rPr lang="en-US" sz="4400" b="1" spc="150" dirty="0">
                <a:ln w="11430"/>
                <a:solidFill>
                  <a:srgbClr val="F8F8F8"/>
                </a:solidFill>
                <a:effectLst>
                  <a:outerShdw blurRad="25400" algn="tl" rotWithShape="0">
                    <a:srgbClr val="000000">
                      <a:alpha val="43000"/>
                    </a:srgbClr>
                  </a:outerShdw>
                </a:effectLst>
                <a:latin typeface="Arial" pitchFamily="34" charset="0"/>
                <a:cs typeface="Arial" pitchFamily="34" charset="0"/>
              </a:rPr>
              <a:t>ß</a:t>
            </a:r>
            <a:endParaRPr lang="ru-RU" sz="4400" b="1" spc="150" dirty="0">
              <a:ln w="11430"/>
              <a:solidFill>
                <a:srgbClr val="F8F8F8"/>
              </a:solidFill>
              <a:effectLst>
                <a:outerShdw blurRad="25400" algn="tl" rotWithShape="0">
                  <a:srgbClr val="000000">
                    <a:alpha val="43000"/>
                  </a:srgbClr>
                </a:outerShdw>
              </a:effectLst>
              <a:latin typeface="Arial" pitchFamily="34" charset="0"/>
              <a:cs typeface="Arial" pitchFamily="34" charset="0"/>
            </a:endParaRPr>
          </a:p>
        </p:txBody>
      </p:sp>
      <p:sp>
        <p:nvSpPr>
          <p:cNvPr id="19" name="Куб 18"/>
          <p:cNvSpPr/>
          <p:nvPr/>
        </p:nvSpPr>
        <p:spPr>
          <a:xfrm rot="755091">
            <a:off x="7542338" y="3591026"/>
            <a:ext cx="928694" cy="928694"/>
          </a:xfrm>
          <a:prstGeom prst="cube">
            <a:avLst/>
          </a:prstGeom>
          <a:solidFill>
            <a:srgbClr val="00B0F0"/>
          </a:solidFill>
          <a:ln>
            <a:noFill/>
          </a:ln>
          <a:effectLst>
            <a:outerShdw blurRad="76200" dir="13500000" sy="23000" kx="1200000" algn="br" rotWithShape="0">
              <a:prstClr val="black">
                <a:alpha val="20000"/>
              </a:prstClr>
            </a:outerShdw>
            <a:reflection blurRad="6350" stA="50000" endA="300" endPos="55000" dir="5400000" sy="-100000" algn="bl" rotWithShape="0"/>
          </a:effectLst>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
                <a:rot lat="0" lon="0" rev="10800000"/>
              </a:lightRig>
            </a:scene3d>
            <a:sp3d>
              <a:bevelT w="27940" h="12700"/>
              <a:contourClr>
                <a:srgbClr val="DDDDDD"/>
              </a:contourClr>
            </a:sp3d>
          </a:bodyPr>
          <a:lstStyle/>
          <a:p>
            <a:pPr algn="ctr" fontAlgn="auto">
              <a:spcBef>
                <a:spcPts val="0"/>
              </a:spcBef>
              <a:spcAft>
                <a:spcPts val="0"/>
              </a:spcAft>
              <a:defRPr/>
            </a:pPr>
            <a:r>
              <a:rPr lang="en-US" sz="4400" b="1" spc="150" dirty="0">
                <a:ln w="11430"/>
                <a:solidFill>
                  <a:srgbClr val="F8F8F8"/>
                </a:solidFill>
                <a:effectLst>
                  <a:outerShdw blurRad="25400" algn="tl" rotWithShape="0">
                    <a:srgbClr val="000000">
                      <a:alpha val="43000"/>
                    </a:srgbClr>
                  </a:outerShdw>
                </a:effectLst>
                <a:latin typeface="Arial" pitchFamily="34" charset="0"/>
                <a:cs typeface="Arial" pitchFamily="34" charset="0"/>
              </a:rPr>
              <a:t>E</a:t>
            </a:r>
            <a:endParaRPr lang="ru-RU" sz="4400" b="1" spc="150" dirty="0">
              <a:ln w="11430"/>
              <a:solidFill>
                <a:srgbClr val="F8F8F8"/>
              </a:solidFill>
              <a:effectLst>
                <a:outerShdw blurRad="25400" algn="tl" rotWithShape="0">
                  <a:srgbClr val="000000">
                    <a:alpha val="43000"/>
                  </a:srgbClr>
                </a:outerShdw>
              </a:effectLst>
              <a:latin typeface="Arial" pitchFamily="34" charset="0"/>
              <a:cs typeface="Arial" pitchFamily="34" charset="0"/>
            </a:endParaRPr>
          </a:p>
        </p:txBody>
      </p:sp>
      <p:sp>
        <p:nvSpPr>
          <p:cNvPr id="20" name="Куб 19"/>
          <p:cNvSpPr/>
          <p:nvPr/>
        </p:nvSpPr>
        <p:spPr>
          <a:xfrm rot="755091">
            <a:off x="917603" y="422674"/>
            <a:ext cx="928694" cy="928694"/>
          </a:xfrm>
          <a:prstGeom prst="cube">
            <a:avLst/>
          </a:prstGeom>
          <a:solidFill>
            <a:srgbClr val="00B0F0"/>
          </a:solidFill>
          <a:ln>
            <a:noFill/>
          </a:ln>
          <a:effectLst>
            <a:outerShdw blurRad="76200" dir="13500000" sy="23000" kx="1200000" algn="br" rotWithShape="0">
              <a:prstClr val="black">
                <a:alpha val="20000"/>
              </a:prstClr>
            </a:outerShdw>
            <a:reflection blurRad="6350" stA="50000" endA="300" endPos="55000" dir="5400000" sy="-100000" algn="bl" rotWithShape="0"/>
          </a:effectLst>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
                <a:rot lat="0" lon="0" rev="10800000"/>
              </a:lightRig>
            </a:scene3d>
            <a:sp3d>
              <a:bevelT w="27940" h="12700"/>
              <a:contourClr>
                <a:srgbClr val="DDDDDD"/>
              </a:contourClr>
            </a:sp3d>
          </a:bodyPr>
          <a:lstStyle/>
          <a:p>
            <a:pPr algn="ctr" fontAlgn="auto">
              <a:spcBef>
                <a:spcPts val="0"/>
              </a:spcBef>
              <a:spcAft>
                <a:spcPts val="0"/>
              </a:spcAft>
              <a:defRPr/>
            </a:pPr>
            <a:r>
              <a:rPr lang="en-US" sz="4400" b="1" spc="150" dirty="0">
                <a:ln w="11430"/>
                <a:solidFill>
                  <a:srgbClr val="F8F8F8"/>
                </a:solidFill>
                <a:effectLst>
                  <a:outerShdw blurRad="25400" algn="tl" rotWithShape="0">
                    <a:srgbClr val="000000">
                      <a:alpha val="43000"/>
                    </a:srgbClr>
                  </a:outerShdw>
                </a:effectLst>
                <a:latin typeface="Arial" pitchFamily="34" charset="0"/>
                <a:cs typeface="Arial" pitchFamily="34" charset="0"/>
              </a:rPr>
              <a:t>U</a:t>
            </a:r>
            <a:endParaRPr lang="ru-RU" sz="4400" b="1" spc="150" dirty="0">
              <a:ln w="11430"/>
              <a:solidFill>
                <a:srgbClr val="F8F8F8"/>
              </a:solidFill>
              <a:effectLst>
                <a:outerShdw blurRad="25400" algn="tl" rotWithShape="0">
                  <a:srgbClr val="000000">
                    <a:alpha val="43000"/>
                  </a:srgbClr>
                </a:outerShdw>
              </a:effectLst>
              <a:latin typeface="Arial" pitchFamily="34" charset="0"/>
              <a:cs typeface="Arial" pitchFamily="34" charset="0"/>
            </a:endParaRPr>
          </a:p>
        </p:txBody>
      </p:sp>
      <p:sp>
        <p:nvSpPr>
          <p:cNvPr id="21" name="Куб 20"/>
          <p:cNvSpPr/>
          <p:nvPr/>
        </p:nvSpPr>
        <p:spPr>
          <a:xfrm rot="21026994">
            <a:off x="2266341" y="475268"/>
            <a:ext cx="928694" cy="928694"/>
          </a:xfrm>
          <a:prstGeom prst="cube">
            <a:avLst/>
          </a:prstGeom>
          <a:solidFill>
            <a:srgbClr val="00B050"/>
          </a:solidFill>
          <a:ln>
            <a:noFill/>
          </a:ln>
          <a:effectLst>
            <a:outerShdw blurRad="76200" dir="13500000" sy="23000" kx="1200000" algn="br" rotWithShape="0">
              <a:prstClr val="black">
                <a:alpha val="20000"/>
              </a:prstClr>
            </a:outerShdw>
            <a:reflection blurRad="6350" stA="50000" endA="300" endPos="55000" dir="5400000" sy="-100000" algn="bl" rotWithShape="0"/>
          </a:effectLst>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
                <a:rot lat="0" lon="0" rev="10800000"/>
              </a:lightRig>
            </a:scene3d>
            <a:sp3d>
              <a:bevelT w="27940" h="12700"/>
              <a:contourClr>
                <a:srgbClr val="DDDDDD"/>
              </a:contourClr>
            </a:sp3d>
          </a:bodyPr>
          <a:lstStyle/>
          <a:p>
            <a:pPr algn="ctr" fontAlgn="auto">
              <a:spcBef>
                <a:spcPts val="0"/>
              </a:spcBef>
              <a:spcAft>
                <a:spcPts val="0"/>
              </a:spcAft>
              <a:defRPr/>
            </a:pPr>
            <a:r>
              <a:rPr lang="en-US" sz="4400" b="1" spc="150" dirty="0">
                <a:ln w="11430"/>
                <a:solidFill>
                  <a:srgbClr val="F8F8F8"/>
                </a:solidFill>
                <a:effectLst>
                  <a:outerShdw blurRad="25400" algn="tl" rotWithShape="0">
                    <a:srgbClr val="000000">
                      <a:alpha val="43000"/>
                    </a:srgbClr>
                  </a:outerShdw>
                </a:effectLst>
                <a:latin typeface="Arial" pitchFamily="34" charset="0"/>
                <a:cs typeface="Arial" pitchFamily="34" charset="0"/>
              </a:rPr>
              <a:t>N</a:t>
            </a:r>
            <a:endParaRPr lang="ru-RU" sz="4400" b="1" spc="150" dirty="0">
              <a:ln w="11430"/>
              <a:solidFill>
                <a:srgbClr val="F8F8F8"/>
              </a:solidFill>
              <a:effectLst>
                <a:outerShdw blurRad="25400" algn="tl" rotWithShape="0">
                  <a:srgbClr val="000000">
                    <a:alpha val="43000"/>
                  </a:srgbClr>
                </a:outerShdw>
              </a:effectLst>
              <a:latin typeface="Arial" pitchFamily="34" charset="0"/>
              <a:cs typeface="Arial" pitchFamily="34" charset="0"/>
            </a:endParaRPr>
          </a:p>
        </p:txBody>
      </p:sp>
      <p:sp>
        <p:nvSpPr>
          <p:cNvPr id="22" name="Куб 21"/>
          <p:cNvSpPr/>
          <p:nvPr/>
        </p:nvSpPr>
        <p:spPr>
          <a:xfrm rot="261480">
            <a:off x="3381807" y="438607"/>
            <a:ext cx="928694" cy="928694"/>
          </a:xfrm>
          <a:prstGeom prst="cube">
            <a:avLst/>
          </a:prstGeom>
          <a:solidFill>
            <a:schemeClr val="accent6">
              <a:lumMod val="75000"/>
            </a:schemeClr>
          </a:solidFill>
          <a:ln>
            <a:noFill/>
          </a:ln>
          <a:effectLst>
            <a:outerShdw blurRad="76200" dir="13500000" sy="23000" kx="1200000" algn="br" rotWithShape="0">
              <a:prstClr val="black">
                <a:alpha val="20000"/>
              </a:prstClr>
            </a:outerShdw>
            <a:reflection blurRad="6350" stA="50000" endA="300" endPos="55000" dir="5400000" sy="-100000" algn="bl" rotWithShape="0"/>
          </a:effectLst>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
                <a:rot lat="0" lon="0" rev="10800000"/>
              </a:lightRig>
            </a:scene3d>
            <a:sp3d>
              <a:bevelT w="27940" h="12700"/>
              <a:contourClr>
                <a:srgbClr val="DDDDDD"/>
              </a:contourClr>
            </a:sp3d>
          </a:bodyPr>
          <a:lstStyle/>
          <a:p>
            <a:pPr algn="ctr" fontAlgn="auto">
              <a:spcBef>
                <a:spcPts val="0"/>
              </a:spcBef>
              <a:spcAft>
                <a:spcPts val="0"/>
              </a:spcAft>
              <a:defRPr/>
            </a:pPr>
            <a:r>
              <a:rPr lang="en-US" sz="4400" b="1" spc="150" dirty="0">
                <a:ln w="11430"/>
                <a:solidFill>
                  <a:srgbClr val="F8F8F8"/>
                </a:solidFill>
                <a:effectLst>
                  <a:outerShdw blurRad="25400" algn="tl" rotWithShape="0">
                    <a:srgbClr val="000000">
                      <a:alpha val="43000"/>
                    </a:srgbClr>
                  </a:outerShdw>
                </a:effectLst>
                <a:latin typeface="Arial" pitchFamily="34" charset="0"/>
                <a:cs typeface="Arial" pitchFamily="34" charset="0"/>
              </a:rPr>
              <a:t>S</a:t>
            </a:r>
            <a:endParaRPr lang="ru-RU" sz="4400" b="1" spc="150" dirty="0">
              <a:ln w="11430"/>
              <a:solidFill>
                <a:srgbClr val="F8F8F8"/>
              </a:solidFill>
              <a:effectLst>
                <a:outerShdw blurRad="25400" algn="tl" rotWithShape="0">
                  <a:srgbClr val="000000">
                    <a:alpha val="43000"/>
                  </a:srgbClr>
                </a:outerShdw>
              </a:effectLst>
              <a:latin typeface="Arial" pitchFamily="34" charset="0"/>
              <a:cs typeface="Arial" pitchFamily="34" charset="0"/>
            </a:endParaRPr>
          </a:p>
        </p:txBody>
      </p:sp>
      <p:sp>
        <p:nvSpPr>
          <p:cNvPr id="23" name="Куб 22"/>
          <p:cNvSpPr/>
          <p:nvPr/>
        </p:nvSpPr>
        <p:spPr>
          <a:xfrm rot="21119632">
            <a:off x="4560141" y="464812"/>
            <a:ext cx="928694" cy="928694"/>
          </a:xfrm>
          <a:prstGeom prst="cube">
            <a:avLst/>
          </a:prstGeom>
          <a:solidFill>
            <a:srgbClr val="92D050"/>
          </a:solidFill>
          <a:ln>
            <a:noFill/>
          </a:ln>
          <a:effectLst>
            <a:outerShdw blurRad="76200" dir="13500000" sy="23000" kx="1200000" algn="br" rotWithShape="0">
              <a:prstClr val="black">
                <a:alpha val="20000"/>
              </a:prstClr>
            </a:outerShdw>
            <a:reflection blurRad="6350" stA="50000" endA="300" endPos="55000" dir="5400000" sy="-100000" algn="bl" rotWithShape="0"/>
          </a:effectLst>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
                <a:rot lat="0" lon="0" rev="10800000"/>
              </a:lightRig>
            </a:scene3d>
            <a:sp3d>
              <a:bevelT w="27940" h="12700"/>
              <a:contourClr>
                <a:srgbClr val="DDDDDD"/>
              </a:contourClr>
            </a:sp3d>
          </a:bodyPr>
          <a:lstStyle/>
          <a:p>
            <a:pPr algn="ctr" fontAlgn="auto">
              <a:spcBef>
                <a:spcPts val="0"/>
              </a:spcBef>
              <a:spcAft>
                <a:spcPts val="0"/>
              </a:spcAft>
              <a:defRPr/>
            </a:pPr>
            <a:r>
              <a:rPr lang="en-US" sz="4400" b="1" spc="150" dirty="0">
                <a:ln w="11430"/>
                <a:solidFill>
                  <a:srgbClr val="F8F8F8"/>
                </a:solidFill>
                <a:effectLst>
                  <a:outerShdw blurRad="25400" algn="tl" rotWithShape="0">
                    <a:srgbClr val="000000">
                      <a:alpha val="43000"/>
                    </a:srgbClr>
                  </a:outerShdw>
                </a:effectLst>
                <a:latin typeface="Arial" pitchFamily="34" charset="0"/>
                <a:cs typeface="Arial" pitchFamily="34" charset="0"/>
              </a:rPr>
              <a:t>E</a:t>
            </a:r>
            <a:endParaRPr lang="ru-RU" sz="4400" b="1" spc="150" dirty="0">
              <a:ln w="11430"/>
              <a:solidFill>
                <a:srgbClr val="F8F8F8"/>
              </a:solidFill>
              <a:effectLst>
                <a:outerShdw blurRad="25400" algn="tl" rotWithShape="0">
                  <a:srgbClr val="000000">
                    <a:alpha val="43000"/>
                  </a:srgbClr>
                </a:outerShdw>
              </a:effectLst>
              <a:latin typeface="Arial" pitchFamily="34" charset="0"/>
              <a:cs typeface="Arial" pitchFamily="34" charset="0"/>
            </a:endParaRPr>
          </a:p>
        </p:txBody>
      </p:sp>
      <p:sp>
        <p:nvSpPr>
          <p:cNvPr id="24" name="Куб 23"/>
          <p:cNvSpPr/>
          <p:nvPr/>
        </p:nvSpPr>
        <p:spPr>
          <a:xfrm rot="593942">
            <a:off x="5797042" y="477579"/>
            <a:ext cx="928694" cy="928694"/>
          </a:xfrm>
          <a:prstGeom prst="cube">
            <a:avLst/>
          </a:prstGeom>
          <a:solidFill>
            <a:srgbClr val="FFC000"/>
          </a:solidFill>
          <a:ln>
            <a:noFill/>
          </a:ln>
          <a:effectLst>
            <a:outerShdw blurRad="76200" dir="13500000" sy="23000" kx="1200000" algn="br" rotWithShape="0">
              <a:prstClr val="black">
                <a:alpha val="20000"/>
              </a:prstClr>
            </a:outerShdw>
            <a:reflection blurRad="6350" stA="50000" endA="300" endPos="55000" dir="5400000" sy="-100000" algn="bl" rotWithShape="0"/>
          </a:effectLst>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
                <a:rot lat="0" lon="0" rev="10800000"/>
              </a:lightRig>
            </a:scene3d>
            <a:sp3d>
              <a:bevelT w="27940" h="12700"/>
              <a:contourClr>
                <a:srgbClr val="DDDDDD"/>
              </a:contourClr>
            </a:sp3d>
          </a:bodyPr>
          <a:lstStyle/>
          <a:p>
            <a:pPr algn="ctr" fontAlgn="auto">
              <a:spcBef>
                <a:spcPts val="0"/>
              </a:spcBef>
              <a:spcAft>
                <a:spcPts val="0"/>
              </a:spcAft>
              <a:defRPr/>
            </a:pPr>
            <a:r>
              <a:rPr lang="en-US" sz="4400" b="1" spc="150" dirty="0">
                <a:ln w="11430"/>
                <a:solidFill>
                  <a:srgbClr val="F8F8F8"/>
                </a:solidFill>
                <a:effectLst>
                  <a:outerShdw blurRad="25400" algn="tl" rotWithShape="0">
                    <a:srgbClr val="000000">
                      <a:alpha val="43000"/>
                    </a:srgbClr>
                  </a:outerShdw>
                </a:effectLst>
                <a:latin typeface="Arial" pitchFamily="34" charset="0"/>
                <a:cs typeface="Arial" pitchFamily="34" charset="0"/>
              </a:rPr>
              <a:t>R</a:t>
            </a:r>
            <a:endParaRPr lang="ru-RU" sz="4400" b="1" spc="150" dirty="0">
              <a:ln w="11430"/>
              <a:solidFill>
                <a:srgbClr val="F8F8F8"/>
              </a:solidFill>
              <a:effectLst>
                <a:outerShdw blurRad="25400" algn="tl" rotWithShape="0">
                  <a:srgbClr val="000000">
                    <a:alpha val="43000"/>
                  </a:srgbClr>
                </a:outerShdw>
              </a:effectLst>
              <a:latin typeface="Arial" pitchFamily="34" charset="0"/>
              <a:cs typeface="Arial" pitchFamily="34" charset="0"/>
            </a:endParaRPr>
          </a:p>
        </p:txBody>
      </p:sp>
      <p:sp>
        <p:nvSpPr>
          <p:cNvPr id="25" name="Куб 24"/>
          <p:cNvSpPr/>
          <p:nvPr/>
        </p:nvSpPr>
        <p:spPr>
          <a:xfrm rot="203208">
            <a:off x="7046893" y="575302"/>
            <a:ext cx="928694" cy="928694"/>
          </a:xfrm>
          <a:prstGeom prst="cube">
            <a:avLst/>
          </a:prstGeom>
          <a:solidFill>
            <a:srgbClr val="FF0000"/>
          </a:solidFill>
          <a:ln>
            <a:noFill/>
          </a:ln>
          <a:effectLst>
            <a:outerShdw blurRad="76200" dir="13500000" sy="23000" kx="1200000" algn="br" rotWithShape="0">
              <a:prstClr val="black">
                <a:alpha val="20000"/>
              </a:prstClr>
            </a:outerShdw>
            <a:reflection blurRad="6350" stA="50000" endA="300" endPos="55000" dir="5400000" sy="-100000" algn="bl" rotWithShape="0"/>
          </a:effectLst>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
                <a:rot lat="0" lon="0" rev="10800000"/>
              </a:lightRig>
            </a:scene3d>
            <a:sp3d>
              <a:bevelT w="27940" h="12700"/>
              <a:contourClr>
                <a:srgbClr val="DDDDDD"/>
              </a:contourClr>
            </a:sp3d>
          </a:bodyPr>
          <a:lstStyle/>
          <a:p>
            <a:pPr algn="ctr" fontAlgn="auto">
              <a:spcBef>
                <a:spcPts val="0"/>
              </a:spcBef>
              <a:spcAft>
                <a:spcPts val="0"/>
              </a:spcAft>
              <a:defRPr/>
            </a:pPr>
            <a:r>
              <a:rPr lang="en-US" sz="4400" b="1" spc="150" dirty="0">
                <a:ln w="11430"/>
                <a:solidFill>
                  <a:srgbClr val="F8F8F8"/>
                </a:solidFill>
                <a:effectLst>
                  <a:outerShdw blurRad="25400" algn="tl" rotWithShape="0">
                    <a:srgbClr val="000000">
                      <a:alpha val="43000"/>
                    </a:srgbClr>
                  </a:outerShdw>
                </a:effectLst>
                <a:latin typeface="Arial" pitchFamily="34" charset="0"/>
                <a:cs typeface="Arial" pitchFamily="34" charset="0"/>
              </a:rPr>
              <a:t>E</a:t>
            </a:r>
            <a:endParaRPr lang="ru-RU" sz="4400" b="1" spc="150" dirty="0">
              <a:ln w="11430"/>
              <a:solidFill>
                <a:srgbClr val="F8F8F8"/>
              </a:solidFill>
              <a:effectLst>
                <a:outerShdw blurRad="25400" algn="tl" rotWithShape="0">
                  <a:srgbClr val="000000">
                    <a:alpha val="43000"/>
                  </a:srgbClr>
                </a:outerShdw>
              </a:effectLst>
              <a:latin typeface="Arial" pitchFamily="34" charset="0"/>
              <a:cs typeface="Arial" pitchFamily="34" charset="0"/>
            </a:endParaRPr>
          </a:p>
        </p:txBody>
      </p:sp>
      <p:sp>
        <p:nvSpPr>
          <p:cNvPr id="26" name="Заголовок 1"/>
          <p:cNvSpPr txBox="1">
            <a:spLocks/>
          </p:cNvSpPr>
          <p:nvPr/>
        </p:nvSpPr>
        <p:spPr bwMode="auto">
          <a:xfrm>
            <a:off x="571472" y="5214950"/>
            <a:ext cx="7772400" cy="14700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cene3d>
              <a:camera prst="orthographicFront"/>
              <a:lightRig rig="soft" dir="t">
                <a:rot lat="0" lon="0" rev="10800000"/>
              </a:lightRig>
            </a:scene3d>
            <a:sp3d>
              <a:bevelT w="27940" h="12700"/>
              <a:contourClr>
                <a:srgbClr val="DDDDDD"/>
              </a:contourClr>
            </a:sp3d>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ru-RU" sz="1600" b="1" i="0" u="none" strike="noStrike" kern="1200" cap="none" spc="150" normalizeH="0" baseline="0" noProof="0" dirty="0" smtClean="0">
                <a:ln w="11430"/>
                <a:solidFill>
                  <a:srgbClr val="F8F8F8"/>
                </a:solidFill>
                <a:effectLst>
                  <a:outerShdw blurRad="25400" algn="tl" rotWithShape="0">
                    <a:srgbClr val="000000">
                      <a:alpha val="43000"/>
                    </a:srgbClr>
                  </a:outerShdw>
                </a:effectLst>
                <a:uLnTx/>
                <a:uFillTx/>
                <a:latin typeface="Times New Roman" pitchFamily="18" charset="0"/>
                <a:ea typeface="+mj-ea"/>
                <a:cs typeface="Times New Roman" pitchFamily="18" charset="0"/>
              </a:rPr>
              <a:t>Автор:</a:t>
            </a:r>
            <a:r>
              <a:rPr kumimoji="0" lang="ru-RU" sz="1600" b="1" i="0" u="none" strike="noStrike" kern="1200" cap="none" spc="150" normalizeH="0" noProof="0" dirty="0" smtClean="0">
                <a:ln w="11430"/>
                <a:solidFill>
                  <a:srgbClr val="F8F8F8"/>
                </a:solidFill>
                <a:effectLst>
                  <a:outerShdw blurRad="25400" algn="tl" rotWithShape="0">
                    <a:srgbClr val="000000">
                      <a:alpha val="43000"/>
                    </a:srgbClr>
                  </a:outerShdw>
                </a:effectLst>
                <a:uLnTx/>
                <a:uFillTx/>
                <a:latin typeface="Times New Roman" pitchFamily="18" charset="0"/>
                <a:ea typeface="+mj-ea"/>
                <a:cs typeface="Times New Roman" pitchFamily="18" charset="0"/>
              </a:rPr>
              <a:t> </a:t>
            </a:r>
            <a:r>
              <a:rPr kumimoji="0" lang="ru-RU" sz="1600" b="1" i="0" u="none" strike="noStrike" kern="1200" cap="none" spc="150" normalizeH="0" noProof="0" dirty="0" err="1" smtClean="0">
                <a:ln w="11430"/>
                <a:solidFill>
                  <a:srgbClr val="F8F8F8"/>
                </a:solidFill>
                <a:effectLst>
                  <a:outerShdw blurRad="25400" algn="tl" rotWithShape="0">
                    <a:srgbClr val="000000">
                      <a:alpha val="43000"/>
                    </a:srgbClr>
                  </a:outerShdw>
                </a:effectLst>
                <a:uLnTx/>
                <a:uFillTx/>
                <a:latin typeface="Times New Roman" pitchFamily="18" charset="0"/>
                <a:ea typeface="+mj-ea"/>
                <a:cs typeface="Times New Roman" pitchFamily="18" charset="0"/>
              </a:rPr>
              <a:t>Шачнева</a:t>
            </a:r>
            <a:r>
              <a:rPr kumimoji="0" lang="ru-RU" sz="1600" b="1" i="0" u="none" strike="noStrike" kern="1200" cap="none" spc="150" normalizeH="0" noProof="0" dirty="0" smtClean="0">
                <a:ln w="11430"/>
                <a:solidFill>
                  <a:srgbClr val="F8F8F8"/>
                </a:solidFill>
                <a:effectLst>
                  <a:outerShdw blurRad="25400" algn="tl" rotWithShape="0">
                    <a:srgbClr val="000000">
                      <a:alpha val="43000"/>
                    </a:srgbClr>
                  </a:outerShdw>
                </a:effectLst>
                <a:uLnTx/>
                <a:uFillTx/>
                <a:latin typeface="Times New Roman" pitchFamily="18" charset="0"/>
                <a:ea typeface="+mj-ea"/>
                <a:cs typeface="Times New Roman" pitchFamily="18" charset="0"/>
              </a:rPr>
              <a:t> Полина ,</a:t>
            </a:r>
          </a:p>
          <a:p>
            <a:pPr marL="0" marR="0" lvl="0" indent="0" algn="r" defTabSz="914400" rtl="0" eaLnBrk="1" fontAlgn="base" latinLnBrk="0" hangingPunct="1">
              <a:lnSpc>
                <a:spcPct val="100000"/>
              </a:lnSpc>
              <a:spcBef>
                <a:spcPct val="0"/>
              </a:spcBef>
              <a:spcAft>
                <a:spcPct val="0"/>
              </a:spcAft>
              <a:buClrTx/>
              <a:buSzTx/>
              <a:buFontTx/>
              <a:buNone/>
              <a:tabLst/>
              <a:defRPr/>
            </a:pPr>
            <a:r>
              <a:rPr lang="ru-RU" sz="1600" b="1" spc="150" baseline="0" dirty="0" smtClean="0">
                <a:ln w="11430"/>
                <a:solidFill>
                  <a:srgbClr val="F8F8F8"/>
                </a:solidFill>
                <a:effectLst>
                  <a:outerShdw blurRad="25400" algn="tl" rotWithShape="0">
                    <a:srgbClr val="000000">
                      <a:alpha val="43000"/>
                    </a:srgbClr>
                  </a:outerShdw>
                </a:effectLst>
                <a:latin typeface="Times New Roman" pitchFamily="18" charset="0"/>
                <a:ea typeface="+mj-ea"/>
                <a:cs typeface="Times New Roman" pitchFamily="18" charset="0"/>
              </a:rPr>
              <a:t>Учащаяся</a:t>
            </a:r>
            <a:r>
              <a:rPr lang="ru-RU" sz="1600" b="1" spc="150" dirty="0" smtClean="0">
                <a:ln w="11430"/>
                <a:solidFill>
                  <a:srgbClr val="F8F8F8"/>
                </a:solidFill>
                <a:effectLst>
                  <a:outerShdw blurRad="25400" algn="tl" rotWithShape="0">
                    <a:srgbClr val="000000">
                      <a:alpha val="43000"/>
                    </a:srgbClr>
                  </a:outerShdw>
                </a:effectLst>
                <a:latin typeface="Times New Roman" pitchFamily="18" charset="0"/>
                <a:ea typeface="+mj-ea"/>
                <a:cs typeface="Times New Roman" pitchFamily="18" charset="0"/>
              </a:rPr>
              <a:t> 9 класса МБОУ «СОШ №6» </a:t>
            </a:r>
          </a:p>
          <a:p>
            <a:pPr marL="0" marR="0" lvl="0" indent="0" algn="r" defTabSz="914400" rtl="0" eaLnBrk="1" fontAlgn="base" latinLnBrk="0" hangingPunct="1">
              <a:lnSpc>
                <a:spcPct val="100000"/>
              </a:lnSpc>
              <a:spcBef>
                <a:spcPct val="0"/>
              </a:spcBef>
              <a:spcAft>
                <a:spcPct val="0"/>
              </a:spcAft>
              <a:buClrTx/>
              <a:buSzTx/>
              <a:buFontTx/>
              <a:buNone/>
              <a:tabLst/>
              <a:defRPr/>
            </a:pPr>
            <a:r>
              <a:rPr lang="ru-RU" sz="1600" b="1" spc="150" dirty="0" smtClean="0">
                <a:ln w="11430"/>
                <a:solidFill>
                  <a:srgbClr val="F8F8F8"/>
                </a:solidFill>
                <a:effectLst>
                  <a:outerShdw blurRad="25400" algn="tl" rotWithShape="0">
                    <a:srgbClr val="000000">
                      <a:alpha val="43000"/>
                    </a:srgbClr>
                  </a:outerShdw>
                </a:effectLst>
                <a:latin typeface="Times New Roman" pitchFamily="18" charset="0"/>
                <a:ea typeface="+mj-ea"/>
                <a:cs typeface="Times New Roman" pitchFamily="18" charset="0"/>
              </a:rPr>
              <a:t>г. Новомосковск, Тульская область</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ru-RU" sz="1600" b="1" i="0" u="none" strike="noStrike" kern="1200" cap="none" spc="150" normalizeH="0" baseline="0" noProof="0" dirty="0" smtClean="0">
                <a:ln w="11430"/>
                <a:solidFill>
                  <a:srgbClr val="F8F8F8"/>
                </a:solidFill>
                <a:effectLst>
                  <a:outerShdw blurRad="25400" algn="tl" rotWithShape="0">
                    <a:srgbClr val="000000">
                      <a:alpha val="43000"/>
                    </a:srgbClr>
                  </a:outerShdw>
                </a:effectLst>
                <a:uLnTx/>
                <a:uFillTx/>
                <a:latin typeface="Times New Roman" pitchFamily="18" charset="0"/>
                <a:ea typeface="+mj-ea"/>
                <a:cs typeface="Times New Roman" pitchFamily="18" charset="0"/>
              </a:rPr>
              <a:t>Педагог:</a:t>
            </a:r>
            <a:r>
              <a:rPr kumimoji="0" lang="ru-RU" sz="1600" b="1" i="0" u="none" strike="noStrike" kern="1200" cap="none" spc="150" normalizeH="0" noProof="0" dirty="0" smtClean="0">
                <a:ln w="11430"/>
                <a:solidFill>
                  <a:srgbClr val="F8F8F8"/>
                </a:solidFill>
                <a:effectLst>
                  <a:outerShdw blurRad="25400" algn="tl" rotWithShape="0">
                    <a:srgbClr val="000000">
                      <a:alpha val="43000"/>
                    </a:srgbClr>
                  </a:outerShdw>
                </a:effectLst>
                <a:uLnTx/>
                <a:uFillTx/>
                <a:latin typeface="Times New Roman" pitchFamily="18" charset="0"/>
                <a:ea typeface="+mj-ea"/>
                <a:cs typeface="Times New Roman" pitchFamily="18" charset="0"/>
              </a:rPr>
              <a:t> </a:t>
            </a:r>
            <a:r>
              <a:rPr kumimoji="0" lang="ru-RU" sz="1600" b="1" i="0" u="none" strike="noStrike" kern="1200" cap="none" spc="150" normalizeH="0" noProof="0" dirty="0" err="1" smtClean="0">
                <a:ln w="11430"/>
                <a:solidFill>
                  <a:srgbClr val="F8F8F8"/>
                </a:solidFill>
                <a:effectLst>
                  <a:outerShdw blurRad="25400" algn="tl" rotWithShape="0">
                    <a:srgbClr val="000000">
                      <a:alpha val="43000"/>
                    </a:srgbClr>
                  </a:outerShdw>
                </a:effectLst>
                <a:uLnTx/>
                <a:uFillTx/>
                <a:latin typeface="Times New Roman" pitchFamily="18" charset="0"/>
                <a:ea typeface="+mj-ea"/>
                <a:cs typeface="Times New Roman" pitchFamily="18" charset="0"/>
              </a:rPr>
              <a:t>Соловьянова</a:t>
            </a:r>
            <a:r>
              <a:rPr kumimoji="0" lang="ru-RU" sz="1600" b="1" i="0" u="none" strike="noStrike" kern="1200" cap="none" spc="150" normalizeH="0" noProof="0" dirty="0" smtClean="0">
                <a:ln w="11430"/>
                <a:solidFill>
                  <a:srgbClr val="F8F8F8"/>
                </a:solidFill>
                <a:effectLst>
                  <a:outerShdw blurRad="25400" algn="tl" rotWithShape="0">
                    <a:srgbClr val="000000">
                      <a:alpha val="43000"/>
                    </a:srgbClr>
                  </a:outerShdw>
                </a:effectLst>
                <a:uLnTx/>
                <a:uFillTx/>
                <a:latin typeface="Times New Roman" pitchFamily="18" charset="0"/>
                <a:ea typeface="+mj-ea"/>
                <a:cs typeface="Times New Roman" pitchFamily="18" charset="0"/>
              </a:rPr>
              <a:t> Т. А.</a:t>
            </a:r>
            <a:endParaRPr kumimoji="0" lang="ru-RU" sz="1600" b="1" i="0" u="none" strike="noStrike" kern="1200" cap="none" spc="150" normalizeH="0" baseline="0" noProof="0" dirty="0" smtClean="0">
              <a:ln w="11430"/>
              <a:solidFill>
                <a:srgbClr val="F8F8F8"/>
              </a:solidFill>
              <a:effectLst>
                <a:outerShdw blurRad="25400" algn="tl" rotWithShape="0">
                  <a:srgbClr val="000000">
                    <a:alpha val="43000"/>
                  </a:srgbClr>
                </a:outerShdw>
              </a:effectLst>
              <a:uLnTx/>
              <a:uFillTx/>
              <a:latin typeface="Times New Roman" pitchFamily="18" charset="0"/>
              <a:ea typeface="+mj-ea"/>
              <a:cs typeface="Times New Roman" pitchFamily="18"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20">
                                            <p:bg/>
                                          </p:spTgt>
                                        </p:tgtEl>
                                        <p:attrNameLst>
                                          <p:attrName>style.visibility</p:attrName>
                                        </p:attrNameLst>
                                      </p:cBhvr>
                                      <p:to>
                                        <p:strVal val="visible"/>
                                      </p:to>
                                    </p:set>
                                    <p:set>
                                      <p:cBhvr>
                                        <p:cTn id="7" dur="455" fill="hold">
                                          <p:stCondLst>
                                            <p:cond delay="0"/>
                                          </p:stCondLst>
                                        </p:cTn>
                                        <p:tgtEl>
                                          <p:spTgt spid="20">
                                            <p:bg/>
                                          </p:spTgt>
                                        </p:tgtEl>
                                        <p:attrNameLst>
                                          <p:attrName>style.rotation</p:attrName>
                                        </p:attrNameLst>
                                      </p:cBhvr>
                                      <p:to>
                                        <p:strVal val="-45.0"/>
                                      </p:to>
                                    </p:set>
                                    <p:anim calcmode="lin" valueType="num">
                                      <p:cBhvr>
                                        <p:cTn id="8" dur="455" fill="hold">
                                          <p:stCondLst>
                                            <p:cond delay="455"/>
                                          </p:stCondLst>
                                        </p:cTn>
                                        <p:tgtEl>
                                          <p:spTgt spid="20">
                                            <p:bg/>
                                          </p:spTgt>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20">
                                            <p:bg/>
                                          </p:spTgt>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20">
                                            <p:bg/>
                                          </p:spTgt>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20">
                                            <p:bg/>
                                          </p:spTgt>
                                        </p:tgtEl>
                                        <p:attrNameLst>
                                          <p:attrName>ppt_y</p:attrName>
                                        </p:attrNameLst>
                                      </p:cBhvr>
                                      <p:tavLst>
                                        <p:tav tm="0">
                                          <p:val>
                                            <p:strVal val="#ppt_y-(0.354*#ppt_w-0.172*#ppt_h)"/>
                                          </p:val>
                                        </p:tav>
                                        <p:tav tm="100000">
                                          <p:val>
                                            <p:strVal val="#ppt_y"/>
                                          </p:val>
                                        </p:tav>
                                      </p:tavLst>
                                    </p:anim>
                                  </p:childTnLst>
                                </p:cTn>
                              </p:par>
                              <p:par>
                                <p:cTn id="12" presetID="38" presetClass="entr" presetSubtype="0" accel="50000" fill="hold" grpId="0" nodeType="withEffect">
                                  <p:stCondLst>
                                    <p:cond delay="0"/>
                                  </p:stCondLst>
                                  <p:iterate type="lt">
                                    <p:tmPct val="50000"/>
                                  </p:iterate>
                                  <p:childTnLst>
                                    <p:set>
                                      <p:cBhvr>
                                        <p:cTn id="13" dur="1" fill="hold">
                                          <p:stCondLst>
                                            <p:cond delay="0"/>
                                          </p:stCondLst>
                                        </p:cTn>
                                        <p:tgtEl>
                                          <p:spTgt spid="20">
                                            <p:txEl>
                                              <p:pRg st="0" end="0"/>
                                            </p:txEl>
                                          </p:spTgt>
                                        </p:tgtEl>
                                        <p:attrNameLst>
                                          <p:attrName>style.visibility</p:attrName>
                                        </p:attrNameLst>
                                      </p:cBhvr>
                                      <p:to>
                                        <p:strVal val="visible"/>
                                      </p:to>
                                    </p:set>
                                    <p:set>
                                      <p:cBhvr>
                                        <p:cTn id="14" dur="455" fill="hold">
                                          <p:stCondLst>
                                            <p:cond delay="0"/>
                                          </p:stCondLst>
                                        </p:cTn>
                                        <p:tgtEl>
                                          <p:spTgt spid="20">
                                            <p:txEl>
                                              <p:pRg st="0" end="0"/>
                                            </p:txEl>
                                          </p:spTgt>
                                        </p:tgtEl>
                                        <p:attrNameLst>
                                          <p:attrName>style.rotation</p:attrName>
                                        </p:attrNameLst>
                                      </p:cBhvr>
                                      <p:to>
                                        <p:strVal val="-45.0"/>
                                      </p:to>
                                    </p:set>
                                    <p:anim calcmode="lin" valueType="num">
                                      <p:cBhvr>
                                        <p:cTn id="15" dur="455" fill="hold">
                                          <p:stCondLst>
                                            <p:cond delay="455"/>
                                          </p:stCondLst>
                                        </p:cTn>
                                        <p:tgtEl>
                                          <p:spTgt spid="20">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16" dur="455" fill="hold">
                                          <p:stCondLst>
                                            <p:cond delay="0"/>
                                          </p:stCondLst>
                                        </p:cTn>
                                        <p:tgtEl>
                                          <p:spTgt spid="20">
                                            <p:txEl>
                                              <p:pRg st="0" end="0"/>
                                            </p:txEl>
                                          </p:spTgt>
                                        </p:tgtEl>
                                        <p:attrNameLst>
                                          <p:attrName>ppt_y</p:attrName>
                                        </p:attrNameLst>
                                      </p:cBhvr>
                                      <p:tavLst>
                                        <p:tav tm="0">
                                          <p:val>
                                            <p:strVal val="#ppt_y-1"/>
                                          </p:val>
                                        </p:tav>
                                        <p:tav tm="100000">
                                          <p:val>
                                            <p:strVal val="#ppt_y-(0.354*#ppt_w-0.172*#ppt_h)"/>
                                          </p:val>
                                        </p:tav>
                                      </p:tavLst>
                                    </p:anim>
                                    <p:anim calcmode="lin" valueType="num">
                                      <p:cBhvr>
                                        <p:cTn id="17" dur="156" decel="50000" autoRev="1" fill="hold">
                                          <p:stCondLst>
                                            <p:cond delay="455"/>
                                          </p:stCondLst>
                                        </p:cTn>
                                        <p:tgtEl>
                                          <p:spTgt spid="20">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8" dur="136" fill="hold">
                                          <p:stCondLst>
                                            <p:cond delay="864"/>
                                          </p:stCondLst>
                                        </p:cTn>
                                        <p:tgtEl>
                                          <p:spTgt spid="20">
                                            <p:txEl>
                                              <p:pRg st="0" end="0"/>
                                            </p:txEl>
                                          </p:spTgt>
                                        </p:tgtEl>
                                        <p:attrNameLst>
                                          <p:attrName>ppt_y</p:attrName>
                                        </p:attrNameLst>
                                      </p:cBhvr>
                                      <p:tavLst>
                                        <p:tav tm="0">
                                          <p:val>
                                            <p:strVal val="#ppt_y-(0.354*#ppt_w-0.172*#ppt_h)"/>
                                          </p:val>
                                        </p:tav>
                                        <p:tav tm="100000">
                                          <p:val>
                                            <p:strVal val="#ppt_y"/>
                                          </p:val>
                                        </p:tav>
                                      </p:tavLst>
                                    </p:anim>
                                  </p:childTnLst>
                                </p:cTn>
                              </p:par>
                              <p:par>
                                <p:cTn id="19" presetID="38" presetClass="entr" presetSubtype="0" accel="50000" fill="hold" grpId="1" nodeType="withEffect">
                                  <p:stCondLst>
                                    <p:cond delay="0"/>
                                  </p:stCondLst>
                                  <p:iterate type="lt">
                                    <p:tmPct val="50000"/>
                                  </p:iterate>
                                  <p:childTnLst>
                                    <p:set>
                                      <p:cBhvr>
                                        <p:cTn id="20" dur="1" fill="hold">
                                          <p:stCondLst>
                                            <p:cond delay="0"/>
                                          </p:stCondLst>
                                        </p:cTn>
                                        <p:tgtEl>
                                          <p:spTgt spid="21">
                                            <p:bg/>
                                          </p:spTgt>
                                        </p:tgtEl>
                                        <p:attrNameLst>
                                          <p:attrName>style.visibility</p:attrName>
                                        </p:attrNameLst>
                                      </p:cBhvr>
                                      <p:to>
                                        <p:strVal val="visible"/>
                                      </p:to>
                                    </p:set>
                                    <p:set>
                                      <p:cBhvr>
                                        <p:cTn id="21" dur="455" fill="hold">
                                          <p:stCondLst>
                                            <p:cond delay="0"/>
                                          </p:stCondLst>
                                        </p:cTn>
                                        <p:tgtEl>
                                          <p:spTgt spid="21">
                                            <p:bg/>
                                          </p:spTgt>
                                        </p:tgtEl>
                                        <p:attrNameLst>
                                          <p:attrName>style.rotation</p:attrName>
                                        </p:attrNameLst>
                                      </p:cBhvr>
                                      <p:to>
                                        <p:strVal val="-45.0"/>
                                      </p:to>
                                    </p:set>
                                    <p:anim calcmode="lin" valueType="num">
                                      <p:cBhvr>
                                        <p:cTn id="22" dur="455" fill="hold">
                                          <p:stCondLst>
                                            <p:cond delay="455"/>
                                          </p:stCondLst>
                                        </p:cTn>
                                        <p:tgtEl>
                                          <p:spTgt spid="21">
                                            <p:bg/>
                                          </p:spTgt>
                                        </p:tgtEl>
                                        <p:attrNameLst>
                                          <p:attrName>style.rotation</p:attrName>
                                        </p:attrNameLst>
                                      </p:cBhvr>
                                      <p:tavLst>
                                        <p:tav tm="0">
                                          <p:val>
                                            <p:fltVal val="-45"/>
                                          </p:val>
                                        </p:tav>
                                        <p:tav tm="69900">
                                          <p:val>
                                            <p:fltVal val="45"/>
                                          </p:val>
                                        </p:tav>
                                        <p:tav tm="100000">
                                          <p:val>
                                            <p:fltVal val="0"/>
                                          </p:val>
                                        </p:tav>
                                      </p:tavLst>
                                    </p:anim>
                                    <p:anim calcmode="lin" valueType="num">
                                      <p:cBhvr>
                                        <p:cTn id="23" dur="455" fill="hold">
                                          <p:stCondLst>
                                            <p:cond delay="0"/>
                                          </p:stCondLst>
                                        </p:cTn>
                                        <p:tgtEl>
                                          <p:spTgt spid="21">
                                            <p:bg/>
                                          </p:spTgt>
                                        </p:tgtEl>
                                        <p:attrNameLst>
                                          <p:attrName>ppt_y</p:attrName>
                                        </p:attrNameLst>
                                      </p:cBhvr>
                                      <p:tavLst>
                                        <p:tav tm="0">
                                          <p:val>
                                            <p:strVal val="#ppt_y-1"/>
                                          </p:val>
                                        </p:tav>
                                        <p:tav tm="100000">
                                          <p:val>
                                            <p:strVal val="#ppt_y-(0.354*#ppt_w-0.172*#ppt_h)"/>
                                          </p:val>
                                        </p:tav>
                                      </p:tavLst>
                                    </p:anim>
                                    <p:anim calcmode="lin" valueType="num">
                                      <p:cBhvr>
                                        <p:cTn id="24" dur="156" decel="50000" autoRev="1" fill="hold">
                                          <p:stCondLst>
                                            <p:cond delay="455"/>
                                          </p:stCondLst>
                                        </p:cTn>
                                        <p:tgtEl>
                                          <p:spTgt spid="21">
                                            <p:bg/>
                                          </p:spTgt>
                                        </p:tgtEl>
                                        <p:attrNameLst>
                                          <p:attrName>ppt_y</p:attrName>
                                        </p:attrNameLst>
                                      </p:cBhvr>
                                      <p:tavLst>
                                        <p:tav tm="0">
                                          <p:val>
                                            <p:strVal val="#ppt_y-(0.354*#ppt_w-0.172*#ppt_h)"/>
                                          </p:val>
                                        </p:tav>
                                        <p:tav tm="100000">
                                          <p:val>
                                            <p:strVal val="#ppt_y-(0.354*#ppt_w-0.172*#ppt_h)-#ppt_h/2"/>
                                          </p:val>
                                        </p:tav>
                                      </p:tavLst>
                                    </p:anim>
                                    <p:anim calcmode="lin" valueType="num">
                                      <p:cBhvr>
                                        <p:cTn id="25" dur="136" fill="hold">
                                          <p:stCondLst>
                                            <p:cond delay="864"/>
                                          </p:stCondLst>
                                        </p:cTn>
                                        <p:tgtEl>
                                          <p:spTgt spid="21">
                                            <p:bg/>
                                          </p:spTgt>
                                        </p:tgtEl>
                                        <p:attrNameLst>
                                          <p:attrName>ppt_y</p:attrName>
                                        </p:attrNameLst>
                                      </p:cBhvr>
                                      <p:tavLst>
                                        <p:tav tm="0">
                                          <p:val>
                                            <p:strVal val="#ppt_y-(0.354*#ppt_w-0.172*#ppt_h)"/>
                                          </p:val>
                                        </p:tav>
                                        <p:tav tm="100000">
                                          <p:val>
                                            <p:strVal val="#ppt_y"/>
                                          </p:val>
                                        </p:tav>
                                      </p:tavLst>
                                    </p:anim>
                                  </p:childTnLst>
                                </p:cTn>
                              </p:par>
                              <p:par>
                                <p:cTn id="26" presetID="38" presetClass="entr" presetSubtype="0" accel="50000" fill="hold" grpId="1" nodeType="withEffect">
                                  <p:stCondLst>
                                    <p:cond delay="0"/>
                                  </p:stCondLst>
                                  <p:iterate type="lt">
                                    <p:tmPct val="50000"/>
                                  </p:iterate>
                                  <p:childTnLst>
                                    <p:set>
                                      <p:cBhvr>
                                        <p:cTn id="27" dur="1" fill="hold">
                                          <p:stCondLst>
                                            <p:cond delay="0"/>
                                          </p:stCondLst>
                                        </p:cTn>
                                        <p:tgtEl>
                                          <p:spTgt spid="21">
                                            <p:txEl>
                                              <p:pRg st="0" end="0"/>
                                            </p:txEl>
                                          </p:spTgt>
                                        </p:tgtEl>
                                        <p:attrNameLst>
                                          <p:attrName>style.visibility</p:attrName>
                                        </p:attrNameLst>
                                      </p:cBhvr>
                                      <p:to>
                                        <p:strVal val="visible"/>
                                      </p:to>
                                    </p:set>
                                    <p:set>
                                      <p:cBhvr>
                                        <p:cTn id="28" dur="455" fill="hold">
                                          <p:stCondLst>
                                            <p:cond delay="0"/>
                                          </p:stCondLst>
                                        </p:cTn>
                                        <p:tgtEl>
                                          <p:spTgt spid="21">
                                            <p:txEl>
                                              <p:pRg st="0" end="0"/>
                                            </p:txEl>
                                          </p:spTgt>
                                        </p:tgtEl>
                                        <p:attrNameLst>
                                          <p:attrName>style.rotation</p:attrName>
                                        </p:attrNameLst>
                                      </p:cBhvr>
                                      <p:to>
                                        <p:strVal val="-45.0"/>
                                      </p:to>
                                    </p:set>
                                    <p:anim calcmode="lin" valueType="num">
                                      <p:cBhvr>
                                        <p:cTn id="29" dur="455" fill="hold">
                                          <p:stCondLst>
                                            <p:cond delay="455"/>
                                          </p:stCondLst>
                                        </p:cTn>
                                        <p:tgtEl>
                                          <p:spTgt spid="21">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30" dur="455" fill="hold">
                                          <p:stCondLst>
                                            <p:cond delay="0"/>
                                          </p:stCondLst>
                                        </p:cTn>
                                        <p:tgtEl>
                                          <p:spTgt spid="21">
                                            <p:txEl>
                                              <p:pRg st="0" end="0"/>
                                            </p:txEl>
                                          </p:spTgt>
                                        </p:tgtEl>
                                        <p:attrNameLst>
                                          <p:attrName>ppt_y</p:attrName>
                                        </p:attrNameLst>
                                      </p:cBhvr>
                                      <p:tavLst>
                                        <p:tav tm="0">
                                          <p:val>
                                            <p:strVal val="#ppt_y-1"/>
                                          </p:val>
                                        </p:tav>
                                        <p:tav tm="100000">
                                          <p:val>
                                            <p:strVal val="#ppt_y-(0.354*#ppt_w-0.172*#ppt_h)"/>
                                          </p:val>
                                        </p:tav>
                                      </p:tavLst>
                                    </p:anim>
                                    <p:anim calcmode="lin" valueType="num">
                                      <p:cBhvr>
                                        <p:cTn id="31" dur="156" decel="50000" autoRev="1" fill="hold">
                                          <p:stCondLst>
                                            <p:cond delay="455"/>
                                          </p:stCondLst>
                                        </p:cTn>
                                        <p:tgtEl>
                                          <p:spTgt spid="21">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32" dur="136" fill="hold">
                                          <p:stCondLst>
                                            <p:cond delay="864"/>
                                          </p:stCondLst>
                                        </p:cTn>
                                        <p:tgtEl>
                                          <p:spTgt spid="21">
                                            <p:txEl>
                                              <p:pRg st="0" end="0"/>
                                            </p:txEl>
                                          </p:spTgt>
                                        </p:tgtEl>
                                        <p:attrNameLst>
                                          <p:attrName>ppt_y</p:attrName>
                                        </p:attrNameLst>
                                      </p:cBhvr>
                                      <p:tavLst>
                                        <p:tav tm="0">
                                          <p:val>
                                            <p:strVal val="#ppt_y-(0.354*#ppt_w-0.172*#ppt_h)"/>
                                          </p:val>
                                        </p:tav>
                                        <p:tav tm="100000">
                                          <p:val>
                                            <p:strVal val="#ppt_y"/>
                                          </p:val>
                                        </p:tav>
                                      </p:tavLst>
                                    </p:anim>
                                  </p:childTnLst>
                                </p:cTn>
                              </p:par>
                              <p:par>
                                <p:cTn id="33" presetID="38" presetClass="entr" presetSubtype="0" accel="50000" fill="hold" nodeType="withEffect">
                                  <p:stCondLst>
                                    <p:cond delay="0"/>
                                  </p:stCondLst>
                                  <p:iterate type="lt">
                                    <p:tmPct val="50000"/>
                                  </p:iterate>
                                  <p:childTnLst>
                                    <p:set>
                                      <p:cBhvr>
                                        <p:cTn id="34" dur="1" fill="hold">
                                          <p:stCondLst>
                                            <p:cond delay="0"/>
                                          </p:stCondLst>
                                        </p:cTn>
                                        <p:tgtEl>
                                          <p:spTgt spid="22"/>
                                        </p:tgtEl>
                                        <p:attrNameLst>
                                          <p:attrName>style.visibility</p:attrName>
                                        </p:attrNameLst>
                                      </p:cBhvr>
                                      <p:to>
                                        <p:strVal val="visible"/>
                                      </p:to>
                                    </p:set>
                                    <p:set>
                                      <p:cBhvr>
                                        <p:cTn id="35" dur="455" fill="hold">
                                          <p:stCondLst>
                                            <p:cond delay="0"/>
                                          </p:stCondLst>
                                        </p:cTn>
                                        <p:tgtEl>
                                          <p:spTgt spid="22"/>
                                        </p:tgtEl>
                                        <p:attrNameLst>
                                          <p:attrName>style.rotation</p:attrName>
                                        </p:attrNameLst>
                                      </p:cBhvr>
                                      <p:to>
                                        <p:strVal val="-45.0"/>
                                      </p:to>
                                    </p:set>
                                    <p:anim calcmode="lin" valueType="num">
                                      <p:cBhvr>
                                        <p:cTn id="36" dur="455" fill="hold">
                                          <p:stCondLst>
                                            <p:cond delay="455"/>
                                          </p:stCondLst>
                                        </p:cTn>
                                        <p:tgtEl>
                                          <p:spTgt spid="22"/>
                                        </p:tgtEl>
                                        <p:attrNameLst>
                                          <p:attrName>style.rotation</p:attrName>
                                        </p:attrNameLst>
                                      </p:cBhvr>
                                      <p:tavLst>
                                        <p:tav tm="0">
                                          <p:val>
                                            <p:fltVal val="-45"/>
                                          </p:val>
                                        </p:tav>
                                        <p:tav tm="69900">
                                          <p:val>
                                            <p:fltVal val="45"/>
                                          </p:val>
                                        </p:tav>
                                        <p:tav tm="100000">
                                          <p:val>
                                            <p:fltVal val="0"/>
                                          </p:val>
                                        </p:tav>
                                      </p:tavLst>
                                    </p:anim>
                                    <p:anim calcmode="lin" valueType="num">
                                      <p:cBhvr>
                                        <p:cTn id="37" dur="455" fill="hold">
                                          <p:stCondLst>
                                            <p:cond delay="0"/>
                                          </p:stCondLst>
                                        </p:cTn>
                                        <p:tgtEl>
                                          <p:spTgt spid="22"/>
                                        </p:tgtEl>
                                        <p:attrNameLst>
                                          <p:attrName>ppt_y</p:attrName>
                                        </p:attrNameLst>
                                      </p:cBhvr>
                                      <p:tavLst>
                                        <p:tav tm="0">
                                          <p:val>
                                            <p:strVal val="#ppt_y-1"/>
                                          </p:val>
                                        </p:tav>
                                        <p:tav tm="100000">
                                          <p:val>
                                            <p:strVal val="#ppt_y-(0.354*#ppt_w-0.172*#ppt_h)"/>
                                          </p:val>
                                        </p:tav>
                                      </p:tavLst>
                                    </p:anim>
                                    <p:anim calcmode="lin" valueType="num">
                                      <p:cBhvr>
                                        <p:cTn id="38" dur="156" decel="50000" autoRev="1" fill="hold">
                                          <p:stCondLst>
                                            <p:cond delay="455"/>
                                          </p:stCondLst>
                                        </p:cTn>
                                        <p:tgtEl>
                                          <p:spTgt spid="22"/>
                                        </p:tgtEl>
                                        <p:attrNameLst>
                                          <p:attrName>ppt_y</p:attrName>
                                        </p:attrNameLst>
                                      </p:cBhvr>
                                      <p:tavLst>
                                        <p:tav tm="0">
                                          <p:val>
                                            <p:strVal val="#ppt_y-(0.354*#ppt_w-0.172*#ppt_h)"/>
                                          </p:val>
                                        </p:tav>
                                        <p:tav tm="100000">
                                          <p:val>
                                            <p:strVal val="#ppt_y-(0.354*#ppt_w-0.172*#ppt_h)-#ppt_h/2"/>
                                          </p:val>
                                        </p:tav>
                                      </p:tavLst>
                                    </p:anim>
                                    <p:anim calcmode="lin" valueType="num">
                                      <p:cBhvr>
                                        <p:cTn id="39" dur="136" fill="hold">
                                          <p:stCondLst>
                                            <p:cond delay="864"/>
                                          </p:stCondLst>
                                        </p:cTn>
                                        <p:tgtEl>
                                          <p:spTgt spid="22"/>
                                        </p:tgtEl>
                                        <p:attrNameLst>
                                          <p:attrName>ppt_y</p:attrName>
                                        </p:attrNameLst>
                                      </p:cBhvr>
                                      <p:tavLst>
                                        <p:tav tm="0">
                                          <p:val>
                                            <p:strVal val="#ppt_y-(0.354*#ppt_w-0.172*#ppt_h)"/>
                                          </p:val>
                                        </p:tav>
                                        <p:tav tm="100000">
                                          <p:val>
                                            <p:strVal val="#ppt_y"/>
                                          </p:val>
                                        </p:tav>
                                      </p:tavLst>
                                    </p:anim>
                                  </p:childTnLst>
                                </p:cTn>
                              </p:par>
                              <p:par>
                                <p:cTn id="40" presetID="38" presetClass="entr" presetSubtype="0" accel="50000" fill="hold" nodeType="withEffect">
                                  <p:stCondLst>
                                    <p:cond delay="0"/>
                                  </p:stCondLst>
                                  <p:iterate type="lt">
                                    <p:tmPct val="50000"/>
                                  </p:iterate>
                                  <p:childTnLst>
                                    <p:set>
                                      <p:cBhvr>
                                        <p:cTn id="41" dur="1" fill="hold">
                                          <p:stCondLst>
                                            <p:cond delay="0"/>
                                          </p:stCondLst>
                                        </p:cTn>
                                        <p:tgtEl>
                                          <p:spTgt spid="22">
                                            <p:txEl>
                                              <p:pRg st="0" end="0"/>
                                            </p:txEl>
                                          </p:spTgt>
                                        </p:tgtEl>
                                        <p:attrNameLst>
                                          <p:attrName>style.visibility</p:attrName>
                                        </p:attrNameLst>
                                      </p:cBhvr>
                                      <p:to>
                                        <p:strVal val="visible"/>
                                      </p:to>
                                    </p:set>
                                    <p:set>
                                      <p:cBhvr>
                                        <p:cTn id="42" dur="455" fill="hold">
                                          <p:stCondLst>
                                            <p:cond delay="0"/>
                                          </p:stCondLst>
                                        </p:cTn>
                                        <p:tgtEl>
                                          <p:spTgt spid="22">
                                            <p:txEl>
                                              <p:pRg st="0" end="0"/>
                                            </p:txEl>
                                          </p:spTgt>
                                        </p:tgtEl>
                                        <p:attrNameLst>
                                          <p:attrName>style.rotation</p:attrName>
                                        </p:attrNameLst>
                                      </p:cBhvr>
                                      <p:to>
                                        <p:strVal val="-45.0"/>
                                      </p:to>
                                    </p:set>
                                    <p:anim calcmode="lin" valueType="num">
                                      <p:cBhvr>
                                        <p:cTn id="43" dur="455" fill="hold">
                                          <p:stCondLst>
                                            <p:cond delay="455"/>
                                          </p:stCondLst>
                                        </p:cTn>
                                        <p:tgtEl>
                                          <p:spTgt spid="22">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44" dur="455" fill="hold">
                                          <p:stCondLst>
                                            <p:cond delay="0"/>
                                          </p:stCondLst>
                                        </p:cTn>
                                        <p:tgtEl>
                                          <p:spTgt spid="22">
                                            <p:txEl>
                                              <p:pRg st="0" end="0"/>
                                            </p:txEl>
                                          </p:spTgt>
                                        </p:tgtEl>
                                        <p:attrNameLst>
                                          <p:attrName>ppt_y</p:attrName>
                                        </p:attrNameLst>
                                      </p:cBhvr>
                                      <p:tavLst>
                                        <p:tav tm="0">
                                          <p:val>
                                            <p:strVal val="#ppt_y-1"/>
                                          </p:val>
                                        </p:tav>
                                        <p:tav tm="100000">
                                          <p:val>
                                            <p:strVal val="#ppt_y-(0.354*#ppt_w-0.172*#ppt_h)"/>
                                          </p:val>
                                        </p:tav>
                                      </p:tavLst>
                                    </p:anim>
                                    <p:anim calcmode="lin" valueType="num">
                                      <p:cBhvr>
                                        <p:cTn id="45" dur="156" decel="50000" autoRev="1" fill="hold">
                                          <p:stCondLst>
                                            <p:cond delay="455"/>
                                          </p:stCondLst>
                                        </p:cTn>
                                        <p:tgtEl>
                                          <p:spTgt spid="22">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46" dur="136" fill="hold">
                                          <p:stCondLst>
                                            <p:cond delay="864"/>
                                          </p:stCondLst>
                                        </p:cTn>
                                        <p:tgtEl>
                                          <p:spTgt spid="22">
                                            <p:txEl>
                                              <p:pRg st="0" end="0"/>
                                            </p:txEl>
                                          </p:spTgt>
                                        </p:tgtEl>
                                        <p:attrNameLst>
                                          <p:attrName>ppt_y</p:attrName>
                                        </p:attrNameLst>
                                      </p:cBhvr>
                                      <p:tavLst>
                                        <p:tav tm="0">
                                          <p:val>
                                            <p:strVal val="#ppt_y-(0.354*#ppt_w-0.172*#ppt_h)"/>
                                          </p:val>
                                        </p:tav>
                                        <p:tav tm="100000">
                                          <p:val>
                                            <p:strVal val="#ppt_y"/>
                                          </p:val>
                                        </p:tav>
                                      </p:tavLst>
                                    </p:anim>
                                  </p:childTnLst>
                                </p:cTn>
                              </p:par>
                              <p:par>
                                <p:cTn id="47" presetID="38" presetClass="entr" presetSubtype="0" accel="50000" fill="hold" nodeType="withEffect">
                                  <p:stCondLst>
                                    <p:cond delay="0"/>
                                  </p:stCondLst>
                                  <p:iterate type="lt">
                                    <p:tmPct val="50000"/>
                                  </p:iterate>
                                  <p:childTnLst>
                                    <p:set>
                                      <p:cBhvr>
                                        <p:cTn id="48" dur="1" fill="hold">
                                          <p:stCondLst>
                                            <p:cond delay="0"/>
                                          </p:stCondLst>
                                        </p:cTn>
                                        <p:tgtEl>
                                          <p:spTgt spid="23"/>
                                        </p:tgtEl>
                                        <p:attrNameLst>
                                          <p:attrName>style.visibility</p:attrName>
                                        </p:attrNameLst>
                                      </p:cBhvr>
                                      <p:to>
                                        <p:strVal val="visible"/>
                                      </p:to>
                                    </p:set>
                                    <p:set>
                                      <p:cBhvr>
                                        <p:cTn id="49" dur="455" fill="hold">
                                          <p:stCondLst>
                                            <p:cond delay="0"/>
                                          </p:stCondLst>
                                        </p:cTn>
                                        <p:tgtEl>
                                          <p:spTgt spid="23"/>
                                        </p:tgtEl>
                                        <p:attrNameLst>
                                          <p:attrName>style.rotation</p:attrName>
                                        </p:attrNameLst>
                                      </p:cBhvr>
                                      <p:to>
                                        <p:strVal val="-45.0"/>
                                      </p:to>
                                    </p:set>
                                    <p:anim calcmode="lin" valueType="num">
                                      <p:cBhvr>
                                        <p:cTn id="50" dur="455" fill="hold">
                                          <p:stCondLst>
                                            <p:cond delay="455"/>
                                          </p:stCondLst>
                                        </p:cTn>
                                        <p:tgtEl>
                                          <p:spTgt spid="23"/>
                                        </p:tgtEl>
                                        <p:attrNameLst>
                                          <p:attrName>style.rotation</p:attrName>
                                        </p:attrNameLst>
                                      </p:cBhvr>
                                      <p:tavLst>
                                        <p:tav tm="0">
                                          <p:val>
                                            <p:fltVal val="-45"/>
                                          </p:val>
                                        </p:tav>
                                        <p:tav tm="69900">
                                          <p:val>
                                            <p:fltVal val="45"/>
                                          </p:val>
                                        </p:tav>
                                        <p:tav tm="100000">
                                          <p:val>
                                            <p:fltVal val="0"/>
                                          </p:val>
                                        </p:tav>
                                      </p:tavLst>
                                    </p:anim>
                                    <p:anim calcmode="lin" valueType="num">
                                      <p:cBhvr>
                                        <p:cTn id="51" dur="455" fill="hold">
                                          <p:stCondLst>
                                            <p:cond delay="0"/>
                                          </p:stCondLst>
                                        </p:cTn>
                                        <p:tgtEl>
                                          <p:spTgt spid="23"/>
                                        </p:tgtEl>
                                        <p:attrNameLst>
                                          <p:attrName>ppt_y</p:attrName>
                                        </p:attrNameLst>
                                      </p:cBhvr>
                                      <p:tavLst>
                                        <p:tav tm="0">
                                          <p:val>
                                            <p:strVal val="#ppt_y-1"/>
                                          </p:val>
                                        </p:tav>
                                        <p:tav tm="100000">
                                          <p:val>
                                            <p:strVal val="#ppt_y-(0.354*#ppt_w-0.172*#ppt_h)"/>
                                          </p:val>
                                        </p:tav>
                                      </p:tavLst>
                                    </p:anim>
                                    <p:anim calcmode="lin" valueType="num">
                                      <p:cBhvr>
                                        <p:cTn id="52" dur="156" decel="50000" autoRev="1" fill="hold">
                                          <p:stCondLst>
                                            <p:cond delay="455"/>
                                          </p:stCondLst>
                                        </p:cTn>
                                        <p:tgtEl>
                                          <p:spTgt spid="23"/>
                                        </p:tgtEl>
                                        <p:attrNameLst>
                                          <p:attrName>ppt_y</p:attrName>
                                        </p:attrNameLst>
                                      </p:cBhvr>
                                      <p:tavLst>
                                        <p:tav tm="0">
                                          <p:val>
                                            <p:strVal val="#ppt_y-(0.354*#ppt_w-0.172*#ppt_h)"/>
                                          </p:val>
                                        </p:tav>
                                        <p:tav tm="100000">
                                          <p:val>
                                            <p:strVal val="#ppt_y-(0.354*#ppt_w-0.172*#ppt_h)-#ppt_h/2"/>
                                          </p:val>
                                        </p:tav>
                                      </p:tavLst>
                                    </p:anim>
                                    <p:anim calcmode="lin" valueType="num">
                                      <p:cBhvr>
                                        <p:cTn id="53" dur="136" fill="hold">
                                          <p:stCondLst>
                                            <p:cond delay="864"/>
                                          </p:stCondLst>
                                        </p:cTn>
                                        <p:tgtEl>
                                          <p:spTgt spid="23"/>
                                        </p:tgtEl>
                                        <p:attrNameLst>
                                          <p:attrName>ppt_y</p:attrName>
                                        </p:attrNameLst>
                                      </p:cBhvr>
                                      <p:tavLst>
                                        <p:tav tm="0">
                                          <p:val>
                                            <p:strVal val="#ppt_y-(0.354*#ppt_w-0.172*#ppt_h)"/>
                                          </p:val>
                                        </p:tav>
                                        <p:tav tm="100000">
                                          <p:val>
                                            <p:strVal val="#ppt_y"/>
                                          </p:val>
                                        </p:tav>
                                      </p:tavLst>
                                    </p:anim>
                                  </p:childTnLst>
                                </p:cTn>
                              </p:par>
                              <p:par>
                                <p:cTn id="54" presetID="38" presetClass="entr" presetSubtype="0" accel="50000" fill="hold" nodeType="withEffect">
                                  <p:stCondLst>
                                    <p:cond delay="0"/>
                                  </p:stCondLst>
                                  <p:iterate type="lt">
                                    <p:tmPct val="50000"/>
                                  </p:iterate>
                                  <p:childTnLst>
                                    <p:set>
                                      <p:cBhvr>
                                        <p:cTn id="55" dur="1" fill="hold">
                                          <p:stCondLst>
                                            <p:cond delay="0"/>
                                          </p:stCondLst>
                                        </p:cTn>
                                        <p:tgtEl>
                                          <p:spTgt spid="23">
                                            <p:txEl>
                                              <p:pRg st="0" end="0"/>
                                            </p:txEl>
                                          </p:spTgt>
                                        </p:tgtEl>
                                        <p:attrNameLst>
                                          <p:attrName>style.visibility</p:attrName>
                                        </p:attrNameLst>
                                      </p:cBhvr>
                                      <p:to>
                                        <p:strVal val="visible"/>
                                      </p:to>
                                    </p:set>
                                    <p:set>
                                      <p:cBhvr>
                                        <p:cTn id="56" dur="455" fill="hold">
                                          <p:stCondLst>
                                            <p:cond delay="0"/>
                                          </p:stCondLst>
                                        </p:cTn>
                                        <p:tgtEl>
                                          <p:spTgt spid="23">
                                            <p:txEl>
                                              <p:pRg st="0" end="0"/>
                                            </p:txEl>
                                          </p:spTgt>
                                        </p:tgtEl>
                                        <p:attrNameLst>
                                          <p:attrName>style.rotation</p:attrName>
                                        </p:attrNameLst>
                                      </p:cBhvr>
                                      <p:to>
                                        <p:strVal val="-45.0"/>
                                      </p:to>
                                    </p:set>
                                    <p:anim calcmode="lin" valueType="num">
                                      <p:cBhvr>
                                        <p:cTn id="57" dur="455" fill="hold">
                                          <p:stCondLst>
                                            <p:cond delay="455"/>
                                          </p:stCondLst>
                                        </p:cTn>
                                        <p:tgtEl>
                                          <p:spTgt spid="23">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58" dur="455" fill="hold">
                                          <p:stCondLst>
                                            <p:cond delay="0"/>
                                          </p:stCondLst>
                                        </p:cTn>
                                        <p:tgtEl>
                                          <p:spTgt spid="23">
                                            <p:txEl>
                                              <p:pRg st="0" end="0"/>
                                            </p:txEl>
                                          </p:spTgt>
                                        </p:tgtEl>
                                        <p:attrNameLst>
                                          <p:attrName>ppt_y</p:attrName>
                                        </p:attrNameLst>
                                      </p:cBhvr>
                                      <p:tavLst>
                                        <p:tav tm="0">
                                          <p:val>
                                            <p:strVal val="#ppt_y-1"/>
                                          </p:val>
                                        </p:tav>
                                        <p:tav tm="100000">
                                          <p:val>
                                            <p:strVal val="#ppt_y-(0.354*#ppt_w-0.172*#ppt_h)"/>
                                          </p:val>
                                        </p:tav>
                                      </p:tavLst>
                                    </p:anim>
                                    <p:anim calcmode="lin" valueType="num">
                                      <p:cBhvr>
                                        <p:cTn id="59" dur="156" decel="50000" autoRev="1" fill="hold">
                                          <p:stCondLst>
                                            <p:cond delay="455"/>
                                          </p:stCondLst>
                                        </p:cTn>
                                        <p:tgtEl>
                                          <p:spTgt spid="23">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60" dur="136" fill="hold">
                                          <p:stCondLst>
                                            <p:cond delay="864"/>
                                          </p:stCondLst>
                                        </p:cTn>
                                        <p:tgtEl>
                                          <p:spTgt spid="23">
                                            <p:txEl>
                                              <p:pRg st="0" end="0"/>
                                            </p:txEl>
                                          </p:spTgt>
                                        </p:tgtEl>
                                        <p:attrNameLst>
                                          <p:attrName>ppt_y</p:attrName>
                                        </p:attrNameLst>
                                      </p:cBhvr>
                                      <p:tavLst>
                                        <p:tav tm="0">
                                          <p:val>
                                            <p:strVal val="#ppt_y-(0.354*#ppt_w-0.172*#ppt_h)"/>
                                          </p:val>
                                        </p:tav>
                                        <p:tav tm="100000">
                                          <p:val>
                                            <p:strVal val="#ppt_y"/>
                                          </p:val>
                                        </p:tav>
                                      </p:tavLst>
                                    </p:anim>
                                  </p:childTnLst>
                                </p:cTn>
                              </p:par>
                              <p:par>
                                <p:cTn id="61" presetID="38" presetClass="entr" presetSubtype="0" accel="50000" fill="hold" grpId="0" nodeType="withEffect">
                                  <p:stCondLst>
                                    <p:cond delay="0"/>
                                  </p:stCondLst>
                                  <p:iterate type="lt">
                                    <p:tmPct val="50000"/>
                                  </p:iterate>
                                  <p:childTnLst>
                                    <p:set>
                                      <p:cBhvr>
                                        <p:cTn id="62" dur="1" fill="hold">
                                          <p:stCondLst>
                                            <p:cond delay="0"/>
                                          </p:stCondLst>
                                        </p:cTn>
                                        <p:tgtEl>
                                          <p:spTgt spid="24">
                                            <p:bg/>
                                          </p:spTgt>
                                        </p:tgtEl>
                                        <p:attrNameLst>
                                          <p:attrName>style.visibility</p:attrName>
                                        </p:attrNameLst>
                                      </p:cBhvr>
                                      <p:to>
                                        <p:strVal val="visible"/>
                                      </p:to>
                                    </p:set>
                                    <p:set>
                                      <p:cBhvr>
                                        <p:cTn id="63" dur="455" fill="hold">
                                          <p:stCondLst>
                                            <p:cond delay="0"/>
                                          </p:stCondLst>
                                        </p:cTn>
                                        <p:tgtEl>
                                          <p:spTgt spid="24">
                                            <p:bg/>
                                          </p:spTgt>
                                        </p:tgtEl>
                                        <p:attrNameLst>
                                          <p:attrName>style.rotation</p:attrName>
                                        </p:attrNameLst>
                                      </p:cBhvr>
                                      <p:to>
                                        <p:strVal val="-45.0"/>
                                      </p:to>
                                    </p:set>
                                    <p:anim calcmode="lin" valueType="num">
                                      <p:cBhvr>
                                        <p:cTn id="64" dur="455" fill="hold">
                                          <p:stCondLst>
                                            <p:cond delay="455"/>
                                          </p:stCondLst>
                                        </p:cTn>
                                        <p:tgtEl>
                                          <p:spTgt spid="24">
                                            <p:bg/>
                                          </p:spTgt>
                                        </p:tgtEl>
                                        <p:attrNameLst>
                                          <p:attrName>style.rotation</p:attrName>
                                        </p:attrNameLst>
                                      </p:cBhvr>
                                      <p:tavLst>
                                        <p:tav tm="0">
                                          <p:val>
                                            <p:fltVal val="-45"/>
                                          </p:val>
                                        </p:tav>
                                        <p:tav tm="69900">
                                          <p:val>
                                            <p:fltVal val="45"/>
                                          </p:val>
                                        </p:tav>
                                        <p:tav tm="100000">
                                          <p:val>
                                            <p:fltVal val="0"/>
                                          </p:val>
                                        </p:tav>
                                      </p:tavLst>
                                    </p:anim>
                                    <p:anim calcmode="lin" valueType="num">
                                      <p:cBhvr>
                                        <p:cTn id="65" dur="455" fill="hold">
                                          <p:stCondLst>
                                            <p:cond delay="0"/>
                                          </p:stCondLst>
                                        </p:cTn>
                                        <p:tgtEl>
                                          <p:spTgt spid="24">
                                            <p:bg/>
                                          </p:spTgt>
                                        </p:tgtEl>
                                        <p:attrNameLst>
                                          <p:attrName>ppt_y</p:attrName>
                                        </p:attrNameLst>
                                      </p:cBhvr>
                                      <p:tavLst>
                                        <p:tav tm="0">
                                          <p:val>
                                            <p:strVal val="#ppt_y-1"/>
                                          </p:val>
                                        </p:tav>
                                        <p:tav tm="100000">
                                          <p:val>
                                            <p:strVal val="#ppt_y-(0.354*#ppt_w-0.172*#ppt_h)"/>
                                          </p:val>
                                        </p:tav>
                                      </p:tavLst>
                                    </p:anim>
                                    <p:anim calcmode="lin" valueType="num">
                                      <p:cBhvr>
                                        <p:cTn id="66" dur="156" decel="50000" autoRev="1" fill="hold">
                                          <p:stCondLst>
                                            <p:cond delay="455"/>
                                          </p:stCondLst>
                                        </p:cTn>
                                        <p:tgtEl>
                                          <p:spTgt spid="24">
                                            <p:bg/>
                                          </p:spTgt>
                                        </p:tgtEl>
                                        <p:attrNameLst>
                                          <p:attrName>ppt_y</p:attrName>
                                        </p:attrNameLst>
                                      </p:cBhvr>
                                      <p:tavLst>
                                        <p:tav tm="0">
                                          <p:val>
                                            <p:strVal val="#ppt_y-(0.354*#ppt_w-0.172*#ppt_h)"/>
                                          </p:val>
                                        </p:tav>
                                        <p:tav tm="100000">
                                          <p:val>
                                            <p:strVal val="#ppt_y-(0.354*#ppt_w-0.172*#ppt_h)-#ppt_h/2"/>
                                          </p:val>
                                        </p:tav>
                                      </p:tavLst>
                                    </p:anim>
                                    <p:anim calcmode="lin" valueType="num">
                                      <p:cBhvr>
                                        <p:cTn id="67" dur="136" fill="hold">
                                          <p:stCondLst>
                                            <p:cond delay="864"/>
                                          </p:stCondLst>
                                        </p:cTn>
                                        <p:tgtEl>
                                          <p:spTgt spid="24">
                                            <p:bg/>
                                          </p:spTgt>
                                        </p:tgtEl>
                                        <p:attrNameLst>
                                          <p:attrName>ppt_y</p:attrName>
                                        </p:attrNameLst>
                                      </p:cBhvr>
                                      <p:tavLst>
                                        <p:tav tm="0">
                                          <p:val>
                                            <p:strVal val="#ppt_y-(0.354*#ppt_w-0.172*#ppt_h)"/>
                                          </p:val>
                                        </p:tav>
                                        <p:tav tm="100000">
                                          <p:val>
                                            <p:strVal val="#ppt_y"/>
                                          </p:val>
                                        </p:tav>
                                      </p:tavLst>
                                    </p:anim>
                                  </p:childTnLst>
                                </p:cTn>
                              </p:par>
                              <p:par>
                                <p:cTn id="68" presetID="38" presetClass="entr" presetSubtype="0" accel="50000" fill="hold" nodeType="withEffect">
                                  <p:stCondLst>
                                    <p:cond delay="0"/>
                                  </p:stCondLst>
                                  <p:iterate type="lt">
                                    <p:tmPct val="50000"/>
                                  </p:iterate>
                                  <p:childTnLst>
                                    <p:set>
                                      <p:cBhvr>
                                        <p:cTn id="69" dur="1" fill="hold">
                                          <p:stCondLst>
                                            <p:cond delay="0"/>
                                          </p:stCondLst>
                                        </p:cTn>
                                        <p:tgtEl>
                                          <p:spTgt spid="24">
                                            <p:txEl>
                                              <p:pRg st="0" end="0"/>
                                            </p:txEl>
                                          </p:spTgt>
                                        </p:tgtEl>
                                        <p:attrNameLst>
                                          <p:attrName>style.visibility</p:attrName>
                                        </p:attrNameLst>
                                      </p:cBhvr>
                                      <p:to>
                                        <p:strVal val="visible"/>
                                      </p:to>
                                    </p:set>
                                    <p:set>
                                      <p:cBhvr>
                                        <p:cTn id="70" dur="455" fill="hold">
                                          <p:stCondLst>
                                            <p:cond delay="0"/>
                                          </p:stCondLst>
                                        </p:cTn>
                                        <p:tgtEl>
                                          <p:spTgt spid="24">
                                            <p:txEl>
                                              <p:pRg st="0" end="0"/>
                                            </p:txEl>
                                          </p:spTgt>
                                        </p:tgtEl>
                                        <p:attrNameLst>
                                          <p:attrName>style.rotation</p:attrName>
                                        </p:attrNameLst>
                                      </p:cBhvr>
                                      <p:to>
                                        <p:strVal val="-45.0"/>
                                      </p:to>
                                    </p:set>
                                    <p:anim calcmode="lin" valueType="num">
                                      <p:cBhvr>
                                        <p:cTn id="71" dur="455" fill="hold">
                                          <p:stCondLst>
                                            <p:cond delay="455"/>
                                          </p:stCondLst>
                                        </p:cTn>
                                        <p:tgtEl>
                                          <p:spTgt spid="24">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72" dur="455" fill="hold">
                                          <p:stCondLst>
                                            <p:cond delay="0"/>
                                          </p:stCondLst>
                                        </p:cTn>
                                        <p:tgtEl>
                                          <p:spTgt spid="24">
                                            <p:txEl>
                                              <p:pRg st="0" end="0"/>
                                            </p:txEl>
                                          </p:spTgt>
                                        </p:tgtEl>
                                        <p:attrNameLst>
                                          <p:attrName>ppt_y</p:attrName>
                                        </p:attrNameLst>
                                      </p:cBhvr>
                                      <p:tavLst>
                                        <p:tav tm="0">
                                          <p:val>
                                            <p:strVal val="#ppt_y-1"/>
                                          </p:val>
                                        </p:tav>
                                        <p:tav tm="100000">
                                          <p:val>
                                            <p:strVal val="#ppt_y-(0.354*#ppt_w-0.172*#ppt_h)"/>
                                          </p:val>
                                        </p:tav>
                                      </p:tavLst>
                                    </p:anim>
                                    <p:anim calcmode="lin" valueType="num">
                                      <p:cBhvr>
                                        <p:cTn id="73" dur="156" decel="50000" autoRev="1" fill="hold">
                                          <p:stCondLst>
                                            <p:cond delay="455"/>
                                          </p:stCondLst>
                                        </p:cTn>
                                        <p:tgtEl>
                                          <p:spTgt spid="24">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74" dur="136" fill="hold">
                                          <p:stCondLst>
                                            <p:cond delay="864"/>
                                          </p:stCondLst>
                                        </p:cTn>
                                        <p:tgtEl>
                                          <p:spTgt spid="24">
                                            <p:txEl>
                                              <p:pRg st="0" end="0"/>
                                            </p:txEl>
                                          </p:spTgt>
                                        </p:tgtEl>
                                        <p:attrNameLst>
                                          <p:attrName>ppt_y</p:attrName>
                                        </p:attrNameLst>
                                      </p:cBhvr>
                                      <p:tavLst>
                                        <p:tav tm="0">
                                          <p:val>
                                            <p:strVal val="#ppt_y-(0.354*#ppt_w-0.172*#ppt_h)"/>
                                          </p:val>
                                        </p:tav>
                                        <p:tav tm="100000">
                                          <p:val>
                                            <p:strVal val="#ppt_y"/>
                                          </p:val>
                                        </p:tav>
                                      </p:tavLst>
                                    </p:anim>
                                  </p:childTnLst>
                                </p:cTn>
                              </p:par>
                              <p:par>
                                <p:cTn id="75" presetID="38" presetClass="entr" presetSubtype="0" accel="50000" fill="hold" nodeType="withEffect">
                                  <p:stCondLst>
                                    <p:cond delay="0"/>
                                  </p:stCondLst>
                                  <p:iterate type="lt">
                                    <p:tmPct val="50000"/>
                                  </p:iterate>
                                  <p:childTnLst>
                                    <p:set>
                                      <p:cBhvr>
                                        <p:cTn id="76" dur="1" fill="hold">
                                          <p:stCondLst>
                                            <p:cond delay="0"/>
                                          </p:stCondLst>
                                        </p:cTn>
                                        <p:tgtEl>
                                          <p:spTgt spid="25"/>
                                        </p:tgtEl>
                                        <p:attrNameLst>
                                          <p:attrName>style.visibility</p:attrName>
                                        </p:attrNameLst>
                                      </p:cBhvr>
                                      <p:to>
                                        <p:strVal val="visible"/>
                                      </p:to>
                                    </p:set>
                                    <p:set>
                                      <p:cBhvr>
                                        <p:cTn id="77" dur="455" fill="hold">
                                          <p:stCondLst>
                                            <p:cond delay="0"/>
                                          </p:stCondLst>
                                        </p:cTn>
                                        <p:tgtEl>
                                          <p:spTgt spid="25"/>
                                        </p:tgtEl>
                                        <p:attrNameLst>
                                          <p:attrName>style.rotation</p:attrName>
                                        </p:attrNameLst>
                                      </p:cBhvr>
                                      <p:to>
                                        <p:strVal val="-45.0"/>
                                      </p:to>
                                    </p:set>
                                    <p:anim calcmode="lin" valueType="num">
                                      <p:cBhvr>
                                        <p:cTn id="78" dur="455" fill="hold">
                                          <p:stCondLst>
                                            <p:cond delay="455"/>
                                          </p:stCondLst>
                                        </p:cTn>
                                        <p:tgtEl>
                                          <p:spTgt spid="25"/>
                                        </p:tgtEl>
                                        <p:attrNameLst>
                                          <p:attrName>style.rotation</p:attrName>
                                        </p:attrNameLst>
                                      </p:cBhvr>
                                      <p:tavLst>
                                        <p:tav tm="0">
                                          <p:val>
                                            <p:fltVal val="-45"/>
                                          </p:val>
                                        </p:tav>
                                        <p:tav tm="69900">
                                          <p:val>
                                            <p:fltVal val="45"/>
                                          </p:val>
                                        </p:tav>
                                        <p:tav tm="100000">
                                          <p:val>
                                            <p:fltVal val="0"/>
                                          </p:val>
                                        </p:tav>
                                      </p:tavLst>
                                    </p:anim>
                                    <p:anim calcmode="lin" valueType="num">
                                      <p:cBhvr>
                                        <p:cTn id="79" dur="455" fill="hold">
                                          <p:stCondLst>
                                            <p:cond delay="0"/>
                                          </p:stCondLst>
                                        </p:cTn>
                                        <p:tgtEl>
                                          <p:spTgt spid="25"/>
                                        </p:tgtEl>
                                        <p:attrNameLst>
                                          <p:attrName>ppt_y</p:attrName>
                                        </p:attrNameLst>
                                      </p:cBhvr>
                                      <p:tavLst>
                                        <p:tav tm="0">
                                          <p:val>
                                            <p:strVal val="#ppt_y-1"/>
                                          </p:val>
                                        </p:tav>
                                        <p:tav tm="100000">
                                          <p:val>
                                            <p:strVal val="#ppt_y-(0.354*#ppt_w-0.172*#ppt_h)"/>
                                          </p:val>
                                        </p:tav>
                                      </p:tavLst>
                                    </p:anim>
                                    <p:anim calcmode="lin" valueType="num">
                                      <p:cBhvr>
                                        <p:cTn id="80" dur="156" decel="50000" autoRev="1" fill="hold">
                                          <p:stCondLst>
                                            <p:cond delay="455"/>
                                          </p:stCondLst>
                                        </p:cTn>
                                        <p:tgtEl>
                                          <p:spTgt spid="25"/>
                                        </p:tgtEl>
                                        <p:attrNameLst>
                                          <p:attrName>ppt_y</p:attrName>
                                        </p:attrNameLst>
                                      </p:cBhvr>
                                      <p:tavLst>
                                        <p:tav tm="0">
                                          <p:val>
                                            <p:strVal val="#ppt_y-(0.354*#ppt_w-0.172*#ppt_h)"/>
                                          </p:val>
                                        </p:tav>
                                        <p:tav tm="100000">
                                          <p:val>
                                            <p:strVal val="#ppt_y-(0.354*#ppt_w-0.172*#ppt_h)-#ppt_h/2"/>
                                          </p:val>
                                        </p:tav>
                                      </p:tavLst>
                                    </p:anim>
                                    <p:anim calcmode="lin" valueType="num">
                                      <p:cBhvr>
                                        <p:cTn id="81" dur="136" fill="hold">
                                          <p:stCondLst>
                                            <p:cond delay="864"/>
                                          </p:stCondLst>
                                        </p:cTn>
                                        <p:tgtEl>
                                          <p:spTgt spid="25"/>
                                        </p:tgtEl>
                                        <p:attrNameLst>
                                          <p:attrName>ppt_y</p:attrName>
                                        </p:attrNameLst>
                                      </p:cBhvr>
                                      <p:tavLst>
                                        <p:tav tm="0">
                                          <p:val>
                                            <p:strVal val="#ppt_y-(0.354*#ppt_w-0.172*#ppt_h)"/>
                                          </p:val>
                                        </p:tav>
                                        <p:tav tm="100000">
                                          <p:val>
                                            <p:strVal val="#ppt_y"/>
                                          </p:val>
                                        </p:tav>
                                      </p:tavLst>
                                    </p:anim>
                                  </p:childTnLst>
                                </p:cTn>
                              </p:par>
                              <p:par>
                                <p:cTn id="82" presetID="38" presetClass="entr" presetSubtype="0" accel="50000" fill="hold" nodeType="withEffect">
                                  <p:stCondLst>
                                    <p:cond delay="0"/>
                                  </p:stCondLst>
                                  <p:iterate type="lt">
                                    <p:tmPct val="50000"/>
                                  </p:iterate>
                                  <p:childTnLst>
                                    <p:set>
                                      <p:cBhvr>
                                        <p:cTn id="83" dur="1" fill="hold">
                                          <p:stCondLst>
                                            <p:cond delay="0"/>
                                          </p:stCondLst>
                                        </p:cTn>
                                        <p:tgtEl>
                                          <p:spTgt spid="25">
                                            <p:txEl>
                                              <p:pRg st="0" end="0"/>
                                            </p:txEl>
                                          </p:spTgt>
                                        </p:tgtEl>
                                        <p:attrNameLst>
                                          <p:attrName>style.visibility</p:attrName>
                                        </p:attrNameLst>
                                      </p:cBhvr>
                                      <p:to>
                                        <p:strVal val="visible"/>
                                      </p:to>
                                    </p:set>
                                    <p:set>
                                      <p:cBhvr>
                                        <p:cTn id="84" dur="455" fill="hold">
                                          <p:stCondLst>
                                            <p:cond delay="0"/>
                                          </p:stCondLst>
                                        </p:cTn>
                                        <p:tgtEl>
                                          <p:spTgt spid="25">
                                            <p:txEl>
                                              <p:pRg st="0" end="0"/>
                                            </p:txEl>
                                          </p:spTgt>
                                        </p:tgtEl>
                                        <p:attrNameLst>
                                          <p:attrName>style.rotation</p:attrName>
                                        </p:attrNameLst>
                                      </p:cBhvr>
                                      <p:to>
                                        <p:strVal val="-45.0"/>
                                      </p:to>
                                    </p:set>
                                    <p:anim calcmode="lin" valueType="num">
                                      <p:cBhvr>
                                        <p:cTn id="85" dur="455" fill="hold">
                                          <p:stCondLst>
                                            <p:cond delay="455"/>
                                          </p:stCondLst>
                                        </p:cTn>
                                        <p:tgtEl>
                                          <p:spTgt spid="25">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86" dur="455" fill="hold">
                                          <p:stCondLst>
                                            <p:cond delay="0"/>
                                          </p:stCondLst>
                                        </p:cTn>
                                        <p:tgtEl>
                                          <p:spTgt spid="25">
                                            <p:txEl>
                                              <p:pRg st="0" end="0"/>
                                            </p:txEl>
                                          </p:spTgt>
                                        </p:tgtEl>
                                        <p:attrNameLst>
                                          <p:attrName>ppt_y</p:attrName>
                                        </p:attrNameLst>
                                      </p:cBhvr>
                                      <p:tavLst>
                                        <p:tav tm="0">
                                          <p:val>
                                            <p:strVal val="#ppt_y-1"/>
                                          </p:val>
                                        </p:tav>
                                        <p:tav tm="100000">
                                          <p:val>
                                            <p:strVal val="#ppt_y-(0.354*#ppt_w-0.172*#ppt_h)"/>
                                          </p:val>
                                        </p:tav>
                                      </p:tavLst>
                                    </p:anim>
                                    <p:anim calcmode="lin" valueType="num">
                                      <p:cBhvr>
                                        <p:cTn id="87" dur="156" decel="50000" autoRev="1" fill="hold">
                                          <p:stCondLst>
                                            <p:cond delay="455"/>
                                          </p:stCondLst>
                                        </p:cTn>
                                        <p:tgtEl>
                                          <p:spTgt spid="25">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88" dur="136" fill="hold">
                                          <p:stCondLst>
                                            <p:cond delay="864"/>
                                          </p:stCondLst>
                                        </p:cTn>
                                        <p:tgtEl>
                                          <p:spTgt spid="25">
                                            <p:txEl>
                                              <p:pRg st="0" end="0"/>
                                            </p:txEl>
                                          </p:spTgt>
                                        </p:tgtEl>
                                        <p:attrNameLst>
                                          <p:attrName>ppt_y</p:attrName>
                                        </p:attrNameLst>
                                      </p:cBhvr>
                                      <p:tavLst>
                                        <p:tav tm="0">
                                          <p:val>
                                            <p:strVal val="#ppt_y-(0.354*#ppt_w-0.172*#ppt_h)"/>
                                          </p:val>
                                        </p:tav>
                                        <p:tav tm="100000">
                                          <p:val>
                                            <p:strVal val="#ppt_y"/>
                                          </p:val>
                                        </p:tav>
                                      </p:tavLst>
                                    </p:anim>
                                  </p:childTnLst>
                                </p:cTn>
                              </p:par>
                              <p:par>
                                <p:cTn id="89" presetID="38" presetClass="entr" presetSubtype="0" accel="50000" fill="hold" grpId="0" nodeType="withEffect">
                                  <p:stCondLst>
                                    <p:cond delay="0"/>
                                  </p:stCondLst>
                                  <p:iterate type="lt">
                                    <p:tmPct val="50000"/>
                                  </p:iterate>
                                  <p:childTnLst>
                                    <p:set>
                                      <p:cBhvr>
                                        <p:cTn id="90" dur="1" fill="hold">
                                          <p:stCondLst>
                                            <p:cond delay="0"/>
                                          </p:stCondLst>
                                        </p:cTn>
                                        <p:tgtEl>
                                          <p:spTgt spid="4">
                                            <p:bg/>
                                          </p:spTgt>
                                        </p:tgtEl>
                                        <p:attrNameLst>
                                          <p:attrName>style.visibility</p:attrName>
                                        </p:attrNameLst>
                                      </p:cBhvr>
                                      <p:to>
                                        <p:strVal val="visible"/>
                                      </p:to>
                                    </p:set>
                                    <p:set>
                                      <p:cBhvr>
                                        <p:cTn id="91" dur="455" fill="hold">
                                          <p:stCondLst>
                                            <p:cond delay="0"/>
                                          </p:stCondLst>
                                        </p:cTn>
                                        <p:tgtEl>
                                          <p:spTgt spid="4">
                                            <p:bg/>
                                          </p:spTgt>
                                        </p:tgtEl>
                                        <p:attrNameLst>
                                          <p:attrName>style.rotation</p:attrName>
                                        </p:attrNameLst>
                                      </p:cBhvr>
                                      <p:to>
                                        <p:strVal val="-45.0"/>
                                      </p:to>
                                    </p:set>
                                    <p:anim calcmode="lin" valueType="num">
                                      <p:cBhvr>
                                        <p:cTn id="92" dur="455" fill="hold">
                                          <p:stCondLst>
                                            <p:cond delay="455"/>
                                          </p:stCondLst>
                                        </p:cTn>
                                        <p:tgtEl>
                                          <p:spTgt spid="4">
                                            <p:bg/>
                                          </p:spTgt>
                                        </p:tgtEl>
                                        <p:attrNameLst>
                                          <p:attrName>style.rotation</p:attrName>
                                        </p:attrNameLst>
                                      </p:cBhvr>
                                      <p:tavLst>
                                        <p:tav tm="0">
                                          <p:val>
                                            <p:fltVal val="-45"/>
                                          </p:val>
                                        </p:tav>
                                        <p:tav tm="69900">
                                          <p:val>
                                            <p:fltVal val="45"/>
                                          </p:val>
                                        </p:tav>
                                        <p:tav tm="100000">
                                          <p:val>
                                            <p:fltVal val="0"/>
                                          </p:val>
                                        </p:tav>
                                      </p:tavLst>
                                    </p:anim>
                                    <p:anim calcmode="lin" valueType="num">
                                      <p:cBhvr>
                                        <p:cTn id="93" dur="455" fill="hold">
                                          <p:stCondLst>
                                            <p:cond delay="0"/>
                                          </p:stCondLst>
                                        </p:cTn>
                                        <p:tgtEl>
                                          <p:spTgt spid="4">
                                            <p:bg/>
                                          </p:spTgt>
                                        </p:tgtEl>
                                        <p:attrNameLst>
                                          <p:attrName>ppt_y</p:attrName>
                                        </p:attrNameLst>
                                      </p:cBhvr>
                                      <p:tavLst>
                                        <p:tav tm="0">
                                          <p:val>
                                            <p:strVal val="#ppt_y-1"/>
                                          </p:val>
                                        </p:tav>
                                        <p:tav tm="100000">
                                          <p:val>
                                            <p:strVal val="#ppt_y-(0.354*#ppt_w-0.172*#ppt_h)"/>
                                          </p:val>
                                        </p:tav>
                                      </p:tavLst>
                                    </p:anim>
                                    <p:anim calcmode="lin" valueType="num">
                                      <p:cBhvr>
                                        <p:cTn id="94" dur="156" decel="50000" autoRev="1" fill="hold">
                                          <p:stCondLst>
                                            <p:cond delay="455"/>
                                          </p:stCondLst>
                                        </p:cTn>
                                        <p:tgtEl>
                                          <p:spTgt spid="4">
                                            <p:bg/>
                                          </p:spTgt>
                                        </p:tgtEl>
                                        <p:attrNameLst>
                                          <p:attrName>ppt_y</p:attrName>
                                        </p:attrNameLst>
                                      </p:cBhvr>
                                      <p:tavLst>
                                        <p:tav tm="0">
                                          <p:val>
                                            <p:strVal val="#ppt_y-(0.354*#ppt_w-0.172*#ppt_h)"/>
                                          </p:val>
                                        </p:tav>
                                        <p:tav tm="100000">
                                          <p:val>
                                            <p:strVal val="#ppt_y-(0.354*#ppt_w-0.172*#ppt_h)-#ppt_h/2"/>
                                          </p:val>
                                        </p:tav>
                                      </p:tavLst>
                                    </p:anim>
                                    <p:anim calcmode="lin" valueType="num">
                                      <p:cBhvr>
                                        <p:cTn id="95" dur="136" fill="hold">
                                          <p:stCondLst>
                                            <p:cond delay="864"/>
                                          </p:stCondLst>
                                        </p:cTn>
                                        <p:tgtEl>
                                          <p:spTgt spid="4">
                                            <p:bg/>
                                          </p:spTgt>
                                        </p:tgtEl>
                                        <p:attrNameLst>
                                          <p:attrName>ppt_y</p:attrName>
                                        </p:attrNameLst>
                                      </p:cBhvr>
                                      <p:tavLst>
                                        <p:tav tm="0">
                                          <p:val>
                                            <p:strVal val="#ppt_y-(0.354*#ppt_w-0.172*#ppt_h)"/>
                                          </p:val>
                                        </p:tav>
                                        <p:tav tm="100000">
                                          <p:val>
                                            <p:strVal val="#ppt_y"/>
                                          </p:val>
                                        </p:tav>
                                      </p:tavLst>
                                    </p:anim>
                                  </p:childTnLst>
                                </p:cTn>
                              </p:par>
                              <p:par>
                                <p:cTn id="96" presetID="38" presetClass="entr" presetSubtype="0" accel="50000" fill="hold" grpId="0" nodeType="withEffect">
                                  <p:stCondLst>
                                    <p:cond delay="0"/>
                                  </p:stCondLst>
                                  <p:iterate type="lt">
                                    <p:tmPct val="50000"/>
                                  </p:iterate>
                                  <p:childTnLst>
                                    <p:set>
                                      <p:cBhvr>
                                        <p:cTn id="97" dur="1" fill="hold">
                                          <p:stCondLst>
                                            <p:cond delay="0"/>
                                          </p:stCondLst>
                                        </p:cTn>
                                        <p:tgtEl>
                                          <p:spTgt spid="4">
                                            <p:txEl>
                                              <p:pRg st="0" end="0"/>
                                            </p:txEl>
                                          </p:spTgt>
                                        </p:tgtEl>
                                        <p:attrNameLst>
                                          <p:attrName>style.visibility</p:attrName>
                                        </p:attrNameLst>
                                      </p:cBhvr>
                                      <p:to>
                                        <p:strVal val="visible"/>
                                      </p:to>
                                    </p:set>
                                    <p:set>
                                      <p:cBhvr>
                                        <p:cTn id="98" dur="455" fill="hold">
                                          <p:stCondLst>
                                            <p:cond delay="0"/>
                                          </p:stCondLst>
                                        </p:cTn>
                                        <p:tgtEl>
                                          <p:spTgt spid="4">
                                            <p:txEl>
                                              <p:pRg st="0" end="0"/>
                                            </p:txEl>
                                          </p:spTgt>
                                        </p:tgtEl>
                                        <p:attrNameLst>
                                          <p:attrName>style.rotation</p:attrName>
                                        </p:attrNameLst>
                                      </p:cBhvr>
                                      <p:to>
                                        <p:strVal val="-45.0"/>
                                      </p:to>
                                    </p:set>
                                    <p:anim calcmode="lin" valueType="num">
                                      <p:cBhvr>
                                        <p:cTn id="99" dur="455" fill="hold">
                                          <p:stCondLst>
                                            <p:cond delay="455"/>
                                          </p:stCondLst>
                                        </p:cTn>
                                        <p:tgtEl>
                                          <p:spTgt spid="4">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100" dur="455" fill="hold">
                                          <p:stCondLst>
                                            <p:cond delay="0"/>
                                          </p:stCondLst>
                                        </p:cTn>
                                        <p:tgtEl>
                                          <p:spTgt spid="4">
                                            <p:txEl>
                                              <p:pRg st="0" end="0"/>
                                            </p:txEl>
                                          </p:spTgt>
                                        </p:tgtEl>
                                        <p:attrNameLst>
                                          <p:attrName>ppt_y</p:attrName>
                                        </p:attrNameLst>
                                      </p:cBhvr>
                                      <p:tavLst>
                                        <p:tav tm="0">
                                          <p:val>
                                            <p:strVal val="#ppt_y-1"/>
                                          </p:val>
                                        </p:tav>
                                        <p:tav tm="100000">
                                          <p:val>
                                            <p:strVal val="#ppt_y-(0.354*#ppt_w-0.172*#ppt_h)"/>
                                          </p:val>
                                        </p:tav>
                                      </p:tavLst>
                                    </p:anim>
                                    <p:anim calcmode="lin" valueType="num">
                                      <p:cBhvr>
                                        <p:cTn id="101" dur="156" decel="50000" autoRev="1" fill="hold">
                                          <p:stCondLst>
                                            <p:cond delay="455"/>
                                          </p:stCondLst>
                                        </p:cTn>
                                        <p:tgtEl>
                                          <p:spTgt spid="4">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02" dur="136" fill="hold">
                                          <p:stCondLst>
                                            <p:cond delay="864"/>
                                          </p:stCondLst>
                                        </p:cTn>
                                        <p:tgtEl>
                                          <p:spTgt spid="4">
                                            <p:txEl>
                                              <p:pRg st="0" end="0"/>
                                            </p:txEl>
                                          </p:spTgt>
                                        </p:tgtEl>
                                        <p:attrNameLst>
                                          <p:attrName>ppt_y</p:attrName>
                                        </p:attrNameLst>
                                      </p:cBhvr>
                                      <p:tavLst>
                                        <p:tav tm="0">
                                          <p:val>
                                            <p:strVal val="#ppt_y-(0.354*#ppt_w-0.172*#ppt_h)"/>
                                          </p:val>
                                        </p:tav>
                                        <p:tav tm="100000">
                                          <p:val>
                                            <p:strVal val="#ppt_y"/>
                                          </p:val>
                                        </p:tav>
                                      </p:tavLst>
                                    </p:anim>
                                  </p:childTnLst>
                                </p:cTn>
                              </p:par>
                              <p:par>
                                <p:cTn id="103" presetID="38" presetClass="entr" presetSubtype="0" accel="50000" fill="hold" nodeType="withEffect">
                                  <p:stCondLst>
                                    <p:cond delay="0"/>
                                  </p:stCondLst>
                                  <p:iterate type="lt">
                                    <p:tmPct val="50000"/>
                                  </p:iterate>
                                  <p:childTnLst>
                                    <p:set>
                                      <p:cBhvr>
                                        <p:cTn id="104" dur="1" fill="hold">
                                          <p:stCondLst>
                                            <p:cond delay="0"/>
                                          </p:stCondLst>
                                        </p:cTn>
                                        <p:tgtEl>
                                          <p:spTgt spid="5"/>
                                        </p:tgtEl>
                                        <p:attrNameLst>
                                          <p:attrName>style.visibility</p:attrName>
                                        </p:attrNameLst>
                                      </p:cBhvr>
                                      <p:to>
                                        <p:strVal val="visible"/>
                                      </p:to>
                                    </p:set>
                                    <p:set>
                                      <p:cBhvr>
                                        <p:cTn id="105" dur="455" fill="hold">
                                          <p:stCondLst>
                                            <p:cond delay="0"/>
                                          </p:stCondLst>
                                        </p:cTn>
                                        <p:tgtEl>
                                          <p:spTgt spid="5"/>
                                        </p:tgtEl>
                                        <p:attrNameLst>
                                          <p:attrName>style.rotation</p:attrName>
                                        </p:attrNameLst>
                                      </p:cBhvr>
                                      <p:to>
                                        <p:strVal val="-45.0"/>
                                      </p:to>
                                    </p:set>
                                    <p:anim calcmode="lin" valueType="num">
                                      <p:cBhvr>
                                        <p:cTn id="106" dur="455" fill="hold">
                                          <p:stCondLst>
                                            <p:cond delay="455"/>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107" dur="455"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8" dur="156" decel="50000" autoRev="1" fill="hold">
                                          <p:stCondLst>
                                            <p:cond delay="455"/>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09" dur="136" fill="hold">
                                          <p:stCondLst>
                                            <p:cond delay="864"/>
                                          </p:stCondLst>
                                        </p:cTn>
                                        <p:tgtEl>
                                          <p:spTgt spid="5"/>
                                        </p:tgtEl>
                                        <p:attrNameLst>
                                          <p:attrName>ppt_y</p:attrName>
                                        </p:attrNameLst>
                                      </p:cBhvr>
                                      <p:tavLst>
                                        <p:tav tm="0">
                                          <p:val>
                                            <p:strVal val="#ppt_y-(0.354*#ppt_w-0.172*#ppt_h)"/>
                                          </p:val>
                                        </p:tav>
                                        <p:tav tm="100000">
                                          <p:val>
                                            <p:strVal val="#ppt_y"/>
                                          </p:val>
                                        </p:tav>
                                      </p:tavLst>
                                    </p:anim>
                                  </p:childTnLst>
                                </p:cTn>
                              </p:par>
                              <p:par>
                                <p:cTn id="110" presetID="38" presetClass="entr" presetSubtype="0" accel="50000" fill="hold" nodeType="withEffect">
                                  <p:stCondLst>
                                    <p:cond delay="0"/>
                                  </p:stCondLst>
                                  <p:iterate type="lt">
                                    <p:tmPct val="50000"/>
                                  </p:iterate>
                                  <p:childTnLst>
                                    <p:set>
                                      <p:cBhvr>
                                        <p:cTn id="111" dur="1" fill="hold">
                                          <p:stCondLst>
                                            <p:cond delay="0"/>
                                          </p:stCondLst>
                                        </p:cTn>
                                        <p:tgtEl>
                                          <p:spTgt spid="5">
                                            <p:txEl>
                                              <p:pRg st="0" end="0"/>
                                            </p:txEl>
                                          </p:spTgt>
                                        </p:tgtEl>
                                        <p:attrNameLst>
                                          <p:attrName>style.visibility</p:attrName>
                                        </p:attrNameLst>
                                      </p:cBhvr>
                                      <p:to>
                                        <p:strVal val="visible"/>
                                      </p:to>
                                    </p:set>
                                    <p:set>
                                      <p:cBhvr>
                                        <p:cTn id="112" dur="455" fill="hold">
                                          <p:stCondLst>
                                            <p:cond delay="0"/>
                                          </p:stCondLst>
                                        </p:cTn>
                                        <p:tgtEl>
                                          <p:spTgt spid="5">
                                            <p:txEl>
                                              <p:pRg st="0" end="0"/>
                                            </p:txEl>
                                          </p:spTgt>
                                        </p:tgtEl>
                                        <p:attrNameLst>
                                          <p:attrName>style.rotation</p:attrName>
                                        </p:attrNameLst>
                                      </p:cBhvr>
                                      <p:to>
                                        <p:strVal val="-45.0"/>
                                      </p:to>
                                    </p:set>
                                    <p:anim calcmode="lin" valueType="num">
                                      <p:cBhvr>
                                        <p:cTn id="113" dur="455" fill="hold">
                                          <p:stCondLst>
                                            <p:cond delay="455"/>
                                          </p:stCondLst>
                                        </p:cTn>
                                        <p:tgtEl>
                                          <p:spTgt spid="5">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114" dur="455" fill="hold">
                                          <p:stCondLst>
                                            <p:cond delay="0"/>
                                          </p:stCondLst>
                                        </p:cTn>
                                        <p:tgtEl>
                                          <p:spTgt spid="5">
                                            <p:txEl>
                                              <p:pRg st="0" end="0"/>
                                            </p:txEl>
                                          </p:spTgt>
                                        </p:tgtEl>
                                        <p:attrNameLst>
                                          <p:attrName>ppt_y</p:attrName>
                                        </p:attrNameLst>
                                      </p:cBhvr>
                                      <p:tavLst>
                                        <p:tav tm="0">
                                          <p:val>
                                            <p:strVal val="#ppt_y-1"/>
                                          </p:val>
                                        </p:tav>
                                        <p:tav tm="100000">
                                          <p:val>
                                            <p:strVal val="#ppt_y-(0.354*#ppt_w-0.172*#ppt_h)"/>
                                          </p:val>
                                        </p:tav>
                                      </p:tavLst>
                                    </p:anim>
                                    <p:anim calcmode="lin" valueType="num">
                                      <p:cBhvr>
                                        <p:cTn id="115" dur="156" decel="50000" autoRev="1" fill="hold">
                                          <p:stCondLst>
                                            <p:cond delay="455"/>
                                          </p:stCondLst>
                                        </p:cTn>
                                        <p:tgtEl>
                                          <p:spTgt spid="5">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16" dur="136" fill="hold">
                                          <p:stCondLst>
                                            <p:cond delay="864"/>
                                          </p:stCondLst>
                                        </p:cTn>
                                        <p:tgtEl>
                                          <p:spTgt spid="5">
                                            <p:txEl>
                                              <p:pRg st="0" end="0"/>
                                            </p:txEl>
                                          </p:spTgt>
                                        </p:tgtEl>
                                        <p:attrNameLst>
                                          <p:attrName>ppt_y</p:attrName>
                                        </p:attrNameLst>
                                      </p:cBhvr>
                                      <p:tavLst>
                                        <p:tav tm="0">
                                          <p:val>
                                            <p:strVal val="#ppt_y-(0.354*#ppt_w-0.172*#ppt_h)"/>
                                          </p:val>
                                        </p:tav>
                                        <p:tav tm="100000">
                                          <p:val>
                                            <p:strVal val="#ppt_y"/>
                                          </p:val>
                                        </p:tav>
                                      </p:tavLst>
                                    </p:anim>
                                  </p:childTnLst>
                                </p:cTn>
                              </p:par>
                              <p:par>
                                <p:cTn id="117" presetID="38" presetClass="entr" presetSubtype="0" accel="50000" fill="hold" nodeType="withEffect">
                                  <p:stCondLst>
                                    <p:cond delay="0"/>
                                  </p:stCondLst>
                                  <p:iterate type="lt">
                                    <p:tmPct val="50000"/>
                                  </p:iterate>
                                  <p:childTnLst>
                                    <p:set>
                                      <p:cBhvr>
                                        <p:cTn id="118" dur="1" fill="hold">
                                          <p:stCondLst>
                                            <p:cond delay="0"/>
                                          </p:stCondLst>
                                        </p:cTn>
                                        <p:tgtEl>
                                          <p:spTgt spid="6"/>
                                        </p:tgtEl>
                                        <p:attrNameLst>
                                          <p:attrName>style.visibility</p:attrName>
                                        </p:attrNameLst>
                                      </p:cBhvr>
                                      <p:to>
                                        <p:strVal val="visible"/>
                                      </p:to>
                                    </p:set>
                                    <p:set>
                                      <p:cBhvr>
                                        <p:cTn id="119" dur="455" fill="hold">
                                          <p:stCondLst>
                                            <p:cond delay="0"/>
                                          </p:stCondLst>
                                        </p:cTn>
                                        <p:tgtEl>
                                          <p:spTgt spid="6"/>
                                        </p:tgtEl>
                                        <p:attrNameLst>
                                          <p:attrName>style.rotation</p:attrName>
                                        </p:attrNameLst>
                                      </p:cBhvr>
                                      <p:to>
                                        <p:strVal val="-45.0"/>
                                      </p:to>
                                    </p:set>
                                    <p:anim calcmode="lin" valueType="num">
                                      <p:cBhvr>
                                        <p:cTn id="120" dur="455" fill="hold">
                                          <p:stCondLst>
                                            <p:cond delay="455"/>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121" dur="455"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122" dur="156" decel="50000" autoRev="1" fill="hold">
                                          <p:stCondLst>
                                            <p:cond delay="455"/>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123" dur="136" fill="hold">
                                          <p:stCondLst>
                                            <p:cond delay="864"/>
                                          </p:stCondLst>
                                        </p:cTn>
                                        <p:tgtEl>
                                          <p:spTgt spid="6"/>
                                        </p:tgtEl>
                                        <p:attrNameLst>
                                          <p:attrName>ppt_y</p:attrName>
                                        </p:attrNameLst>
                                      </p:cBhvr>
                                      <p:tavLst>
                                        <p:tav tm="0">
                                          <p:val>
                                            <p:strVal val="#ppt_y-(0.354*#ppt_w-0.172*#ppt_h)"/>
                                          </p:val>
                                        </p:tav>
                                        <p:tav tm="100000">
                                          <p:val>
                                            <p:strVal val="#ppt_y"/>
                                          </p:val>
                                        </p:tav>
                                      </p:tavLst>
                                    </p:anim>
                                  </p:childTnLst>
                                </p:cTn>
                              </p:par>
                              <p:par>
                                <p:cTn id="124" presetID="38" presetClass="entr" presetSubtype="0" accel="50000" fill="hold" nodeType="withEffect">
                                  <p:stCondLst>
                                    <p:cond delay="0"/>
                                  </p:stCondLst>
                                  <p:iterate type="lt">
                                    <p:tmPct val="50000"/>
                                  </p:iterate>
                                  <p:childTnLst>
                                    <p:set>
                                      <p:cBhvr>
                                        <p:cTn id="125" dur="1" fill="hold">
                                          <p:stCondLst>
                                            <p:cond delay="0"/>
                                          </p:stCondLst>
                                        </p:cTn>
                                        <p:tgtEl>
                                          <p:spTgt spid="6">
                                            <p:txEl>
                                              <p:pRg st="0" end="0"/>
                                            </p:txEl>
                                          </p:spTgt>
                                        </p:tgtEl>
                                        <p:attrNameLst>
                                          <p:attrName>style.visibility</p:attrName>
                                        </p:attrNameLst>
                                      </p:cBhvr>
                                      <p:to>
                                        <p:strVal val="visible"/>
                                      </p:to>
                                    </p:set>
                                    <p:set>
                                      <p:cBhvr>
                                        <p:cTn id="126" dur="455" fill="hold">
                                          <p:stCondLst>
                                            <p:cond delay="0"/>
                                          </p:stCondLst>
                                        </p:cTn>
                                        <p:tgtEl>
                                          <p:spTgt spid="6">
                                            <p:txEl>
                                              <p:pRg st="0" end="0"/>
                                            </p:txEl>
                                          </p:spTgt>
                                        </p:tgtEl>
                                        <p:attrNameLst>
                                          <p:attrName>style.rotation</p:attrName>
                                        </p:attrNameLst>
                                      </p:cBhvr>
                                      <p:to>
                                        <p:strVal val="-45.0"/>
                                      </p:to>
                                    </p:set>
                                    <p:anim calcmode="lin" valueType="num">
                                      <p:cBhvr>
                                        <p:cTn id="127" dur="455" fill="hold">
                                          <p:stCondLst>
                                            <p:cond delay="455"/>
                                          </p:stCondLst>
                                        </p:cTn>
                                        <p:tgtEl>
                                          <p:spTgt spid="6">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128" dur="455" fill="hold">
                                          <p:stCondLst>
                                            <p:cond delay="0"/>
                                          </p:stCondLst>
                                        </p:cTn>
                                        <p:tgtEl>
                                          <p:spTgt spid="6">
                                            <p:txEl>
                                              <p:pRg st="0" end="0"/>
                                            </p:txEl>
                                          </p:spTgt>
                                        </p:tgtEl>
                                        <p:attrNameLst>
                                          <p:attrName>ppt_y</p:attrName>
                                        </p:attrNameLst>
                                      </p:cBhvr>
                                      <p:tavLst>
                                        <p:tav tm="0">
                                          <p:val>
                                            <p:strVal val="#ppt_y-1"/>
                                          </p:val>
                                        </p:tav>
                                        <p:tav tm="100000">
                                          <p:val>
                                            <p:strVal val="#ppt_y-(0.354*#ppt_w-0.172*#ppt_h)"/>
                                          </p:val>
                                        </p:tav>
                                      </p:tavLst>
                                    </p:anim>
                                    <p:anim calcmode="lin" valueType="num">
                                      <p:cBhvr>
                                        <p:cTn id="129" dur="156" decel="50000" autoRev="1" fill="hold">
                                          <p:stCondLst>
                                            <p:cond delay="455"/>
                                          </p:stCondLst>
                                        </p:cTn>
                                        <p:tgtEl>
                                          <p:spTgt spid="6">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30" dur="136" fill="hold">
                                          <p:stCondLst>
                                            <p:cond delay="864"/>
                                          </p:stCondLst>
                                        </p:cTn>
                                        <p:tgtEl>
                                          <p:spTgt spid="6">
                                            <p:txEl>
                                              <p:pRg st="0" end="0"/>
                                            </p:txEl>
                                          </p:spTgt>
                                        </p:tgtEl>
                                        <p:attrNameLst>
                                          <p:attrName>ppt_y</p:attrName>
                                        </p:attrNameLst>
                                      </p:cBhvr>
                                      <p:tavLst>
                                        <p:tav tm="0">
                                          <p:val>
                                            <p:strVal val="#ppt_y-(0.354*#ppt_w-0.172*#ppt_h)"/>
                                          </p:val>
                                        </p:tav>
                                        <p:tav tm="100000">
                                          <p:val>
                                            <p:strVal val="#ppt_y"/>
                                          </p:val>
                                        </p:tav>
                                      </p:tavLst>
                                    </p:anim>
                                  </p:childTnLst>
                                </p:cTn>
                              </p:par>
                              <p:par>
                                <p:cTn id="131" presetID="38" presetClass="entr" presetSubtype="0" accel="50000" fill="hold" grpId="0" nodeType="withEffect">
                                  <p:stCondLst>
                                    <p:cond delay="0"/>
                                  </p:stCondLst>
                                  <p:iterate type="lt">
                                    <p:tmPct val="50000"/>
                                  </p:iterate>
                                  <p:childTnLst>
                                    <p:set>
                                      <p:cBhvr>
                                        <p:cTn id="132" dur="1" fill="hold">
                                          <p:stCondLst>
                                            <p:cond delay="0"/>
                                          </p:stCondLst>
                                        </p:cTn>
                                        <p:tgtEl>
                                          <p:spTgt spid="7">
                                            <p:bg/>
                                          </p:spTgt>
                                        </p:tgtEl>
                                        <p:attrNameLst>
                                          <p:attrName>style.visibility</p:attrName>
                                        </p:attrNameLst>
                                      </p:cBhvr>
                                      <p:to>
                                        <p:strVal val="visible"/>
                                      </p:to>
                                    </p:set>
                                    <p:set>
                                      <p:cBhvr>
                                        <p:cTn id="133" dur="455" fill="hold">
                                          <p:stCondLst>
                                            <p:cond delay="0"/>
                                          </p:stCondLst>
                                        </p:cTn>
                                        <p:tgtEl>
                                          <p:spTgt spid="7">
                                            <p:bg/>
                                          </p:spTgt>
                                        </p:tgtEl>
                                        <p:attrNameLst>
                                          <p:attrName>style.rotation</p:attrName>
                                        </p:attrNameLst>
                                      </p:cBhvr>
                                      <p:to>
                                        <p:strVal val="-45.0"/>
                                      </p:to>
                                    </p:set>
                                    <p:anim calcmode="lin" valueType="num">
                                      <p:cBhvr>
                                        <p:cTn id="134" dur="455" fill="hold">
                                          <p:stCondLst>
                                            <p:cond delay="455"/>
                                          </p:stCondLst>
                                        </p:cTn>
                                        <p:tgtEl>
                                          <p:spTgt spid="7">
                                            <p:bg/>
                                          </p:spTgt>
                                        </p:tgtEl>
                                        <p:attrNameLst>
                                          <p:attrName>style.rotation</p:attrName>
                                        </p:attrNameLst>
                                      </p:cBhvr>
                                      <p:tavLst>
                                        <p:tav tm="0">
                                          <p:val>
                                            <p:fltVal val="-45"/>
                                          </p:val>
                                        </p:tav>
                                        <p:tav tm="69900">
                                          <p:val>
                                            <p:fltVal val="45"/>
                                          </p:val>
                                        </p:tav>
                                        <p:tav tm="100000">
                                          <p:val>
                                            <p:fltVal val="0"/>
                                          </p:val>
                                        </p:tav>
                                      </p:tavLst>
                                    </p:anim>
                                    <p:anim calcmode="lin" valueType="num">
                                      <p:cBhvr>
                                        <p:cTn id="135" dur="455" fill="hold">
                                          <p:stCondLst>
                                            <p:cond delay="0"/>
                                          </p:stCondLst>
                                        </p:cTn>
                                        <p:tgtEl>
                                          <p:spTgt spid="7">
                                            <p:bg/>
                                          </p:spTgt>
                                        </p:tgtEl>
                                        <p:attrNameLst>
                                          <p:attrName>ppt_y</p:attrName>
                                        </p:attrNameLst>
                                      </p:cBhvr>
                                      <p:tavLst>
                                        <p:tav tm="0">
                                          <p:val>
                                            <p:strVal val="#ppt_y-1"/>
                                          </p:val>
                                        </p:tav>
                                        <p:tav tm="100000">
                                          <p:val>
                                            <p:strVal val="#ppt_y-(0.354*#ppt_w-0.172*#ppt_h)"/>
                                          </p:val>
                                        </p:tav>
                                      </p:tavLst>
                                    </p:anim>
                                    <p:anim calcmode="lin" valueType="num">
                                      <p:cBhvr>
                                        <p:cTn id="136" dur="156" decel="50000" autoRev="1" fill="hold">
                                          <p:stCondLst>
                                            <p:cond delay="455"/>
                                          </p:stCondLst>
                                        </p:cTn>
                                        <p:tgtEl>
                                          <p:spTgt spid="7">
                                            <p:bg/>
                                          </p:spTgt>
                                        </p:tgtEl>
                                        <p:attrNameLst>
                                          <p:attrName>ppt_y</p:attrName>
                                        </p:attrNameLst>
                                      </p:cBhvr>
                                      <p:tavLst>
                                        <p:tav tm="0">
                                          <p:val>
                                            <p:strVal val="#ppt_y-(0.354*#ppt_w-0.172*#ppt_h)"/>
                                          </p:val>
                                        </p:tav>
                                        <p:tav tm="100000">
                                          <p:val>
                                            <p:strVal val="#ppt_y-(0.354*#ppt_w-0.172*#ppt_h)-#ppt_h/2"/>
                                          </p:val>
                                        </p:tav>
                                      </p:tavLst>
                                    </p:anim>
                                    <p:anim calcmode="lin" valueType="num">
                                      <p:cBhvr>
                                        <p:cTn id="137" dur="136" fill="hold">
                                          <p:stCondLst>
                                            <p:cond delay="864"/>
                                          </p:stCondLst>
                                        </p:cTn>
                                        <p:tgtEl>
                                          <p:spTgt spid="7">
                                            <p:bg/>
                                          </p:spTgt>
                                        </p:tgtEl>
                                        <p:attrNameLst>
                                          <p:attrName>ppt_y</p:attrName>
                                        </p:attrNameLst>
                                      </p:cBhvr>
                                      <p:tavLst>
                                        <p:tav tm="0">
                                          <p:val>
                                            <p:strVal val="#ppt_y-(0.354*#ppt_w-0.172*#ppt_h)"/>
                                          </p:val>
                                        </p:tav>
                                        <p:tav tm="100000">
                                          <p:val>
                                            <p:strVal val="#ppt_y"/>
                                          </p:val>
                                        </p:tav>
                                      </p:tavLst>
                                    </p:anim>
                                  </p:childTnLst>
                                </p:cTn>
                              </p:par>
                              <p:par>
                                <p:cTn id="138" presetID="38" presetClass="entr" presetSubtype="0" accel="50000" fill="hold" grpId="0" nodeType="withEffect">
                                  <p:stCondLst>
                                    <p:cond delay="0"/>
                                  </p:stCondLst>
                                  <p:iterate type="lt">
                                    <p:tmPct val="50000"/>
                                  </p:iterate>
                                  <p:childTnLst>
                                    <p:set>
                                      <p:cBhvr>
                                        <p:cTn id="139" dur="1" fill="hold">
                                          <p:stCondLst>
                                            <p:cond delay="0"/>
                                          </p:stCondLst>
                                        </p:cTn>
                                        <p:tgtEl>
                                          <p:spTgt spid="7">
                                            <p:txEl>
                                              <p:pRg st="0" end="0"/>
                                            </p:txEl>
                                          </p:spTgt>
                                        </p:tgtEl>
                                        <p:attrNameLst>
                                          <p:attrName>style.visibility</p:attrName>
                                        </p:attrNameLst>
                                      </p:cBhvr>
                                      <p:to>
                                        <p:strVal val="visible"/>
                                      </p:to>
                                    </p:set>
                                    <p:set>
                                      <p:cBhvr>
                                        <p:cTn id="140" dur="455" fill="hold">
                                          <p:stCondLst>
                                            <p:cond delay="0"/>
                                          </p:stCondLst>
                                        </p:cTn>
                                        <p:tgtEl>
                                          <p:spTgt spid="7">
                                            <p:txEl>
                                              <p:pRg st="0" end="0"/>
                                            </p:txEl>
                                          </p:spTgt>
                                        </p:tgtEl>
                                        <p:attrNameLst>
                                          <p:attrName>style.rotation</p:attrName>
                                        </p:attrNameLst>
                                      </p:cBhvr>
                                      <p:to>
                                        <p:strVal val="-45.0"/>
                                      </p:to>
                                    </p:set>
                                    <p:anim calcmode="lin" valueType="num">
                                      <p:cBhvr>
                                        <p:cTn id="141" dur="455" fill="hold">
                                          <p:stCondLst>
                                            <p:cond delay="455"/>
                                          </p:stCondLst>
                                        </p:cTn>
                                        <p:tgtEl>
                                          <p:spTgt spid="7">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142" dur="455" fill="hold">
                                          <p:stCondLst>
                                            <p:cond delay="0"/>
                                          </p:stCondLst>
                                        </p:cTn>
                                        <p:tgtEl>
                                          <p:spTgt spid="7">
                                            <p:txEl>
                                              <p:pRg st="0" end="0"/>
                                            </p:txEl>
                                          </p:spTgt>
                                        </p:tgtEl>
                                        <p:attrNameLst>
                                          <p:attrName>ppt_y</p:attrName>
                                        </p:attrNameLst>
                                      </p:cBhvr>
                                      <p:tavLst>
                                        <p:tav tm="0">
                                          <p:val>
                                            <p:strVal val="#ppt_y-1"/>
                                          </p:val>
                                        </p:tav>
                                        <p:tav tm="100000">
                                          <p:val>
                                            <p:strVal val="#ppt_y-(0.354*#ppt_w-0.172*#ppt_h)"/>
                                          </p:val>
                                        </p:tav>
                                      </p:tavLst>
                                    </p:anim>
                                    <p:anim calcmode="lin" valueType="num">
                                      <p:cBhvr>
                                        <p:cTn id="143" dur="156" decel="50000" autoRev="1" fill="hold">
                                          <p:stCondLst>
                                            <p:cond delay="455"/>
                                          </p:stCondLst>
                                        </p:cTn>
                                        <p:tgtEl>
                                          <p:spTgt spid="7">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44" dur="136" fill="hold">
                                          <p:stCondLst>
                                            <p:cond delay="864"/>
                                          </p:stCondLst>
                                        </p:cTn>
                                        <p:tgtEl>
                                          <p:spTgt spid="7">
                                            <p:txEl>
                                              <p:pRg st="0" end="0"/>
                                            </p:txEl>
                                          </p:spTgt>
                                        </p:tgtEl>
                                        <p:attrNameLst>
                                          <p:attrName>ppt_y</p:attrName>
                                        </p:attrNameLst>
                                      </p:cBhvr>
                                      <p:tavLst>
                                        <p:tav tm="0">
                                          <p:val>
                                            <p:strVal val="#ppt_y-(0.354*#ppt_w-0.172*#ppt_h)"/>
                                          </p:val>
                                        </p:tav>
                                        <p:tav tm="100000">
                                          <p:val>
                                            <p:strVal val="#ppt_y"/>
                                          </p:val>
                                        </p:tav>
                                      </p:tavLst>
                                    </p:anim>
                                  </p:childTnLst>
                                </p:cTn>
                              </p:par>
                              <p:par>
                                <p:cTn id="145" presetID="38" presetClass="entr" presetSubtype="0" accel="50000" fill="hold" grpId="0" nodeType="withEffect">
                                  <p:stCondLst>
                                    <p:cond delay="0"/>
                                  </p:stCondLst>
                                  <p:iterate type="lt">
                                    <p:tmPct val="50000"/>
                                  </p:iterate>
                                  <p:childTnLst>
                                    <p:set>
                                      <p:cBhvr>
                                        <p:cTn id="146" dur="1" fill="hold">
                                          <p:stCondLst>
                                            <p:cond delay="0"/>
                                          </p:stCondLst>
                                        </p:cTn>
                                        <p:tgtEl>
                                          <p:spTgt spid="9">
                                            <p:bg/>
                                          </p:spTgt>
                                        </p:tgtEl>
                                        <p:attrNameLst>
                                          <p:attrName>style.visibility</p:attrName>
                                        </p:attrNameLst>
                                      </p:cBhvr>
                                      <p:to>
                                        <p:strVal val="visible"/>
                                      </p:to>
                                    </p:set>
                                    <p:set>
                                      <p:cBhvr>
                                        <p:cTn id="147" dur="455" fill="hold">
                                          <p:stCondLst>
                                            <p:cond delay="0"/>
                                          </p:stCondLst>
                                        </p:cTn>
                                        <p:tgtEl>
                                          <p:spTgt spid="9">
                                            <p:bg/>
                                          </p:spTgt>
                                        </p:tgtEl>
                                        <p:attrNameLst>
                                          <p:attrName>style.rotation</p:attrName>
                                        </p:attrNameLst>
                                      </p:cBhvr>
                                      <p:to>
                                        <p:strVal val="-45.0"/>
                                      </p:to>
                                    </p:set>
                                    <p:anim calcmode="lin" valueType="num">
                                      <p:cBhvr>
                                        <p:cTn id="148" dur="455" fill="hold">
                                          <p:stCondLst>
                                            <p:cond delay="455"/>
                                          </p:stCondLst>
                                        </p:cTn>
                                        <p:tgtEl>
                                          <p:spTgt spid="9">
                                            <p:bg/>
                                          </p:spTgt>
                                        </p:tgtEl>
                                        <p:attrNameLst>
                                          <p:attrName>style.rotation</p:attrName>
                                        </p:attrNameLst>
                                      </p:cBhvr>
                                      <p:tavLst>
                                        <p:tav tm="0">
                                          <p:val>
                                            <p:fltVal val="-45"/>
                                          </p:val>
                                        </p:tav>
                                        <p:tav tm="69900">
                                          <p:val>
                                            <p:fltVal val="45"/>
                                          </p:val>
                                        </p:tav>
                                        <p:tav tm="100000">
                                          <p:val>
                                            <p:fltVal val="0"/>
                                          </p:val>
                                        </p:tav>
                                      </p:tavLst>
                                    </p:anim>
                                    <p:anim calcmode="lin" valueType="num">
                                      <p:cBhvr>
                                        <p:cTn id="149" dur="455" fill="hold">
                                          <p:stCondLst>
                                            <p:cond delay="0"/>
                                          </p:stCondLst>
                                        </p:cTn>
                                        <p:tgtEl>
                                          <p:spTgt spid="9">
                                            <p:bg/>
                                          </p:spTgt>
                                        </p:tgtEl>
                                        <p:attrNameLst>
                                          <p:attrName>ppt_y</p:attrName>
                                        </p:attrNameLst>
                                      </p:cBhvr>
                                      <p:tavLst>
                                        <p:tav tm="0">
                                          <p:val>
                                            <p:strVal val="#ppt_y-1"/>
                                          </p:val>
                                        </p:tav>
                                        <p:tav tm="100000">
                                          <p:val>
                                            <p:strVal val="#ppt_y-(0.354*#ppt_w-0.172*#ppt_h)"/>
                                          </p:val>
                                        </p:tav>
                                      </p:tavLst>
                                    </p:anim>
                                    <p:anim calcmode="lin" valueType="num">
                                      <p:cBhvr>
                                        <p:cTn id="150" dur="156" decel="50000" autoRev="1" fill="hold">
                                          <p:stCondLst>
                                            <p:cond delay="455"/>
                                          </p:stCondLst>
                                        </p:cTn>
                                        <p:tgtEl>
                                          <p:spTgt spid="9">
                                            <p:bg/>
                                          </p:spTgt>
                                        </p:tgtEl>
                                        <p:attrNameLst>
                                          <p:attrName>ppt_y</p:attrName>
                                        </p:attrNameLst>
                                      </p:cBhvr>
                                      <p:tavLst>
                                        <p:tav tm="0">
                                          <p:val>
                                            <p:strVal val="#ppt_y-(0.354*#ppt_w-0.172*#ppt_h)"/>
                                          </p:val>
                                        </p:tav>
                                        <p:tav tm="100000">
                                          <p:val>
                                            <p:strVal val="#ppt_y-(0.354*#ppt_w-0.172*#ppt_h)-#ppt_h/2"/>
                                          </p:val>
                                        </p:tav>
                                      </p:tavLst>
                                    </p:anim>
                                    <p:anim calcmode="lin" valueType="num">
                                      <p:cBhvr>
                                        <p:cTn id="151" dur="136" fill="hold">
                                          <p:stCondLst>
                                            <p:cond delay="864"/>
                                          </p:stCondLst>
                                        </p:cTn>
                                        <p:tgtEl>
                                          <p:spTgt spid="9">
                                            <p:bg/>
                                          </p:spTgt>
                                        </p:tgtEl>
                                        <p:attrNameLst>
                                          <p:attrName>ppt_y</p:attrName>
                                        </p:attrNameLst>
                                      </p:cBhvr>
                                      <p:tavLst>
                                        <p:tav tm="0">
                                          <p:val>
                                            <p:strVal val="#ppt_y-(0.354*#ppt_w-0.172*#ppt_h)"/>
                                          </p:val>
                                        </p:tav>
                                        <p:tav tm="100000">
                                          <p:val>
                                            <p:strVal val="#ppt_y"/>
                                          </p:val>
                                        </p:tav>
                                      </p:tavLst>
                                    </p:anim>
                                  </p:childTnLst>
                                </p:cTn>
                              </p:par>
                              <p:par>
                                <p:cTn id="152" presetID="38" presetClass="entr" presetSubtype="0" accel="50000" fill="hold" nodeType="withEffect">
                                  <p:stCondLst>
                                    <p:cond delay="0"/>
                                  </p:stCondLst>
                                  <p:iterate type="lt">
                                    <p:tmPct val="50000"/>
                                  </p:iterate>
                                  <p:childTnLst>
                                    <p:set>
                                      <p:cBhvr>
                                        <p:cTn id="153" dur="1" fill="hold">
                                          <p:stCondLst>
                                            <p:cond delay="0"/>
                                          </p:stCondLst>
                                        </p:cTn>
                                        <p:tgtEl>
                                          <p:spTgt spid="9">
                                            <p:txEl>
                                              <p:pRg st="0" end="0"/>
                                            </p:txEl>
                                          </p:spTgt>
                                        </p:tgtEl>
                                        <p:attrNameLst>
                                          <p:attrName>style.visibility</p:attrName>
                                        </p:attrNameLst>
                                      </p:cBhvr>
                                      <p:to>
                                        <p:strVal val="visible"/>
                                      </p:to>
                                    </p:set>
                                    <p:set>
                                      <p:cBhvr>
                                        <p:cTn id="154" dur="455" fill="hold">
                                          <p:stCondLst>
                                            <p:cond delay="0"/>
                                          </p:stCondLst>
                                        </p:cTn>
                                        <p:tgtEl>
                                          <p:spTgt spid="9">
                                            <p:txEl>
                                              <p:pRg st="0" end="0"/>
                                            </p:txEl>
                                          </p:spTgt>
                                        </p:tgtEl>
                                        <p:attrNameLst>
                                          <p:attrName>style.rotation</p:attrName>
                                        </p:attrNameLst>
                                      </p:cBhvr>
                                      <p:to>
                                        <p:strVal val="-45.0"/>
                                      </p:to>
                                    </p:set>
                                    <p:anim calcmode="lin" valueType="num">
                                      <p:cBhvr>
                                        <p:cTn id="155" dur="455" fill="hold">
                                          <p:stCondLst>
                                            <p:cond delay="455"/>
                                          </p:stCondLst>
                                        </p:cTn>
                                        <p:tgtEl>
                                          <p:spTgt spid="9">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156" dur="455" fill="hold">
                                          <p:stCondLst>
                                            <p:cond delay="0"/>
                                          </p:stCondLst>
                                        </p:cTn>
                                        <p:tgtEl>
                                          <p:spTgt spid="9">
                                            <p:txEl>
                                              <p:pRg st="0" end="0"/>
                                            </p:txEl>
                                          </p:spTgt>
                                        </p:tgtEl>
                                        <p:attrNameLst>
                                          <p:attrName>ppt_y</p:attrName>
                                        </p:attrNameLst>
                                      </p:cBhvr>
                                      <p:tavLst>
                                        <p:tav tm="0">
                                          <p:val>
                                            <p:strVal val="#ppt_y-1"/>
                                          </p:val>
                                        </p:tav>
                                        <p:tav tm="100000">
                                          <p:val>
                                            <p:strVal val="#ppt_y-(0.354*#ppt_w-0.172*#ppt_h)"/>
                                          </p:val>
                                        </p:tav>
                                      </p:tavLst>
                                    </p:anim>
                                    <p:anim calcmode="lin" valueType="num">
                                      <p:cBhvr>
                                        <p:cTn id="157" dur="156" decel="50000" autoRev="1" fill="hold">
                                          <p:stCondLst>
                                            <p:cond delay="455"/>
                                          </p:stCondLst>
                                        </p:cTn>
                                        <p:tgtEl>
                                          <p:spTgt spid="9">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58" dur="136" fill="hold">
                                          <p:stCondLst>
                                            <p:cond delay="864"/>
                                          </p:stCondLst>
                                        </p:cTn>
                                        <p:tgtEl>
                                          <p:spTgt spid="9">
                                            <p:txEl>
                                              <p:pRg st="0" end="0"/>
                                            </p:txEl>
                                          </p:spTgt>
                                        </p:tgtEl>
                                        <p:attrNameLst>
                                          <p:attrName>ppt_y</p:attrName>
                                        </p:attrNameLst>
                                      </p:cBhvr>
                                      <p:tavLst>
                                        <p:tav tm="0">
                                          <p:val>
                                            <p:strVal val="#ppt_y-(0.354*#ppt_w-0.172*#ppt_h)"/>
                                          </p:val>
                                        </p:tav>
                                        <p:tav tm="100000">
                                          <p:val>
                                            <p:strVal val="#ppt_y"/>
                                          </p:val>
                                        </p:tav>
                                      </p:tavLst>
                                    </p:anim>
                                  </p:childTnLst>
                                </p:cTn>
                              </p:par>
                              <p:par>
                                <p:cTn id="159" presetID="38" presetClass="entr" presetSubtype="0" accel="50000" fill="hold" nodeType="withEffect">
                                  <p:stCondLst>
                                    <p:cond delay="0"/>
                                  </p:stCondLst>
                                  <p:iterate type="lt">
                                    <p:tmPct val="50000"/>
                                  </p:iterate>
                                  <p:childTnLst>
                                    <p:set>
                                      <p:cBhvr>
                                        <p:cTn id="160" dur="1" fill="hold">
                                          <p:stCondLst>
                                            <p:cond delay="0"/>
                                          </p:stCondLst>
                                        </p:cTn>
                                        <p:tgtEl>
                                          <p:spTgt spid="8"/>
                                        </p:tgtEl>
                                        <p:attrNameLst>
                                          <p:attrName>style.visibility</p:attrName>
                                        </p:attrNameLst>
                                      </p:cBhvr>
                                      <p:to>
                                        <p:strVal val="visible"/>
                                      </p:to>
                                    </p:set>
                                    <p:set>
                                      <p:cBhvr>
                                        <p:cTn id="161" dur="455" fill="hold">
                                          <p:stCondLst>
                                            <p:cond delay="0"/>
                                          </p:stCondLst>
                                        </p:cTn>
                                        <p:tgtEl>
                                          <p:spTgt spid="8"/>
                                        </p:tgtEl>
                                        <p:attrNameLst>
                                          <p:attrName>style.rotation</p:attrName>
                                        </p:attrNameLst>
                                      </p:cBhvr>
                                      <p:to>
                                        <p:strVal val="-45.0"/>
                                      </p:to>
                                    </p:set>
                                    <p:anim calcmode="lin" valueType="num">
                                      <p:cBhvr>
                                        <p:cTn id="162" dur="455" fill="hold">
                                          <p:stCondLst>
                                            <p:cond delay="455"/>
                                          </p:stCondLst>
                                        </p:cTn>
                                        <p:tgtEl>
                                          <p:spTgt spid="8"/>
                                        </p:tgtEl>
                                        <p:attrNameLst>
                                          <p:attrName>style.rotation</p:attrName>
                                        </p:attrNameLst>
                                      </p:cBhvr>
                                      <p:tavLst>
                                        <p:tav tm="0">
                                          <p:val>
                                            <p:fltVal val="-45"/>
                                          </p:val>
                                        </p:tav>
                                        <p:tav tm="69900">
                                          <p:val>
                                            <p:fltVal val="45"/>
                                          </p:val>
                                        </p:tav>
                                        <p:tav tm="100000">
                                          <p:val>
                                            <p:fltVal val="0"/>
                                          </p:val>
                                        </p:tav>
                                      </p:tavLst>
                                    </p:anim>
                                    <p:anim calcmode="lin" valueType="num">
                                      <p:cBhvr>
                                        <p:cTn id="163" dur="455" fill="hold">
                                          <p:stCondLst>
                                            <p:cond delay="0"/>
                                          </p:stCondLst>
                                        </p:cTn>
                                        <p:tgtEl>
                                          <p:spTgt spid="8"/>
                                        </p:tgtEl>
                                        <p:attrNameLst>
                                          <p:attrName>ppt_y</p:attrName>
                                        </p:attrNameLst>
                                      </p:cBhvr>
                                      <p:tavLst>
                                        <p:tav tm="0">
                                          <p:val>
                                            <p:strVal val="#ppt_y-1"/>
                                          </p:val>
                                        </p:tav>
                                        <p:tav tm="100000">
                                          <p:val>
                                            <p:strVal val="#ppt_y-(0.354*#ppt_w-0.172*#ppt_h)"/>
                                          </p:val>
                                        </p:tav>
                                      </p:tavLst>
                                    </p:anim>
                                    <p:anim calcmode="lin" valueType="num">
                                      <p:cBhvr>
                                        <p:cTn id="164" dur="156" decel="50000" autoRev="1" fill="hold">
                                          <p:stCondLst>
                                            <p:cond delay="455"/>
                                          </p:stCondLst>
                                        </p:cTn>
                                        <p:tgtEl>
                                          <p:spTgt spid="8"/>
                                        </p:tgtEl>
                                        <p:attrNameLst>
                                          <p:attrName>ppt_y</p:attrName>
                                        </p:attrNameLst>
                                      </p:cBhvr>
                                      <p:tavLst>
                                        <p:tav tm="0">
                                          <p:val>
                                            <p:strVal val="#ppt_y-(0.354*#ppt_w-0.172*#ppt_h)"/>
                                          </p:val>
                                        </p:tav>
                                        <p:tav tm="100000">
                                          <p:val>
                                            <p:strVal val="#ppt_y-(0.354*#ppt_w-0.172*#ppt_h)-#ppt_h/2"/>
                                          </p:val>
                                        </p:tav>
                                      </p:tavLst>
                                    </p:anim>
                                    <p:anim calcmode="lin" valueType="num">
                                      <p:cBhvr>
                                        <p:cTn id="165" dur="136" fill="hold">
                                          <p:stCondLst>
                                            <p:cond delay="864"/>
                                          </p:stCondLst>
                                        </p:cTn>
                                        <p:tgtEl>
                                          <p:spTgt spid="8"/>
                                        </p:tgtEl>
                                        <p:attrNameLst>
                                          <p:attrName>ppt_y</p:attrName>
                                        </p:attrNameLst>
                                      </p:cBhvr>
                                      <p:tavLst>
                                        <p:tav tm="0">
                                          <p:val>
                                            <p:strVal val="#ppt_y-(0.354*#ppt_w-0.172*#ppt_h)"/>
                                          </p:val>
                                        </p:tav>
                                        <p:tav tm="100000">
                                          <p:val>
                                            <p:strVal val="#ppt_y"/>
                                          </p:val>
                                        </p:tav>
                                      </p:tavLst>
                                    </p:anim>
                                  </p:childTnLst>
                                </p:cTn>
                              </p:par>
                              <p:par>
                                <p:cTn id="166" presetID="38" presetClass="entr" presetSubtype="0" accel="50000" fill="hold" nodeType="withEffect">
                                  <p:stCondLst>
                                    <p:cond delay="0"/>
                                  </p:stCondLst>
                                  <p:iterate type="lt">
                                    <p:tmPct val="50000"/>
                                  </p:iterate>
                                  <p:childTnLst>
                                    <p:set>
                                      <p:cBhvr>
                                        <p:cTn id="167" dur="1" fill="hold">
                                          <p:stCondLst>
                                            <p:cond delay="0"/>
                                          </p:stCondLst>
                                        </p:cTn>
                                        <p:tgtEl>
                                          <p:spTgt spid="8">
                                            <p:txEl>
                                              <p:pRg st="0" end="0"/>
                                            </p:txEl>
                                          </p:spTgt>
                                        </p:tgtEl>
                                        <p:attrNameLst>
                                          <p:attrName>style.visibility</p:attrName>
                                        </p:attrNameLst>
                                      </p:cBhvr>
                                      <p:to>
                                        <p:strVal val="visible"/>
                                      </p:to>
                                    </p:set>
                                    <p:set>
                                      <p:cBhvr>
                                        <p:cTn id="168" dur="455" fill="hold">
                                          <p:stCondLst>
                                            <p:cond delay="0"/>
                                          </p:stCondLst>
                                        </p:cTn>
                                        <p:tgtEl>
                                          <p:spTgt spid="8">
                                            <p:txEl>
                                              <p:pRg st="0" end="0"/>
                                            </p:txEl>
                                          </p:spTgt>
                                        </p:tgtEl>
                                        <p:attrNameLst>
                                          <p:attrName>style.rotation</p:attrName>
                                        </p:attrNameLst>
                                      </p:cBhvr>
                                      <p:to>
                                        <p:strVal val="-45.0"/>
                                      </p:to>
                                    </p:set>
                                    <p:anim calcmode="lin" valueType="num">
                                      <p:cBhvr>
                                        <p:cTn id="169" dur="455" fill="hold">
                                          <p:stCondLst>
                                            <p:cond delay="455"/>
                                          </p:stCondLst>
                                        </p:cTn>
                                        <p:tgtEl>
                                          <p:spTgt spid="8">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170" dur="455" fill="hold">
                                          <p:stCondLst>
                                            <p:cond delay="0"/>
                                          </p:stCondLst>
                                        </p:cTn>
                                        <p:tgtEl>
                                          <p:spTgt spid="8">
                                            <p:txEl>
                                              <p:pRg st="0" end="0"/>
                                            </p:txEl>
                                          </p:spTgt>
                                        </p:tgtEl>
                                        <p:attrNameLst>
                                          <p:attrName>ppt_y</p:attrName>
                                        </p:attrNameLst>
                                      </p:cBhvr>
                                      <p:tavLst>
                                        <p:tav tm="0">
                                          <p:val>
                                            <p:strVal val="#ppt_y-1"/>
                                          </p:val>
                                        </p:tav>
                                        <p:tav tm="100000">
                                          <p:val>
                                            <p:strVal val="#ppt_y-(0.354*#ppt_w-0.172*#ppt_h)"/>
                                          </p:val>
                                        </p:tav>
                                      </p:tavLst>
                                    </p:anim>
                                    <p:anim calcmode="lin" valueType="num">
                                      <p:cBhvr>
                                        <p:cTn id="171" dur="156" decel="50000" autoRev="1" fill="hold">
                                          <p:stCondLst>
                                            <p:cond delay="455"/>
                                          </p:stCondLst>
                                        </p:cTn>
                                        <p:tgtEl>
                                          <p:spTgt spid="8">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72" dur="136" fill="hold">
                                          <p:stCondLst>
                                            <p:cond delay="864"/>
                                          </p:stCondLst>
                                        </p:cTn>
                                        <p:tgtEl>
                                          <p:spTgt spid="8">
                                            <p:txEl>
                                              <p:pRg st="0" end="0"/>
                                            </p:txEl>
                                          </p:spTgt>
                                        </p:tgtEl>
                                        <p:attrNameLst>
                                          <p:attrName>ppt_y</p:attrName>
                                        </p:attrNameLst>
                                      </p:cBhvr>
                                      <p:tavLst>
                                        <p:tav tm="0">
                                          <p:val>
                                            <p:strVal val="#ppt_y-(0.354*#ppt_w-0.172*#ppt_h)"/>
                                          </p:val>
                                        </p:tav>
                                        <p:tav tm="100000">
                                          <p:val>
                                            <p:strVal val="#ppt_y"/>
                                          </p:val>
                                        </p:tav>
                                      </p:tavLst>
                                    </p:anim>
                                  </p:childTnLst>
                                </p:cTn>
                              </p:par>
                              <p:par>
                                <p:cTn id="173" presetID="10" presetClass="entr" presetSubtype="0" fill="hold" nodeType="withEffect">
                                  <p:stCondLst>
                                    <p:cond delay="0"/>
                                  </p:stCondLst>
                                  <p:iterate type="lt">
                                    <p:tmPct val="0"/>
                                  </p:iterate>
                                  <p:childTnLst>
                                    <p:set>
                                      <p:cBhvr>
                                        <p:cTn id="174" dur="1" fill="hold">
                                          <p:stCondLst>
                                            <p:cond delay="0"/>
                                          </p:stCondLst>
                                        </p:cTn>
                                        <p:tgtEl>
                                          <p:spTgt spid="9"/>
                                        </p:tgtEl>
                                        <p:attrNameLst>
                                          <p:attrName>style.visibility</p:attrName>
                                        </p:attrNameLst>
                                      </p:cBhvr>
                                      <p:to>
                                        <p:strVal val="visible"/>
                                      </p:to>
                                    </p:set>
                                    <p:animEffect transition="in" filter="fade">
                                      <p:cBhvr>
                                        <p:cTn id="175" dur="1000"/>
                                        <p:tgtEl>
                                          <p:spTgt spid="9"/>
                                        </p:tgtEl>
                                      </p:cBhvr>
                                    </p:animEffect>
                                  </p:childTnLst>
                                </p:cTn>
                              </p:par>
                              <p:par>
                                <p:cTn id="176" presetID="38" presetClass="entr" presetSubtype="0" accel="50000" fill="hold" nodeType="withEffect">
                                  <p:stCondLst>
                                    <p:cond delay="0"/>
                                  </p:stCondLst>
                                  <p:iterate type="lt">
                                    <p:tmPct val="50000"/>
                                  </p:iterate>
                                  <p:childTnLst>
                                    <p:set>
                                      <p:cBhvr>
                                        <p:cTn id="177" dur="1" fill="hold">
                                          <p:stCondLst>
                                            <p:cond delay="0"/>
                                          </p:stCondLst>
                                        </p:cTn>
                                        <p:tgtEl>
                                          <p:spTgt spid="10"/>
                                        </p:tgtEl>
                                        <p:attrNameLst>
                                          <p:attrName>style.visibility</p:attrName>
                                        </p:attrNameLst>
                                      </p:cBhvr>
                                      <p:to>
                                        <p:strVal val="visible"/>
                                      </p:to>
                                    </p:set>
                                    <p:set>
                                      <p:cBhvr>
                                        <p:cTn id="178" dur="455" fill="hold">
                                          <p:stCondLst>
                                            <p:cond delay="0"/>
                                          </p:stCondLst>
                                        </p:cTn>
                                        <p:tgtEl>
                                          <p:spTgt spid="10"/>
                                        </p:tgtEl>
                                        <p:attrNameLst>
                                          <p:attrName>style.rotation</p:attrName>
                                        </p:attrNameLst>
                                      </p:cBhvr>
                                      <p:to>
                                        <p:strVal val="-45.0"/>
                                      </p:to>
                                    </p:set>
                                    <p:anim calcmode="lin" valueType="num">
                                      <p:cBhvr>
                                        <p:cTn id="179" dur="455" fill="hold">
                                          <p:stCondLst>
                                            <p:cond delay="455"/>
                                          </p:stCondLst>
                                        </p:cTn>
                                        <p:tgtEl>
                                          <p:spTgt spid="10"/>
                                        </p:tgtEl>
                                        <p:attrNameLst>
                                          <p:attrName>style.rotation</p:attrName>
                                        </p:attrNameLst>
                                      </p:cBhvr>
                                      <p:tavLst>
                                        <p:tav tm="0">
                                          <p:val>
                                            <p:fltVal val="-45"/>
                                          </p:val>
                                        </p:tav>
                                        <p:tav tm="69900">
                                          <p:val>
                                            <p:fltVal val="45"/>
                                          </p:val>
                                        </p:tav>
                                        <p:tav tm="100000">
                                          <p:val>
                                            <p:fltVal val="0"/>
                                          </p:val>
                                        </p:tav>
                                      </p:tavLst>
                                    </p:anim>
                                    <p:anim calcmode="lin" valueType="num">
                                      <p:cBhvr>
                                        <p:cTn id="180" dur="455" fill="hold">
                                          <p:stCondLst>
                                            <p:cond delay="0"/>
                                          </p:stCondLst>
                                        </p:cTn>
                                        <p:tgtEl>
                                          <p:spTgt spid="10"/>
                                        </p:tgtEl>
                                        <p:attrNameLst>
                                          <p:attrName>ppt_y</p:attrName>
                                        </p:attrNameLst>
                                      </p:cBhvr>
                                      <p:tavLst>
                                        <p:tav tm="0">
                                          <p:val>
                                            <p:strVal val="#ppt_y-1"/>
                                          </p:val>
                                        </p:tav>
                                        <p:tav tm="100000">
                                          <p:val>
                                            <p:strVal val="#ppt_y-(0.354*#ppt_w-0.172*#ppt_h)"/>
                                          </p:val>
                                        </p:tav>
                                      </p:tavLst>
                                    </p:anim>
                                    <p:anim calcmode="lin" valueType="num">
                                      <p:cBhvr>
                                        <p:cTn id="181" dur="156" decel="50000" autoRev="1" fill="hold">
                                          <p:stCondLst>
                                            <p:cond delay="455"/>
                                          </p:stCondLst>
                                        </p:cTn>
                                        <p:tgtEl>
                                          <p:spTgt spid="10"/>
                                        </p:tgtEl>
                                        <p:attrNameLst>
                                          <p:attrName>ppt_y</p:attrName>
                                        </p:attrNameLst>
                                      </p:cBhvr>
                                      <p:tavLst>
                                        <p:tav tm="0">
                                          <p:val>
                                            <p:strVal val="#ppt_y-(0.354*#ppt_w-0.172*#ppt_h)"/>
                                          </p:val>
                                        </p:tav>
                                        <p:tav tm="100000">
                                          <p:val>
                                            <p:strVal val="#ppt_y-(0.354*#ppt_w-0.172*#ppt_h)-#ppt_h/2"/>
                                          </p:val>
                                        </p:tav>
                                      </p:tavLst>
                                    </p:anim>
                                    <p:anim calcmode="lin" valueType="num">
                                      <p:cBhvr>
                                        <p:cTn id="182" dur="136" fill="hold">
                                          <p:stCondLst>
                                            <p:cond delay="864"/>
                                          </p:stCondLst>
                                        </p:cTn>
                                        <p:tgtEl>
                                          <p:spTgt spid="10"/>
                                        </p:tgtEl>
                                        <p:attrNameLst>
                                          <p:attrName>ppt_y</p:attrName>
                                        </p:attrNameLst>
                                      </p:cBhvr>
                                      <p:tavLst>
                                        <p:tav tm="0">
                                          <p:val>
                                            <p:strVal val="#ppt_y-(0.354*#ppt_w-0.172*#ppt_h)"/>
                                          </p:val>
                                        </p:tav>
                                        <p:tav tm="100000">
                                          <p:val>
                                            <p:strVal val="#ppt_y"/>
                                          </p:val>
                                        </p:tav>
                                      </p:tavLst>
                                    </p:anim>
                                  </p:childTnLst>
                                </p:cTn>
                              </p:par>
                              <p:par>
                                <p:cTn id="183" presetID="38" presetClass="entr" presetSubtype="0" accel="50000" fill="hold" nodeType="withEffect">
                                  <p:stCondLst>
                                    <p:cond delay="0"/>
                                  </p:stCondLst>
                                  <p:iterate type="lt">
                                    <p:tmPct val="50000"/>
                                  </p:iterate>
                                  <p:childTnLst>
                                    <p:set>
                                      <p:cBhvr>
                                        <p:cTn id="184" dur="1" fill="hold">
                                          <p:stCondLst>
                                            <p:cond delay="0"/>
                                          </p:stCondLst>
                                        </p:cTn>
                                        <p:tgtEl>
                                          <p:spTgt spid="10">
                                            <p:txEl>
                                              <p:pRg st="0" end="0"/>
                                            </p:txEl>
                                          </p:spTgt>
                                        </p:tgtEl>
                                        <p:attrNameLst>
                                          <p:attrName>style.visibility</p:attrName>
                                        </p:attrNameLst>
                                      </p:cBhvr>
                                      <p:to>
                                        <p:strVal val="visible"/>
                                      </p:to>
                                    </p:set>
                                    <p:set>
                                      <p:cBhvr>
                                        <p:cTn id="185" dur="455" fill="hold">
                                          <p:stCondLst>
                                            <p:cond delay="0"/>
                                          </p:stCondLst>
                                        </p:cTn>
                                        <p:tgtEl>
                                          <p:spTgt spid="10">
                                            <p:txEl>
                                              <p:pRg st="0" end="0"/>
                                            </p:txEl>
                                          </p:spTgt>
                                        </p:tgtEl>
                                        <p:attrNameLst>
                                          <p:attrName>style.rotation</p:attrName>
                                        </p:attrNameLst>
                                      </p:cBhvr>
                                      <p:to>
                                        <p:strVal val="-45.0"/>
                                      </p:to>
                                    </p:set>
                                    <p:anim calcmode="lin" valueType="num">
                                      <p:cBhvr>
                                        <p:cTn id="186" dur="455" fill="hold">
                                          <p:stCondLst>
                                            <p:cond delay="455"/>
                                          </p:stCondLst>
                                        </p:cTn>
                                        <p:tgtEl>
                                          <p:spTgt spid="10">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187" dur="455" fill="hold">
                                          <p:stCondLst>
                                            <p:cond delay="0"/>
                                          </p:stCondLst>
                                        </p:cTn>
                                        <p:tgtEl>
                                          <p:spTgt spid="10">
                                            <p:txEl>
                                              <p:pRg st="0" end="0"/>
                                            </p:txEl>
                                          </p:spTgt>
                                        </p:tgtEl>
                                        <p:attrNameLst>
                                          <p:attrName>ppt_y</p:attrName>
                                        </p:attrNameLst>
                                      </p:cBhvr>
                                      <p:tavLst>
                                        <p:tav tm="0">
                                          <p:val>
                                            <p:strVal val="#ppt_y-1"/>
                                          </p:val>
                                        </p:tav>
                                        <p:tav tm="100000">
                                          <p:val>
                                            <p:strVal val="#ppt_y-(0.354*#ppt_w-0.172*#ppt_h)"/>
                                          </p:val>
                                        </p:tav>
                                      </p:tavLst>
                                    </p:anim>
                                    <p:anim calcmode="lin" valueType="num">
                                      <p:cBhvr>
                                        <p:cTn id="188" dur="156" decel="50000" autoRev="1" fill="hold">
                                          <p:stCondLst>
                                            <p:cond delay="455"/>
                                          </p:stCondLst>
                                        </p:cTn>
                                        <p:tgtEl>
                                          <p:spTgt spid="10">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89" dur="136" fill="hold">
                                          <p:stCondLst>
                                            <p:cond delay="864"/>
                                          </p:stCondLst>
                                        </p:cTn>
                                        <p:tgtEl>
                                          <p:spTgt spid="10">
                                            <p:txEl>
                                              <p:pRg st="0" end="0"/>
                                            </p:txEl>
                                          </p:spTgt>
                                        </p:tgtEl>
                                        <p:attrNameLst>
                                          <p:attrName>ppt_y</p:attrName>
                                        </p:attrNameLst>
                                      </p:cBhvr>
                                      <p:tavLst>
                                        <p:tav tm="0">
                                          <p:val>
                                            <p:strVal val="#ppt_y-(0.354*#ppt_w-0.172*#ppt_h)"/>
                                          </p:val>
                                        </p:tav>
                                        <p:tav tm="100000">
                                          <p:val>
                                            <p:strVal val="#ppt_y"/>
                                          </p:val>
                                        </p:tav>
                                      </p:tavLst>
                                    </p:anim>
                                  </p:childTnLst>
                                </p:cTn>
                              </p:par>
                              <p:par>
                                <p:cTn id="190" presetID="38" presetClass="entr" presetSubtype="0" accel="50000" fill="hold" nodeType="withEffect">
                                  <p:stCondLst>
                                    <p:cond delay="0"/>
                                  </p:stCondLst>
                                  <p:iterate type="lt">
                                    <p:tmPct val="50000"/>
                                  </p:iterate>
                                  <p:childTnLst>
                                    <p:set>
                                      <p:cBhvr>
                                        <p:cTn id="191" dur="1" fill="hold">
                                          <p:stCondLst>
                                            <p:cond delay="0"/>
                                          </p:stCondLst>
                                        </p:cTn>
                                        <p:tgtEl>
                                          <p:spTgt spid="14"/>
                                        </p:tgtEl>
                                        <p:attrNameLst>
                                          <p:attrName>style.visibility</p:attrName>
                                        </p:attrNameLst>
                                      </p:cBhvr>
                                      <p:to>
                                        <p:strVal val="visible"/>
                                      </p:to>
                                    </p:set>
                                    <p:set>
                                      <p:cBhvr>
                                        <p:cTn id="192" dur="455" fill="hold">
                                          <p:stCondLst>
                                            <p:cond delay="0"/>
                                          </p:stCondLst>
                                        </p:cTn>
                                        <p:tgtEl>
                                          <p:spTgt spid="14"/>
                                        </p:tgtEl>
                                        <p:attrNameLst>
                                          <p:attrName>style.rotation</p:attrName>
                                        </p:attrNameLst>
                                      </p:cBhvr>
                                      <p:to>
                                        <p:strVal val="-45.0"/>
                                      </p:to>
                                    </p:set>
                                    <p:anim calcmode="lin" valueType="num">
                                      <p:cBhvr>
                                        <p:cTn id="193" dur="455" fill="hold">
                                          <p:stCondLst>
                                            <p:cond delay="455"/>
                                          </p:stCondLst>
                                        </p:cTn>
                                        <p:tgtEl>
                                          <p:spTgt spid="14"/>
                                        </p:tgtEl>
                                        <p:attrNameLst>
                                          <p:attrName>style.rotation</p:attrName>
                                        </p:attrNameLst>
                                      </p:cBhvr>
                                      <p:tavLst>
                                        <p:tav tm="0">
                                          <p:val>
                                            <p:fltVal val="-45"/>
                                          </p:val>
                                        </p:tav>
                                        <p:tav tm="69900">
                                          <p:val>
                                            <p:fltVal val="45"/>
                                          </p:val>
                                        </p:tav>
                                        <p:tav tm="100000">
                                          <p:val>
                                            <p:fltVal val="0"/>
                                          </p:val>
                                        </p:tav>
                                      </p:tavLst>
                                    </p:anim>
                                    <p:anim calcmode="lin" valueType="num">
                                      <p:cBhvr>
                                        <p:cTn id="194" dur="455" fill="hold">
                                          <p:stCondLst>
                                            <p:cond delay="0"/>
                                          </p:stCondLst>
                                        </p:cTn>
                                        <p:tgtEl>
                                          <p:spTgt spid="14"/>
                                        </p:tgtEl>
                                        <p:attrNameLst>
                                          <p:attrName>ppt_y</p:attrName>
                                        </p:attrNameLst>
                                      </p:cBhvr>
                                      <p:tavLst>
                                        <p:tav tm="0">
                                          <p:val>
                                            <p:strVal val="#ppt_y-1"/>
                                          </p:val>
                                        </p:tav>
                                        <p:tav tm="100000">
                                          <p:val>
                                            <p:strVal val="#ppt_y-(0.354*#ppt_w-0.172*#ppt_h)"/>
                                          </p:val>
                                        </p:tav>
                                      </p:tavLst>
                                    </p:anim>
                                    <p:anim calcmode="lin" valueType="num">
                                      <p:cBhvr>
                                        <p:cTn id="195" dur="156" decel="50000" autoRev="1" fill="hold">
                                          <p:stCondLst>
                                            <p:cond delay="455"/>
                                          </p:stCondLst>
                                        </p:cTn>
                                        <p:tgtEl>
                                          <p:spTgt spid="14"/>
                                        </p:tgtEl>
                                        <p:attrNameLst>
                                          <p:attrName>ppt_y</p:attrName>
                                        </p:attrNameLst>
                                      </p:cBhvr>
                                      <p:tavLst>
                                        <p:tav tm="0">
                                          <p:val>
                                            <p:strVal val="#ppt_y-(0.354*#ppt_w-0.172*#ppt_h)"/>
                                          </p:val>
                                        </p:tav>
                                        <p:tav tm="100000">
                                          <p:val>
                                            <p:strVal val="#ppt_y-(0.354*#ppt_w-0.172*#ppt_h)-#ppt_h/2"/>
                                          </p:val>
                                        </p:tav>
                                      </p:tavLst>
                                    </p:anim>
                                    <p:anim calcmode="lin" valueType="num">
                                      <p:cBhvr>
                                        <p:cTn id="196" dur="136" fill="hold">
                                          <p:stCondLst>
                                            <p:cond delay="864"/>
                                          </p:stCondLst>
                                        </p:cTn>
                                        <p:tgtEl>
                                          <p:spTgt spid="14"/>
                                        </p:tgtEl>
                                        <p:attrNameLst>
                                          <p:attrName>ppt_y</p:attrName>
                                        </p:attrNameLst>
                                      </p:cBhvr>
                                      <p:tavLst>
                                        <p:tav tm="0">
                                          <p:val>
                                            <p:strVal val="#ppt_y-(0.354*#ppt_w-0.172*#ppt_h)"/>
                                          </p:val>
                                        </p:tav>
                                        <p:tav tm="100000">
                                          <p:val>
                                            <p:strVal val="#ppt_y"/>
                                          </p:val>
                                        </p:tav>
                                      </p:tavLst>
                                    </p:anim>
                                  </p:childTnLst>
                                </p:cTn>
                              </p:par>
                              <p:par>
                                <p:cTn id="197" presetID="38" presetClass="entr" presetSubtype="0" accel="50000" fill="hold" nodeType="withEffect">
                                  <p:stCondLst>
                                    <p:cond delay="0"/>
                                  </p:stCondLst>
                                  <p:iterate type="lt">
                                    <p:tmPct val="50000"/>
                                  </p:iterate>
                                  <p:childTnLst>
                                    <p:set>
                                      <p:cBhvr>
                                        <p:cTn id="198" dur="1" fill="hold">
                                          <p:stCondLst>
                                            <p:cond delay="0"/>
                                          </p:stCondLst>
                                        </p:cTn>
                                        <p:tgtEl>
                                          <p:spTgt spid="14">
                                            <p:txEl>
                                              <p:pRg st="0" end="0"/>
                                            </p:txEl>
                                          </p:spTgt>
                                        </p:tgtEl>
                                        <p:attrNameLst>
                                          <p:attrName>style.visibility</p:attrName>
                                        </p:attrNameLst>
                                      </p:cBhvr>
                                      <p:to>
                                        <p:strVal val="visible"/>
                                      </p:to>
                                    </p:set>
                                    <p:set>
                                      <p:cBhvr>
                                        <p:cTn id="199" dur="455" fill="hold">
                                          <p:stCondLst>
                                            <p:cond delay="0"/>
                                          </p:stCondLst>
                                        </p:cTn>
                                        <p:tgtEl>
                                          <p:spTgt spid="14">
                                            <p:txEl>
                                              <p:pRg st="0" end="0"/>
                                            </p:txEl>
                                          </p:spTgt>
                                        </p:tgtEl>
                                        <p:attrNameLst>
                                          <p:attrName>style.rotation</p:attrName>
                                        </p:attrNameLst>
                                      </p:cBhvr>
                                      <p:to>
                                        <p:strVal val="-45.0"/>
                                      </p:to>
                                    </p:set>
                                    <p:anim calcmode="lin" valueType="num">
                                      <p:cBhvr>
                                        <p:cTn id="200" dur="455" fill="hold">
                                          <p:stCondLst>
                                            <p:cond delay="455"/>
                                          </p:stCondLst>
                                        </p:cTn>
                                        <p:tgtEl>
                                          <p:spTgt spid="14">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201" dur="455" fill="hold">
                                          <p:stCondLst>
                                            <p:cond delay="0"/>
                                          </p:stCondLst>
                                        </p:cTn>
                                        <p:tgtEl>
                                          <p:spTgt spid="14">
                                            <p:txEl>
                                              <p:pRg st="0" end="0"/>
                                            </p:txEl>
                                          </p:spTgt>
                                        </p:tgtEl>
                                        <p:attrNameLst>
                                          <p:attrName>ppt_y</p:attrName>
                                        </p:attrNameLst>
                                      </p:cBhvr>
                                      <p:tavLst>
                                        <p:tav tm="0">
                                          <p:val>
                                            <p:strVal val="#ppt_y-1"/>
                                          </p:val>
                                        </p:tav>
                                        <p:tav tm="100000">
                                          <p:val>
                                            <p:strVal val="#ppt_y-(0.354*#ppt_w-0.172*#ppt_h)"/>
                                          </p:val>
                                        </p:tav>
                                      </p:tavLst>
                                    </p:anim>
                                    <p:anim calcmode="lin" valueType="num">
                                      <p:cBhvr>
                                        <p:cTn id="202" dur="156" decel="50000" autoRev="1" fill="hold">
                                          <p:stCondLst>
                                            <p:cond delay="455"/>
                                          </p:stCondLst>
                                        </p:cTn>
                                        <p:tgtEl>
                                          <p:spTgt spid="14">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203" dur="136" fill="hold">
                                          <p:stCondLst>
                                            <p:cond delay="864"/>
                                          </p:stCondLst>
                                        </p:cTn>
                                        <p:tgtEl>
                                          <p:spTgt spid="14">
                                            <p:txEl>
                                              <p:pRg st="0" end="0"/>
                                            </p:txEl>
                                          </p:spTgt>
                                        </p:tgtEl>
                                        <p:attrNameLst>
                                          <p:attrName>ppt_y</p:attrName>
                                        </p:attrNameLst>
                                      </p:cBhvr>
                                      <p:tavLst>
                                        <p:tav tm="0">
                                          <p:val>
                                            <p:strVal val="#ppt_y-(0.354*#ppt_w-0.172*#ppt_h)"/>
                                          </p:val>
                                        </p:tav>
                                        <p:tav tm="100000">
                                          <p:val>
                                            <p:strVal val="#ppt_y"/>
                                          </p:val>
                                        </p:tav>
                                      </p:tavLst>
                                    </p:anim>
                                  </p:childTnLst>
                                </p:cTn>
                              </p:par>
                              <p:par>
                                <p:cTn id="204" presetID="38" presetClass="entr" presetSubtype="0" accel="50000" fill="hold" grpId="0" nodeType="withEffect">
                                  <p:stCondLst>
                                    <p:cond delay="0"/>
                                  </p:stCondLst>
                                  <p:iterate type="lt">
                                    <p:tmPct val="50000"/>
                                  </p:iterate>
                                  <p:childTnLst>
                                    <p:set>
                                      <p:cBhvr>
                                        <p:cTn id="205" dur="1" fill="hold">
                                          <p:stCondLst>
                                            <p:cond delay="0"/>
                                          </p:stCondLst>
                                        </p:cTn>
                                        <p:tgtEl>
                                          <p:spTgt spid="15">
                                            <p:bg/>
                                          </p:spTgt>
                                        </p:tgtEl>
                                        <p:attrNameLst>
                                          <p:attrName>style.visibility</p:attrName>
                                        </p:attrNameLst>
                                      </p:cBhvr>
                                      <p:to>
                                        <p:strVal val="visible"/>
                                      </p:to>
                                    </p:set>
                                    <p:set>
                                      <p:cBhvr>
                                        <p:cTn id="206" dur="455" fill="hold">
                                          <p:stCondLst>
                                            <p:cond delay="0"/>
                                          </p:stCondLst>
                                        </p:cTn>
                                        <p:tgtEl>
                                          <p:spTgt spid="15">
                                            <p:bg/>
                                          </p:spTgt>
                                        </p:tgtEl>
                                        <p:attrNameLst>
                                          <p:attrName>style.rotation</p:attrName>
                                        </p:attrNameLst>
                                      </p:cBhvr>
                                      <p:to>
                                        <p:strVal val="-45.0"/>
                                      </p:to>
                                    </p:set>
                                    <p:anim calcmode="lin" valueType="num">
                                      <p:cBhvr>
                                        <p:cTn id="207" dur="455" fill="hold">
                                          <p:stCondLst>
                                            <p:cond delay="455"/>
                                          </p:stCondLst>
                                        </p:cTn>
                                        <p:tgtEl>
                                          <p:spTgt spid="15">
                                            <p:bg/>
                                          </p:spTgt>
                                        </p:tgtEl>
                                        <p:attrNameLst>
                                          <p:attrName>style.rotation</p:attrName>
                                        </p:attrNameLst>
                                      </p:cBhvr>
                                      <p:tavLst>
                                        <p:tav tm="0">
                                          <p:val>
                                            <p:fltVal val="-45"/>
                                          </p:val>
                                        </p:tav>
                                        <p:tav tm="69900">
                                          <p:val>
                                            <p:fltVal val="45"/>
                                          </p:val>
                                        </p:tav>
                                        <p:tav tm="100000">
                                          <p:val>
                                            <p:fltVal val="0"/>
                                          </p:val>
                                        </p:tav>
                                      </p:tavLst>
                                    </p:anim>
                                    <p:anim calcmode="lin" valueType="num">
                                      <p:cBhvr>
                                        <p:cTn id="208" dur="455" fill="hold">
                                          <p:stCondLst>
                                            <p:cond delay="0"/>
                                          </p:stCondLst>
                                        </p:cTn>
                                        <p:tgtEl>
                                          <p:spTgt spid="15">
                                            <p:bg/>
                                          </p:spTgt>
                                        </p:tgtEl>
                                        <p:attrNameLst>
                                          <p:attrName>ppt_y</p:attrName>
                                        </p:attrNameLst>
                                      </p:cBhvr>
                                      <p:tavLst>
                                        <p:tav tm="0">
                                          <p:val>
                                            <p:strVal val="#ppt_y-1"/>
                                          </p:val>
                                        </p:tav>
                                        <p:tav tm="100000">
                                          <p:val>
                                            <p:strVal val="#ppt_y-(0.354*#ppt_w-0.172*#ppt_h)"/>
                                          </p:val>
                                        </p:tav>
                                      </p:tavLst>
                                    </p:anim>
                                    <p:anim calcmode="lin" valueType="num">
                                      <p:cBhvr>
                                        <p:cTn id="209" dur="156" decel="50000" autoRev="1" fill="hold">
                                          <p:stCondLst>
                                            <p:cond delay="455"/>
                                          </p:stCondLst>
                                        </p:cTn>
                                        <p:tgtEl>
                                          <p:spTgt spid="15">
                                            <p:bg/>
                                          </p:spTgt>
                                        </p:tgtEl>
                                        <p:attrNameLst>
                                          <p:attrName>ppt_y</p:attrName>
                                        </p:attrNameLst>
                                      </p:cBhvr>
                                      <p:tavLst>
                                        <p:tav tm="0">
                                          <p:val>
                                            <p:strVal val="#ppt_y-(0.354*#ppt_w-0.172*#ppt_h)"/>
                                          </p:val>
                                        </p:tav>
                                        <p:tav tm="100000">
                                          <p:val>
                                            <p:strVal val="#ppt_y-(0.354*#ppt_w-0.172*#ppt_h)-#ppt_h/2"/>
                                          </p:val>
                                        </p:tav>
                                      </p:tavLst>
                                    </p:anim>
                                    <p:anim calcmode="lin" valueType="num">
                                      <p:cBhvr>
                                        <p:cTn id="210" dur="136" fill="hold">
                                          <p:stCondLst>
                                            <p:cond delay="864"/>
                                          </p:stCondLst>
                                        </p:cTn>
                                        <p:tgtEl>
                                          <p:spTgt spid="15">
                                            <p:bg/>
                                          </p:spTgt>
                                        </p:tgtEl>
                                        <p:attrNameLst>
                                          <p:attrName>ppt_y</p:attrName>
                                        </p:attrNameLst>
                                      </p:cBhvr>
                                      <p:tavLst>
                                        <p:tav tm="0">
                                          <p:val>
                                            <p:strVal val="#ppt_y-(0.354*#ppt_w-0.172*#ppt_h)"/>
                                          </p:val>
                                        </p:tav>
                                        <p:tav tm="100000">
                                          <p:val>
                                            <p:strVal val="#ppt_y"/>
                                          </p:val>
                                        </p:tav>
                                      </p:tavLst>
                                    </p:anim>
                                  </p:childTnLst>
                                </p:cTn>
                              </p:par>
                              <p:par>
                                <p:cTn id="211" presetID="38" presetClass="entr" presetSubtype="0" accel="50000" fill="hold" grpId="0" nodeType="withEffect">
                                  <p:stCondLst>
                                    <p:cond delay="0"/>
                                  </p:stCondLst>
                                  <p:iterate type="lt">
                                    <p:tmPct val="50000"/>
                                  </p:iterate>
                                  <p:childTnLst>
                                    <p:set>
                                      <p:cBhvr>
                                        <p:cTn id="212" dur="1" fill="hold">
                                          <p:stCondLst>
                                            <p:cond delay="0"/>
                                          </p:stCondLst>
                                        </p:cTn>
                                        <p:tgtEl>
                                          <p:spTgt spid="15">
                                            <p:txEl>
                                              <p:pRg st="0" end="0"/>
                                            </p:txEl>
                                          </p:spTgt>
                                        </p:tgtEl>
                                        <p:attrNameLst>
                                          <p:attrName>style.visibility</p:attrName>
                                        </p:attrNameLst>
                                      </p:cBhvr>
                                      <p:to>
                                        <p:strVal val="visible"/>
                                      </p:to>
                                    </p:set>
                                    <p:set>
                                      <p:cBhvr>
                                        <p:cTn id="213" dur="455" fill="hold">
                                          <p:stCondLst>
                                            <p:cond delay="0"/>
                                          </p:stCondLst>
                                        </p:cTn>
                                        <p:tgtEl>
                                          <p:spTgt spid="15">
                                            <p:txEl>
                                              <p:pRg st="0" end="0"/>
                                            </p:txEl>
                                          </p:spTgt>
                                        </p:tgtEl>
                                        <p:attrNameLst>
                                          <p:attrName>style.rotation</p:attrName>
                                        </p:attrNameLst>
                                      </p:cBhvr>
                                      <p:to>
                                        <p:strVal val="-45.0"/>
                                      </p:to>
                                    </p:set>
                                    <p:anim calcmode="lin" valueType="num">
                                      <p:cBhvr>
                                        <p:cTn id="214" dur="455" fill="hold">
                                          <p:stCondLst>
                                            <p:cond delay="455"/>
                                          </p:stCondLst>
                                        </p:cTn>
                                        <p:tgtEl>
                                          <p:spTgt spid="15">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215" dur="455" fill="hold">
                                          <p:stCondLst>
                                            <p:cond delay="0"/>
                                          </p:stCondLst>
                                        </p:cTn>
                                        <p:tgtEl>
                                          <p:spTgt spid="15">
                                            <p:txEl>
                                              <p:pRg st="0" end="0"/>
                                            </p:txEl>
                                          </p:spTgt>
                                        </p:tgtEl>
                                        <p:attrNameLst>
                                          <p:attrName>ppt_y</p:attrName>
                                        </p:attrNameLst>
                                      </p:cBhvr>
                                      <p:tavLst>
                                        <p:tav tm="0">
                                          <p:val>
                                            <p:strVal val="#ppt_y-1"/>
                                          </p:val>
                                        </p:tav>
                                        <p:tav tm="100000">
                                          <p:val>
                                            <p:strVal val="#ppt_y-(0.354*#ppt_w-0.172*#ppt_h)"/>
                                          </p:val>
                                        </p:tav>
                                      </p:tavLst>
                                    </p:anim>
                                    <p:anim calcmode="lin" valueType="num">
                                      <p:cBhvr>
                                        <p:cTn id="216" dur="156" decel="50000" autoRev="1" fill="hold">
                                          <p:stCondLst>
                                            <p:cond delay="455"/>
                                          </p:stCondLst>
                                        </p:cTn>
                                        <p:tgtEl>
                                          <p:spTgt spid="15">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217" dur="136" fill="hold">
                                          <p:stCondLst>
                                            <p:cond delay="864"/>
                                          </p:stCondLst>
                                        </p:cTn>
                                        <p:tgtEl>
                                          <p:spTgt spid="15">
                                            <p:txEl>
                                              <p:pRg st="0" end="0"/>
                                            </p:txEl>
                                          </p:spTgt>
                                        </p:tgtEl>
                                        <p:attrNameLst>
                                          <p:attrName>ppt_y</p:attrName>
                                        </p:attrNameLst>
                                      </p:cBhvr>
                                      <p:tavLst>
                                        <p:tav tm="0">
                                          <p:val>
                                            <p:strVal val="#ppt_y-(0.354*#ppt_w-0.172*#ppt_h)"/>
                                          </p:val>
                                        </p:tav>
                                        <p:tav tm="100000">
                                          <p:val>
                                            <p:strVal val="#ppt_y"/>
                                          </p:val>
                                        </p:tav>
                                      </p:tavLst>
                                    </p:anim>
                                  </p:childTnLst>
                                </p:cTn>
                              </p:par>
                              <p:par>
                                <p:cTn id="218" presetID="38" presetClass="entr" presetSubtype="0" accel="50000" fill="hold" nodeType="withEffect">
                                  <p:stCondLst>
                                    <p:cond delay="0"/>
                                  </p:stCondLst>
                                  <p:iterate type="lt">
                                    <p:tmPct val="50000"/>
                                  </p:iterate>
                                  <p:childTnLst>
                                    <p:set>
                                      <p:cBhvr>
                                        <p:cTn id="219" dur="1" fill="hold">
                                          <p:stCondLst>
                                            <p:cond delay="0"/>
                                          </p:stCondLst>
                                        </p:cTn>
                                        <p:tgtEl>
                                          <p:spTgt spid="16">
                                            <p:txEl>
                                              <p:pRg st="0" end="0"/>
                                            </p:txEl>
                                          </p:spTgt>
                                        </p:tgtEl>
                                        <p:attrNameLst>
                                          <p:attrName>style.visibility</p:attrName>
                                        </p:attrNameLst>
                                      </p:cBhvr>
                                      <p:to>
                                        <p:strVal val="visible"/>
                                      </p:to>
                                    </p:set>
                                    <p:set>
                                      <p:cBhvr>
                                        <p:cTn id="220" dur="455" fill="hold">
                                          <p:stCondLst>
                                            <p:cond delay="0"/>
                                          </p:stCondLst>
                                        </p:cTn>
                                        <p:tgtEl>
                                          <p:spTgt spid="16">
                                            <p:txEl>
                                              <p:pRg st="0" end="0"/>
                                            </p:txEl>
                                          </p:spTgt>
                                        </p:tgtEl>
                                        <p:attrNameLst>
                                          <p:attrName>style.rotation</p:attrName>
                                        </p:attrNameLst>
                                      </p:cBhvr>
                                      <p:to>
                                        <p:strVal val="-45.0"/>
                                      </p:to>
                                    </p:set>
                                    <p:anim calcmode="lin" valueType="num">
                                      <p:cBhvr>
                                        <p:cTn id="221" dur="455" fill="hold">
                                          <p:stCondLst>
                                            <p:cond delay="455"/>
                                          </p:stCondLst>
                                        </p:cTn>
                                        <p:tgtEl>
                                          <p:spTgt spid="16">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222" dur="455" fill="hold">
                                          <p:stCondLst>
                                            <p:cond delay="0"/>
                                          </p:stCondLst>
                                        </p:cTn>
                                        <p:tgtEl>
                                          <p:spTgt spid="16">
                                            <p:txEl>
                                              <p:pRg st="0" end="0"/>
                                            </p:txEl>
                                          </p:spTgt>
                                        </p:tgtEl>
                                        <p:attrNameLst>
                                          <p:attrName>ppt_y</p:attrName>
                                        </p:attrNameLst>
                                      </p:cBhvr>
                                      <p:tavLst>
                                        <p:tav tm="0">
                                          <p:val>
                                            <p:strVal val="#ppt_y-1"/>
                                          </p:val>
                                        </p:tav>
                                        <p:tav tm="100000">
                                          <p:val>
                                            <p:strVal val="#ppt_y-(0.354*#ppt_w-0.172*#ppt_h)"/>
                                          </p:val>
                                        </p:tav>
                                      </p:tavLst>
                                    </p:anim>
                                    <p:anim calcmode="lin" valueType="num">
                                      <p:cBhvr>
                                        <p:cTn id="223" dur="156" decel="50000" autoRev="1" fill="hold">
                                          <p:stCondLst>
                                            <p:cond delay="455"/>
                                          </p:stCondLst>
                                        </p:cTn>
                                        <p:tgtEl>
                                          <p:spTgt spid="16">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224" dur="136" fill="hold">
                                          <p:stCondLst>
                                            <p:cond delay="864"/>
                                          </p:stCondLst>
                                        </p:cTn>
                                        <p:tgtEl>
                                          <p:spTgt spid="16">
                                            <p:txEl>
                                              <p:pRg st="0" end="0"/>
                                            </p:txEl>
                                          </p:spTgt>
                                        </p:tgtEl>
                                        <p:attrNameLst>
                                          <p:attrName>ppt_y</p:attrName>
                                        </p:attrNameLst>
                                      </p:cBhvr>
                                      <p:tavLst>
                                        <p:tav tm="0">
                                          <p:val>
                                            <p:strVal val="#ppt_y-(0.354*#ppt_w-0.172*#ppt_h)"/>
                                          </p:val>
                                        </p:tav>
                                        <p:tav tm="100000">
                                          <p:val>
                                            <p:strVal val="#ppt_y"/>
                                          </p:val>
                                        </p:tav>
                                      </p:tavLst>
                                    </p:anim>
                                  </p:childTnLst>
                                </p:cTn>
                              </p:par>
                              <p:par>
                                <p:cTn id="225" presetID="38" presetClass="entr" presetSubtype="0" accel="50000" fill="hold" nodeType="withEffect">
                                  <p:stCondLst>
                                    <p:cond delay="0"/>
                                  </p:stCondLst>
                                  <p:iterate type="lt">
                                    <p:tmPct val="50000"/>
                                  </p:iterate>
                                  <p:childTnLst>
                                    <p:set>
                                      <p:cBhvr>
                                        <p:cTn id="226" dur="1" fill="hold">
                                          <p:stCondLst>
                                            <p:cond delay="0"/>
                                          </p:stCondLst>
                                        </p:cTn>
                                        <p:tgtEl>
                                          <p:spTgt spid="16"/>
                                        </p:tgtEl>
                                        <p:attrNameLst>
                                          <p:attrName>style.visibility</p:attrName>
                                        </p:attrNameLst>
                                      </p:cBhvr>
                                      <p:to>
                                        <p:strVal val="visible"/>
                                      </p:to>
                                    </p:set>
                                    <p:set>
                                      <p:cBhvr>
                                        <p:cTn id="227" dur="455" fill="hold">
                                          <p:stCondLst>
                                            <p:cond delay="0"/>
                                          </p:stCondLst>
                                        </p:cTn>
                                        <p:tgtEl>
                                          <p:spTgt spid="16"/>
                                        </p:tgtEl>
                                        <p:attrNameLst>
                                          <p:attrName>style.rotation</p:attrName>
                                        </p:attrNameLst>
                                      </p:cBhvr>
                                      <p:to>
                                        <p:strVal val="-45.0"/>
                                      </p:to>
                                    </p:set>
                                    <p:anim calcmode="lin" valueType="num">
                                      <p:cBhvr>
                                        <p:cTn id="228" dur="455" fill="hold">
                                          <p:stCondLst>
                                            <p:cond delay="455"/>
                                          </p:stCondLst>
                                        </p:cTn>
                                        <p:tgtEl>
                                          <p:spTgt spid="16"/>
                                        </p:tgtEl>
                                        <p:attrNameLst>
                                          <p:attrName>style.rotation</p:attrName>
                                        </p:attrNameLst>
                                      </p:cBhvr>
                                      <p:tavLst>
                                        <p:tav tm="0">
                                          <p:val>
                                            <p:fltVal val="-45"/>
                                          </p:val>
                                        </p:tav>
                                        <p:tav tm="69900">
                                          <p:val>
                                            <p:fltVal val="45"/>
                                          </p:val>
                                        </p:tav>
                                        <p:tav tm="100000">
                                          <p:val>
                                            <p:fltVal val="0"/>
                                          </p:val>
                                        </p:tav>
                                      </p:tavLst>
                                    </p:anim>
                                    <p:anim calcmode="lin" valueType="num">
                                      <p:cBhvr>
                                        <p:cTn id="229" dur="455" fill="hold">
                                          <p:stCondLst>
                                            <p:cond delay="0"/>
                                          </p:stCondLst>
                                        </p:cTn>
                                        <p:tgtEl>
                                          <p:spTgt spid="16"/>
                                        </p:tgtEl>
                                        <p:attrNameLst>
                                          <p:attrName>ppt_y</p:attrName>
                                        </p:attrNameLst>
                                      </p:cBhvr>
                                      <p:tavLst>
                                        <p:tav tm="0">
                                          <p:val>
                                            <p:strVal val="#ppt_y-1"/>
                                          </p:val>
                                        </p:tav>
                                        <p:tav tm="100000">
                                          <p:val>
                                            <p:strVal val="#ppt_y-(0.354*#ppt_w-0.172*#ppt_h)"/>
                                          </p:val>
                                        </p:tav>
                                      </p:tavLst>
                                    </p:anim>
                                    <p:anim calcmode="lin" valueType="num">
                                      <p:cBhvr>
                                        <p:cTn id="230" dur="156" decel="50000" autoRev="1" fill="hold">
                                          <p:stCondLst>
                                            <p:cond delay="455"/>
                                          </p:stCondLst>
                                        </p:cTn>
                                        <p:tgtEl>
                                          <p:spTgt spid="16"/>
                                        </p:tgtEl>
                                        <p:attrNameLst>
                                          <p:attrName>ppt_y</p:attrName>
                                        </p:attrNameLst>
                                      </p:cBhvr>
                                      <p:tavLst>
                                        <p:tav tm="0">
                                          <p:val>
                                            <p:strVal val="#ppt_y-(0.354*#ppt_w-0.172*#ppt_h)"/>
                                          </p:val>
                                        </p:tav>
                                        <p:tav tm="100000">
                                          <p:val>
                                            <p:strVal val="#ppt_y-(0.354*#ppt_w-0.172*#ppt_h)-#ppt_h/2"/>
                                          </p:val>
                                        </p:tav>
                                      </p:tavLst>
                                    </p:anim>
                                    <p:anim calcmode="lin" valueType="num">
                                      <p:cBhvr>
                                        <p:cTn id="231" dur="136" fill="hold">
                                          <p:stCondLst>
                                            <p:cond delay="864"/>
                                          </p:stCondLst>
                                        </p:cTn>
                                        <p:tgtEl>
                                          <p:spTgt spid="16"/>
                                        </p:tgtEl>
                                        <p:attrNameLst>
                                          <p:attrName>ppt_y</p:attrName>
                                        </p:attrNameLst>
                                      </p:cBhvr>
                                      <p:tavLst>
                                        <p:tav tm="0">
                                          <p:val>
                                            <p:strVal val="#ppt_y-(0.354*#ppt_w-0.172*#ppt_h)"/>
                                          </p:val>
                                        </p:tav>
                                        <p:tav tm="100000">
                                          <p:val>
                                            <p:strVal val="#ppt_y"/>
                                          </p:val>
                                        </p:tav>
                                      </p:tavLst>
                                    </p:anim>
                                  </p:childTnLst>
                                </p:cTn>
                              </p:par>
                              <p:par>
                                <p:cTn id="232" presetID="10" presetClass="entr" presetSubtype="0" fill="hold" nodeType="withEffect">
                                  <p:stCondLst>
                                    <p:cond delay="0"/>
                                  </p:stCondLst>
                                  <p:iterate type="lt">
                                    <p:tmPct val="0"/>
                                  </p:iterate>
                                  <p:childTnLst>
                                    <p:set>
                                      <p:cBhvr>
                                        <p:cTn id="233" dur="1" fill="hold">
                                          <p:stCondLst>
                                            <p:cond delay="0"/>
                                          </p:stCondLst>
                                        </p:cTn>
                                        <p:tgtEl>
                                          <p:spTgt spid="19"/>
                                        </p:tgtEl>
                                        <p:attrNameLst>
                                          <p:attrName>style.visibility</p:attrName>
                                        </p:attrNameLst>
                                      </p:cBhvr>
                                      <p:to>
                                        <p:strVal val="visible"/>
                                      </p:to>
                                    </p:set>
                                    <p:animEffect transition="in" filter="fade">
                                      <p:cBhvr>
                                        <p:cTn id="234" dur="1000"/>
                                        <p:tgtEl>
                                          <p:spTgt spid="19"/>
                                        </p:tgtEl>
                                      </p:cBhvr>
                                    </p:animEffect>
                                  </p:childTnLst>
                                </p:cTn>
                              </p:par>
                              <p:par>
                                <p:cTn id="235" presetID="38" presetClass="entr" presetSubtype="0" accel="50000" fill="hold" nodeType="withEffect">
                                  <p:stCondLst>
                                    <p:cond delay="0"/>
                                  </p:stCondLst>
                                  <p:iterate type="lt">
                                    <p:tmPct val="50000"/>
                                  </p:iterate>
                                  <p:childTnLst>
                                    <p:set>
                                      <p:cBhvr>
                                        <p:cTn id="236" dur="1" fill="hold">
                                          <p:stCondLst>
                                            <p:cond delay="0"/>
                                          </p:stCondLst>
                                        </p:cTn>
                                        <p:tgtEl>
                                          <p:spTgt spid="15">
                                            <p:txEl>
                                              <p:pRg st="0" end="0"/>
                                            </p:txEl>
                                          </p:spTgt>
                                        </p:tgtEl>
                                        <p:attrNameLst>
                                          <p:attrName>style.visibility</p:attrName>
                                        </p:attrNameLst>
                                      </p:cBhvr>
                                      <p:to>
                                        <p:strVal val="visible"/>
                                      </p:to>
                                    </p:set>
                                    <p:set>
                                      <p:cBhvr>
                                        <p:cTn id="237" dur="455" fill="hold">
                                          <p:stCondLst>
                                            <p:cond delay="0"/>
                                          </p:stCondLst>
                                        </p:cTn>
                                        <p:tgtEl>
                                          <p:spTgt spid="15">
                                            <p:txEl>
                                              <p:pRg st="0" end="0"/>
                                            </p:txEl>
                                          </p:spTgt>
                                        </p:tgtEl>
                                        <p:attrNameLst>
                                          <p:attrName>style.rotation</p:attrName>
                                        </p:attrNameLst>
                                      </p:cBhvr>
                                      <p:to>
                                        <p:strVal val="-45.0"/>
                                      </p:to>
                                    </p:set>
                                    <p:anim calcmode="lin" valueType="num">
                                      <p:cBhvr>
                                        <p:cTn id="238" dur="455" fill="hold">
                                          <p:stCondLst>
                                            <p:cond delay="455"/>
                                          </p:stCondLst>
                                        </p:cTn>
                                        <p:tgtEl>
                                          <p:spTgt spid="15">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239" dur="455" fill="hold">
                                          <p:stCondLst>
                                            <p:cond delay="0"/>
                                          </p:stCondLst>
                                        </p:cTn>
                                        <p:tgtEl>
                                          <p:spTgt spid="15">
                                            <p:txEl>
                                              <p:pRg st="0" end="0"/>
                                            </p:txEl>
                                          </p:spTgt>
                                        </p:tgtEl>
                                        <p:attrNameLst>
                                          <p:attrName>ppt_y</p:attrName>
                                        </p:attrNameLst>
                                      </p:cBhvr>
                                      <p:tavLst>
                                        <p:tav tm="0">
                                          <p:val>
                                            <p:strVal val="#ppt_y-1"/>
                                          </p:val>
                                        </p:tav>
                                        <p:tav tm="100000">
                                          <p:val>
                                            <p:strVal val="#ppt_y-(0.354*#ppt_w-0.172*#ppt_h)"/>
                                          </p:val>
                                        </p:tav>
                                      </p:tavLst>
                                    </p:anim>
                                    <p:anim calcmode="lin" valueType="num">
                                      <p:cBhvr>
                                        <p:cTn id="240" dur="156" decel="50000" autoRev="1" fill="hold">
                                          <p:stCondLst>
                                            <p:cond delay="455"/>
                                          </p:stCondLst>
                                        </p:cTn>
                                        <p:tgtEl>
                                          <p:spTgt spid="15">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241" dur="136" fill="hold">
                                          <p:stCondLst>
                                            <p:cond delay="864"/>
                                          </p:stCondLst>
                                        </p:cTn>
                                        <p:tgtEl>
                                          <p:spTgt spid="15">
                                            <p:txEl>
                                              <p:pRg st="0" end="0"/>
                                            </p:txEl>
                                          </p:spTgt>
                                        </p:tgtEl>
                                        <p:attrNameLst>
                                          <p:attrName>ppt_y</p:attrName>
                                        </p:attrNameLst>
                                      </p:cBhvr>
                                      <p:tavLst>
                                        <p:tav tm="0">
                                          <p:val>
                                            <p:strVal val="#ppt_y-(0.354*#ppt_w-0.172*#ppt_h)"/>
                                          </p:val>
                                        </p:tav>
                                        <p:tav tm="100000">
                                          <p:val>
                                            <p:strVal val="#ppt_y"/>
                                          </p:val>
                                        </p:tav>
                                      </p:tavLst>
                                    </p:anim>
                                  </p:childTnLst>
                                </p:cTn>
                              </p:par>
                              <p:par>
                                <p:cTn id="242" presetID="38" presetClass="entr" presetSubtype="0" accel="50000" fill="hold" grpId="0" nodeType="withEffect">
                                  <p:stCondLst>
                                    <p:cond delay="0"/>
                                  </p:stCondLst>
                                  <p:iterate type="lt">
                                    <p:tmPct val="50000"/>
                                  </p:iterate>
                                  <p:childTnLst>
                                    <p:set>
                                      <p:cBhvr>
                                        <p:cTn id="243" dur="1" fill="hold">
                                          <p:stCondLst>
                                            <p:cond delay="0"/>
                                          </p:stCondLst>
                                        </p:cTn>
                                        <p:tgtEl>
                                          <p:spTgt spid="18">
                                            <p:bg/>
                                          </p:spTgt>
                                        </p:tgtEl>
                                        <p:attrNameLst>
                                          <p:attrName>style.visibility</p:attrName>
                                        </p:attrNameLst>
                                      </p:cBhvr>
                                      <p:to>
                                        <p:strVal val="visible"/>
                                      </p:to>
                                    </p:set>
                                    <p:set>
                                      <p:cBhvr>
                                        <p:cTn id="244" dur="455" fill="hold">
                                          <p:stCondLst>
                                            <p:cond delay="0"/>
                                          </p:stCondLst>
                                        </p:cTn>
                                        <p:tgtEl>
                                          <p:spTgt spid="18">
                                            <p:bg/>
                                          </p:spTgt>
                                        </p:tgtEl>
                                        <p:attrNameLst>
                                          <p:attrName>style.rotation</p:attrName>
                                        </p:attrNameLst>
                                      </p:cBhvr>
                                      <p:to>
                                        <p:strVal val="-45.0"/>
                                      </p:to>
                                    </p:set>
                                    <p:anim calcmode="lin" valueType="num">
                                      <p:cBhvr>
                                        <p:cTn id="245" dur="455" fill="hold">
                                          <p:stCondLst>
                                            <p:cond delay="455"/>
                                          </p:stCondLst>
                                        </p:cTn>
                                        <p:tgtEl>
                                          <p:spTgt spid="18">
                                            <p:bg/>
                                          </p:spTgt>
                                        </p:tgtEl>
                                        <p:attrNameLst>
                                          <p:attrName>style.rotation</p:attrName>
                                        </p:attrNameLst>
                                      </p:cBhvr>
                                      <p:tavLst>
                                        <p:tav tm="0">
                                          <p:val>
                                            <p:fltVal val="-45"/>
                                          </p:val>
                                        </p:tav>
                                        <p:tav tm="69900">
                                          <p:val>
                                            <p:fltVal val="45"/>
                                          </p:val>
                                        </p:tav>
                                        <p:tav tm="100000">
                                          <p:val>
                                            <p:fltVal val="0"/>
                                          </p:val>
                                        </p:tav>
                                      </p:tavLst>
                                    </p:anim>
                                    <p:anim calcmode="lin" valueType="num">
                                      <p:cBhvr>
                                        <p:cTn id="246" dur="455" fill="hold">
                                          <p:stCondLst>
                                            <p:cond delay="0"/>
                                          </p:stCondLst>
                                        </p:cTn>
                                        <p:tgtEl>
                                          <p:spTgt spid="18">
                                            <p:bg/>
                                          </p:spTgt>
                                        </p:tgtEl>
                                        <p:attrNameLst>
                                          <p:attrName>ppt_y</p:attrName>
                                        </p:attrNameLst>
                                      </p:cBhvr>
                                      <p:tavLst>
                                        <p:tav tm="0">
                                          <p:val>
                                            <p:strVal val="#ppt_y-1"/>
                                          </p:val>
                                        </p:tav>
                                        <p:tav tm="100000">
                                          <p:val>
                                            <p:strVal val="#ppt_y-(0.354*#ppt_w-0.172*#ppt_h)"/>
                                          </p:val>
                                        </p:tav>
                                      </p:tavLst>
                                    </p:anim>
                                    <p:anim calcmode="lin" valueType="num">
                                      <p:cBhvr>
                                        <p:cTn id="247" dur="156" decel="50000" autoRev="1" fill="hold">
                                          <p:stCondLst>
                                            <p:cond delay="455"/>
                                          </p:stCondLst>
                                        </p:cTn>
                                        <p:tgtEl>
                                          <p:spTgt spid="18">
                                            <p:bg/>
                                          </p:spTgt>
                                        </p:tgtEl>
                                        <p:attrNameLst>
                                          <p:attrName>ppt_y</p:attrName>
                                        </p:attrNameLst>
                                      </p:cBhvr>
                                      <p:tavLst>
                                        <p:tav tm="0">
                                          <p:val>
                                            <p:strVal val="#ppt_y-(0.354*#ppt_w-0.172*#ppt_h)"/>
                                          </p:val>
                                        </p:tav>
                                        <p:tav tm="100000">
                                          <p:val>
                                            <p:strVal val="#ppt_y-(0.354*#ppt_w-0.172*#ppt_h)-#ppt_h/2"/>
                                          </p:val>
                                        </p:tav>
                                      </p:tavLst>
                                    </p:anim>
                                    <p:anim calcmode="lin" valueType="num">
                                      <p:cBhvr>
                                        <p:cTn id="248" dur="136" fill="hold">
                                          <p:stCondLst>
                                            <p:cond delay="864"/>
                                          </p:stCondLst>
                                        </p:cTn>
                                        <p:tgtEl>
                                          <p:spTgt spid="18">
                                            <p:bg/>
                                          </p:spTgt>
                                        </p:tgtEl>
                                        <p:attrNameLst>
                                          <p:attrName>ppt_y</p:attrName>
                                        </p:attrNameLst>
                                      </p:cBhvr>
                                      <p:tavLst>
                                        <p:tav tm="0">
                                          <p:val>
                                            <p:strVal val="#ppt_y-(0.354*#ppt_w-0.172*#ppt_h)"/>
                                          </p:val>
                                        </p:tav>
                                        <p:tav tm="100000">
                                          <p:val>
                                            <p:strVal val="#ppt_y"/>
                                          </p:val>
                                        </p:tav>
                                      </p:tavLst>
                                    </p:anim>
                                  </p:childTnLst>
                                </p:cTn>
                              </p:par>
                              <p:par>
                                <p:cTn id="249" presetID="38" presetClass="entr" presetSubtype="0" accel="50000" fill="hold" grpId="0" nodeType="withEffect">
                                  <p:stCondLst>
                                    <p:cond delay="0"/>
                                  </p:stCondLst>
                                  <p:iterate type="lt">
                                    <p:tmPct val="50000"/>
                                  </p:iterate>
                                  <p:childTnLst>
                                    <p:set>
                                      <p:cBhvr>
                                        <p:cTn id="250" dur="1" fill="hold">
                                          <p:stCondLst>
                                            <p:cond delay="0"/>
                                          </p:stCondLst>
                                        </p:cTn>
                                        <p:tgtEl>
                                          <p:spTgt spid="18">
                                            <p:txEl>
                                              <p:pRg st="0" end="0"/>
                                            </p:txEl>
                                          </p:spTgt>
                                        </p:tgtEl>
                                        <p:attrNameLst>
                                          <p:attrName>style.visibility</p:attrName>
                                        </p:attrNameLst>
                                      </p:cBhvr>
                                      <p:to>
                                        <p:strVal val="visible"/>
                                      </p:to>
                                    </p:set>
                                    <p:set>
                                      <p:cBhvr>
                                        <p:cTn id="251" dur="455" fill="hold">
                                          <p:stCondLst>
                                            <p:cond delay="0"/>
                                          </p:stCondLst>
                                        </p:cTn>
                                        <p:tgtEl>
                                          <p:spTgt spid="18">
                                            <p:txEl>
                                              <p:pRg st="0" end="0"/>
                                            </p:txEl>
                                          </p:spTgt>
                                        </p:tgtEl>
                                        <p:attrNameLst>
                                          <p:attrName>style.rotation</p:attrName>
                                        </p:attrNameLst>
                                      </p:cBhvr>
                                      <p:to>
                                        <p:strVal val="-45.0"/>
                                      </p:to>
                                    </p:set>
                                    <p:anim calcmode="lin" valueType="num">
                                      <p:cBhvr>
                                        <p:cTn id="252" dur="455" fill="hold">
                                          <p:stCondLst>
                                            <p:cond delay="455"/>
                                          </p:stCondLst>
                                        </p:cTn>
                                        <p:tgtEl>
                                          <p:spTgt spid="18">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253" dur="455" fill="hold">
                                          <p:stCondLst>
                                            <p:cond delay="0"/>
                                          </p:stCondLst>
                                        </p:cTn>
                                        <p:tgtEl>
                                          <p:spTgt spid="18">
                                            <p:txEl>
                                              <p:pRg st="0" end="0"/>
                                            </p:txEl>
                                          </p:spTgt>
                                        </p:tgtEl>
                                        <p:attrNameLst>
                                          <p:attrName>ppt_y</p:attrName>
                                        </p:attrNameLst>
                                      </p:cBhvr>
                                      <p:tavLst>
                                        <p:tav tm="0">
                                          <p:val>
                                            <p:strVal val="#ppt_y-1"/>
                                          </p:val>
                                        </p:tav>
                                        <p:tav tm="100000">
                                          <p:val>
                                            <p:strVal val="#ppt_y-(0.354*#ppt_w-0.172*#ppt_h)"/>
                                          </p:val>
                                        </p:tav>
                                      </p:tavLst>
                                    </p:anim>
                                    <p:anim calcmode="lin" valueType="num">
                                      <p:cBhvr>
                                        <p:cTn id="254" dur="156" decel="50000" autoRev="1" fill="hold">
                                          <p:stCondLst>
                                            <p:cond delay="455"/>
                                          </p:stCondLst>
                                        </p:cTn>
                                        <p:tgtEl>
                                          <p:spTgt spid="18">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255" dur="136" fill="hold">
                                          <p:stCondLst>
                                            <p:cond delay="864"/>
                                          </p:stCondLst>
                                        </p:cTn>
                                        <p:tgtEl>
                                          <p:spTgt spid="18">
                                            <p:txEl>
                                              <p:pRg st="0" end="0"/>
                                            </p:txEl>
                                          </p:spTgt>
                                        </p:tgtEl>
                                        <p:attrNameLst>
                                          <p:attrName>ppt_y</p:attrName>
                                        </p:attrNameLst>
                                      </p:cBhvr>
                                      <p:tavLst>
                                        <p:tav tm="0">
                                          <p:val>
                                            <p:strVal val="#ppt_y-(0.354*#ppt_w-0.172*#ppt_h)"/>
                                          </p:val>
                                        </p:tav>
                                        <p:tav tm="100000">
                                          <p:val>
                                            <p:strVal val="#ppt_y"/>
                                          </p:val>
                                        </p:tav>
                                      </p:tavLst>
                                    </p:anim>
                                  </p:childTnLst>
                                </p:cTn>
                              </p:par>
                              <p:par>
                                <p:cTn id="256" presetID="38" presetClass="entr" presetSubtype="0" accel="50000" fill="hold" nodeType="withEffect">
                                  <p:stCondLst>
                                    <p:cond delay="0"/>
                                  </p:stCondLst>
                                  <p:iterate type="lt">
                                    <p:tmPct val="50000"/>
                                  </p:iterate>
                                  <p:childTnLst>
                                    <p:set>
                                      <p:cBhvr>
                                        <p:cTn id="257" dur="1" fill="hold">
                                          <p:stCondLst>
                                            <p:cond delay="0"/>
                                          </p:stCondLst>
                                        </p:cTn>
                                        <p:tgtEl>
                                          <p:spTgt spid="18">
                                            <p:txEl>
                                              <p:pRg st="0" end="0"/>
                                            </p:txEl>
                                          </p:spTgt>
                                        </p:tgtEl>
                                        <p:attrNameLst>
                                          <p:attrName>style.visibility</p:attrName>
                                        </p:attrNameLst>
                                      </p:cBhvr>
                                      <p:to>
                                        <p:strVal val="visible"/>
                                      </p:to>
                                    </p:set>
                                    <p:set>
                                      <p:cBhvr>
                                        <p:cTn id="258" dur="455" fill="hold">
                                          <p:stCondLst>
                                            <p:cond delay="0"/>
                                          </p:stCondLst>
                                        </p:cTn>
                                        <p:tgtEl>
                                          <p:spTgt spid="18">
                                            <p:txEl>
                                              <p:pRg st="0" end="0"/>
                                            </p:txEl>
                                          </p:spTgt>
                                        </p:tgtEl>
                                        <p:attrNameLst>
                                          <p:attrName>style.rotation</p:attrName>
                                        </p:attrNameLst>
                                      </p:cBhvr>
                                      <p:to>
                                        <p:strVal val="-45.0"/>
                                      </p:to>
                                    </p:set>
                                    <p:anim calcmode="lin" valueType="num">
                                      <p:cBhvr>
                                        <p:cTn id="259" dur="455" fill="hold">
                                          <p:stCondLst>
                                            <p:cond delay="455"/>
                                          </p:stCondLst>
                                        </p:cTn>
                                        <p:tgtEl>
                                          <p:spTgt spid="18">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260" dur="455" fill="hold">
                                          <p:stCondLst>
                                            <p:cond delay="0"/>
                                          </p:stCondLst>
                                        </p:cTn>
                                        <p:tgtEl>
                                          <p:spTgt spid="18">
                                            <p:txEl>
                                              <p:pRg st="0" end="0"/>
                                            </p:txEl>
                                          </p:spTgt>
                                        </p:tgtEl>
                                        <p:attrNameLst>
                                          <p:attrName>ppt_y</p:attrName>
                                        </p:attrNameLst>
                                      </p:cBhvr>
                                      <p:tavLst>
                                        <p:tav tm="0">
                                          <p:val>
                                            <p:strVal val="#ppt_y-1"/>
                                          </p:val>
                                        </p:tav>
                                        <p:tav tm="100000">
                                          <p:val>
                                            <p:strVal val="#ppt_y-(0.354*#ppt_w-0.172*#ppt_h)"/>
                                          </p:val>
                                        </p:tav>
                                      </p:tavLst>
                                    </p:anim>
                                    <p:anim calcmode="lin" valueType="num">
                                      <p:cBhvr>
                                        <p:cTn id="261" dur="156" decel="50000" autoRev="1" fill="hold">
                                          <p:stCondLst>
                                            <p:cond delay="455"/>
                                          </p:stCondLst>
                                        </p:cTn>
                                        <p:tgtEl>
                                          <p:spTgt spid="18">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262" dur="136" fill="hold">
                                          <p:stCondLst>
                                            <p:cond delay="864"/>
                                          </p:stCondLst>
                                        </p:cTn>
                                        <p:tgtEl>
                                          <p:spTgt spid="18">
                                            <p:txEl>
                                              <p:pRg st="0" end="0"/>
                                            </p:txEl>
                                          </p:spTgt>
                                        </p:tgtEl>
                                        <p:attrNameLst>
                                          <p:attrName>ppt_y</p:attrName>
                                        </p:attrNameLst>
                                      </p:cBhvr>
                                      <p:tavLst>
                                        <p:tav tm="0">
                                          <p:val>
                                            <p:strVal val="#ppt_y-(0.354*#ppt_w-0.172*#ppt_h)"/>
                                          </p:val>
                                        </p:tav>
                                        <p:tav tm="100000">
                                          <p:val>
                                            <p:strVal val="#ppt_y"/>
                                          </p:val>
                                        </p:tav>
                                      </p:tavLst>
                                    </p:anim>
                                  </p:childTnLst>
                                </p:cTn>
                              </p:par>
                              <p:par>
                                <p:cTn id="263" presetID="38" presetClass="entr" presetSubtype="0" accel="50000" fill="hold" grpId="0" nodeType="withEffect">
                                  <p:stCondLst>
                                    <p:cond delay="0"/>
                                  </p:stCondLst>
                                  <p:iterate type="lt">
                                    <p:tmPct val="50000"/>
                                  </p:iterate>
                                  <p:childTnLst>
                                    <p:set>
                                      <p:cBhvr>
                                        <p:cTn id="264" dur="1" fill="hold">
                                          <p:stCondLst>
                                            <p:cond delay="0"/>
                                          </p:stCondLst>
                                        </p:cTn>
                                        <p:tgtEl>
                                          <p:spTgt spid="19">
                                            <p:bg/>
                                          </p:spTgt>
                                        </p:tgtEl>
                                        <p:attrNameLst>
                                          <p:attrName>style.visibility</p:attrName>
                                        </p:attrNameLst>
                                      </p:cBhvr>
                                      <p:to>
                                        <p:strVal val="visible"/>
                                      </p:to>
                                    </p:set>
                                    <p:set>
                                      <p:cBhvr>
                                        <p:cTn id="265" dur="455" fill="hold">
                                          <p:stCondLst>
                                            <p:cond delay="0"/>
                                          </p:stCondLst>
                                        </p:cTn>
                                        <p:tgtEl>
                                          <p:spTgt spid="19">
                                            <p:bg/>
                                          </p:spTgt>
                                        </p:tgtEl>
                                        <p:attrNameLst>
                                          <p:attrName>style.rotation</p:attrName>
                                        </p:attrNameLst>
                                      </p:cBhvr>
                                      <p:to>
                                        <p:strVal val="-45.0"/>
                                      </p:to>
                                    </p:set>
                                    <p:anim calcmode="lin" valueType="num">
                                      <p:cBhvr>
                                        <p:cTn id="266" dur="455" fill="hold">
                                          <p:stCondLst>
                                            <p:cond delay="455"/>
                                          </p:stCondLst>
                                        </p:cTn>
                                        <p:tgtEl>
                                          <p:spTgt spid="19">
                                            <p:bg/>
                                          </p:spTgt>
                                        </p:tgtEl>
                                        <p:attrNameLst>
                                          <p:attrName>style.rotation</p:attrName>
                                        </p:attrNameLst>
                                      </p:cBhvr>
                                      <p:tavLst>
                                        <p:tav tm="0">
                                          <p:val>
                                            <p:fltVal val="-45"/>
                                          </p:val>
                                        </p:tav>
                                        <p:tav tm="69900">
                                          <p:val>
                                            <p:fltVal val="45"/>
                                          </p:val>
                                        </p:tav>
                                        <p:tav tm="100000">
                                          <p:val>
                                            <p:fltVal val="0"/>
                                          </p:val>
                                        </p:tav>
                                      </p:tavLst>
                                    </p:anim>
                                    <p:anim calcmode="lin" valueType="num">
                                      <p:cBhvr>
                                        <p:cTn id="267" dur="455" fill="hold">
                                          <p:stCondLst>
                                            <p:cond delay="0"/>
                                          </p:stCondLst>
                                        </p:cTn>
                                        <p:tgtEl>
                                          <p:spTgt spid="19">
                                            <p:bg/>
                                          </p:spTgt>
                                        </p:tgtEl>
                                        <p:attrNameLst>
                                          <p:attrName>ppt_y</p:attrName>
                                        </p:attrNameLst>
                                      </p:cBhvr>
                                      <p:tavLst>
                                        <p:tav tm="0">
                                          <p:val>
                                            <p:strVal val="#ppt_y-1"/>
                                          </p:val>
                                        </p:tav>
                                        <p:tav tm="100000">
                                          <p:val>
                                            <p:strVal val="#ppt_y-(0.354*#ppt_w-0.172*#ppt_h)"/>
                                          </p:val>
                                        </p:tav>
                                      </p:tavLst>
                                    </p:anim>
                                    <p:anim calcmode="lin" valueType="num">
                                      <p:cBhvr>
                                        <p:cTn id="268" dur="156" decel="50000" autoRev="1" fill="hold">
                                          <p:stCondLst>
                                            <p:cond delay="455"/>
                                          </p:stCondLst>
                                        </p:cTn>
                                        <p:tgtEl>
                                          <p:spTgt spid="19">
                                            <p:bg/>
                                          </p:spTgt>
                                        </p:tgtEl>
                                        <p:attrNameLst>
                                          <p:attrName>ppt_y</p:attrName>
                                        </p:attrNameLst>
                                      </p:cBhvr>
                                      <p:tavLst>
                                        <p:tav tm="0">
                                          <p:val>
                                            <p:strVal val="#ppt_y-(0.354*#ppt_w-0.172*#ppt_h)"/>
                                          </p:val>
                                        </p:tav>
                                        <p:tav tm="100000">
                                          <p:val>
                                            <p:strVal val="#ppt_y-(0.354*#ppt_w-0.172*#ppt_h)-#ppt_h/2"/>
                                          </p:val>
                                        </p:tav>
                                      </p:tavLst>
                                    </p:anim>
                                    <p:anim calcmode="lin" valueType="num">
                                      <p:cBhvr>
                                        <p:cTn id="269" dur="136" fill="hold">
                                          <p:stCondLst>
                                            <p:cond delay="864"/>
                                          </p:stCondLst>
                                        </p:cTn>
                                        <p:tgtEl>
                                          <p:spTgt spid="19">
                                            <p:bg/>
                                          </p:spTgt>
                                        </p:tgtEl>
                                        <p:attrNameLst>
                                          <p:attrName>ppt_y</p:attrName>
                                        </p:attrNameLst>
                                      </p:cBhvr>
                                      <p:tavLst>
                                        <p:tav tm="0">
                                          <p:val>
                                            <p:strVal val="#ppt_y-(0.354*#ppt_w-0.172*#ppt_h)"/>
                                          </p:val>
                                        </p:tav>
                                        <p:tav tm="100000">
                                          <p:val>
                                            <p:strVal val="#ppt_y"/>
                                          </p:val>
                                        </p:tav>
                                      </p:tavLst>
                                    </p:anim>
                                  </p:childTnLst>
                                </p:cTn>
                              </p:par>
                              <p:par>
                                <p:cTn id="270" presetID="38" presetClass="entr" presetSubtype="0" accel="50000" fill="hold" grpId="0" nodeType="withEffect">
                                  <p:stCondLst>
                                    <p:cond delay="0"/>
                                  </p:stCondLst>
                                  <p:iterate type="lt">
                                    <p:tmPct val="50000"/>
                                  </p:iterate>
                                  <p:childTnLst>
                                    <p:set>
                                      <p:cBhvr>
                                        <p:cTn id="271" dur="1" fill="hold">
                                          <p:stCondLst>
                                            <p:cond delay="0"/>
                                          </p:stCondLst>
                                        </p:cTn>
                                        <p:tgtEl>
                                          <p:spTgt spid="19">
                                            <p:txEl>
                                              <p:pRg st="0" end="0"/>
                                            </p:txEl>
                                          </p:spTgt>
                                        </p:tgtEl>
                                        <p:attrNameLst>
                                          <p:attrName>style.visibility</p:attrName>
                                        </p:attrNameLst>
                                      </p:cBhvr>
                                      <p:to>
                                        <p:strVal val="visible"/>
                                      </p:to>
                                    </p:set>
                                    <p:set>
                                      <p:cBhvr>
                                        <p:cTn id="272" dur="455" fill="hold">
                                          <p:stCondLst>
                                            <p:cond delay="0"/>
                                          </p:stCondLst>
                                        </p:cTn>
                                        <p:tgtEl>
                                          <p:spTgt spid="19">
                                            <p:txEl>
                                              <p:pRg st="0" end="0"/>
                                            </p:txEl>
                                          </p:spTgt>
                                        </p:tgtEl>
                                        <p:attrNameLst>
                                          <p:attrName>style.rotation</p:attrName>
                                        </p:attrNameLst>
                                      </p:cBhvr>
                                      <p:to>
                                        <p:strVal val="-45.0"/>
                                      </p:to>
                                    </p:set>
                                    <p:anim calcmode="lin" valueType="num">
                                      <p:cBhvr>
                                        <p:cTn id="273" dur="455" fill="hold">
                                          <p:stCondLst>
                                            <p:cond delay="455"/>
                                          </p:stCondLst>
                                        </p:cTn>
                                        <p:tgtEl>
                                          <p:spTgt spid="19">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274" dur="455" fill="hold">
                                          <p:stCondLst>
                                            <p:cond delay="0"/>
                                          </p:stCondLst>
                                        </p:cTn>
                                        <p:tgtEl>
                                          <p:spTgt spid="19">
                                            <p:txEl>
                                              <p:pRg st="0" end="0"/>
                                            </p:txEl>
                                          </p:spTgt>
                                        </p:tgtEl>
                                        <p:attrNameLst>
                                          <p:attrName>ppt_y</p:attrName>
                                        </p:attrNameLst>
                                      </p:cBhvr>
                                      <p:tavLst>
                                        <p:tav tm="0">
                                          <p:val>
                                            <p:strVal val="#ppt_y-1"/>
                                          </p:val>
                                        </p:tav>
                                        <p:tav tm="100000">
                                          <p:val>
                                            <p:strVal val="#ppt_y-(0.354*#ppt_w-0.172*#ppt_h)"/>
                                          </p:val>
                                        </p:tav>
                                      </p:tavLst>
                                    </p:anim>
                                    <p:anim calcmode="lin" valueType="num">
                                      <p:cBhvr>
                                        <p:cTn id="275" dur="156" decel="50000" autoRev="1" fill="hold">
                                          <p:stCondLst>
                                            <p:cond delay="455"/>
                                          </p:stCondLst>
                                        </p:cTn>
                                        <p:tgtEl>
                                          <p:spTgt spid="19">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276" dur="136" fill="hold">
                                          <p:stCondLst>
                                            <p:cond delay="864"/>
                                          </p:stCondLst>
                                        </p:cTn>
                                        <p:tgtEl>
                                          <p:spTgt spid="19">
                                            <p:txEl>
                                              <p:pRg st="0" end="0"/>
                                            </p:txEl>
                                          </p:spTgt>
                                        </p:tgtEl>
                                        <p:attrNameLst>
                                          <p:attrName>ppt_y</p:attrName>
                                        </p:attrNameLst>
                                      </p:cBhvr>
                                      <p:tavLst>
                                        <p:tav tm="0">
                                          <p:val>
                                            <p:strVal val="#ppt_y-(0.354*#ppt_w-0.172*#ppt_h)"/>
                                          </p:val>
                                        </p:tav>
                                        <p:tav tm="100000">
                                          <p:val>
                                            <p:strVal val="#ppt_y"/>
                                          </p:val>
                                        </p:tav>
                                      </p:tavLst>
                                    </p:anim>
                                  </p:childTnLst>
                                </p:cTn>
                              </p:par>
                              <p:par>
                                <p:cTn id="277" presetID="38" presetClass="entr" presetSubtype="0" accel="50000" fill="hold" nodeType="withEffect">
                                  <p:stCondLst>
                                    <p:cond delay="0"/>
                                  </p:stCondLst>
                                  <p:iterate type="lt">
                                    <p:tmPct val="50000"/>
                                  </p:iterate>
                                  <p:childTnLst>
                                    <p:set>
                                      <p:cBhvr>
                                        <p:cTn id="278" dur="1" fill="hold">
                                          <p:stCondLst>
                                            <p:cond delay="0"/>
                                          </p:stCondLst>
                                        </p:cTn>
                                        <p:tgtEl>
                                          <p:spTgt spid="19">
                                            <p:txEl>
                                              <p:pRg st="0" end="0"/>
                                            </p:txEl>
                                          </p:spTgt>
                                        </p:tgtEl>
                                        <p:attrNameLst>
                                          <p:attrName>style.visibility</p:attrName>
                                        </p:attrNameLst>
                                      </p:cBhvr>
                                      <p:to>
                                        <p:strVal val="visible"/>
                                      </p:to>
                                    </p:set>
                                    <p:set>
                                      <p:cBhvr>
                                        <p:cTn id="279" dur="455" fill="hold">
                                          <p:stCondLst>
                                            <p:cond delay="0"/>
                                          </p:stCondLst>
                                        </p:cTn>
                                        <p:tgtEl>
                                          <p:spTgt spid="19">
                                            <p:txEl>
                                              <p:pRg st="0" end="0"/>
                                            </p:txEl>
                                          </p:spTgt>
                                        </p:tgtEl>
                                        <p:attrNameLst>
                                          <p:attrName>style.rotation</p:attrName>
                                        </p:attrNameLst>
                                      </p:cBhvr>
                                      <p:to>
                                        <p:strVal val="-45.0"/>
                                      </p:to>
                                    </p:set>
                                    <p:anim calcmode="lin" valueType="num">
                                      <p:cBhvr>
                                        <p:cTn id="280" dur="455" fill="hold">
                                          <p:stCondLst>
                                            <p:cond delay="455"/>
                                          </p:stCondLst>
                                        </p:cTn>
                                        <p:tgtEl>
                                          <p:spTgt spid="19">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281" dur="455" fill="hold">
                                          <p:stCondLst>
                                            <p:cond delay="0"/>
                                          </p:stCondLst>
                                        </p:cTn>
                                        <p:tgtEl>
                                          <p:spTgt spid="19">
                                            <p:txEl>
                                              <p:pRg st="0" end="0"/>
                                            </p:txEl>
                                          </p:spTgt>
                                        </p:tgtEl>
                                        <p:attrNameLst>
                                          <p:attrName>ppt_y</p:attrName>
                                        </p:attrNameLst>
                                      </p:cBhvr>
                                      <p:tavLst>
                                        <p:tav tm="0">
                                          <p:val>
                                            <p:strVal val="#ppt_y-1"/>
                                          </p:val>
                                        </p:tav>
                                        <p:tav tm="100000">
                                          <p:val>
                                            <p:strVal val="#ppt_y-(0.354*#ppt_w-0.172*#ppt_h)"/>
                                          </p:val>
                                        </p:tav>
                                      </p:tavLst>
                                    </p:anim>
                                    <p:anim calcmode="lin" valueType="num">
                                      <p:cBhvr>
                                        <p:cTn id="282" dur="156" decel="50000" autoRev="1" fill="hold">
                                          <p:stCondLst>
                                            <p:cond delay="455"/>
                                          </p:stCondLst>
                                        </p:cTn>
                                        <p:tgtEl>
                                          <p:spTgt spid="19">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283" dur="136" fill="hold">
                                          <p:stCondLst>
                                            <p:cond delay="864"/>
                                          </p:stCondLst>
                                        </p:cTn>
                                        <p:tgtEl>
                                          <p:spTgt spid="19">
                                            <p:txEl>
                                              <p:pRg st="0" end="0"/>
                                            </p:txEl>
                                          </p:spTgt>
                                        </p:tgtEl>
                                        <p:attrNameLst>
                                          <p:attrName>ppt_y</p:attrName>
                                        </p:attrNameLst>
                                      </p:cBhvr>
                                      <p:tavLst>
                                        <p:tav tm="0">
                                          <p:val>
                                            <p:strVal val="#ppt_y-(0.354*#ppt_w-0.172*#ppt_h)"/>
                                          </p:val>
                                        </p:tav>
                                        <p:tav tm="100000">
                                          <p:val>
                                            <p:strVal val="#ppt_y"/>
                                          </p:val>
                                        </p:tav>
                                      </p:tavLst>
                                    </p:anim>
                                  </p:childTnLst>
                                </p:cTn>
                              </p:par>
                              <p:par>
                                <p:cTn id="284" presetID="38" presetClass="entr" presetSubtype="0" accel="50000" fill="hold" grpId="0" nodeType="withEffect">
                                  <p:stCondLst>
                                    <p:cond delay="0"/>
                                  </p:stCondLst>
                                  <p:iterate type="lt">
                                    <p:tmPct val="50000"/>
                                  </p:iterate>
                                  <p:childTnLst>
                                    <p:set>
                                      <p:cBhvr>
                                        <p:cTn id="285" dur="1" fill="hold">
                                          <p:stCondLst>
                                            <p:cond delay="0"/>
                                          </p:stCondLst>
                                        </p:cTn>
                                        <p:tgtEl>
                                          <p:spTgt spid="17">
                                            <p:bg/>
                                          </p:spTgt>
                                        </p:tgtEl>
                                        <p:attrNameLst>
                                          <p:attrName>style.visibility</p:attrName>
                                        </p:attrNameLst>
                                      </p:cBhvr>
                                      <p:to>
                                        <p:strVal val="visible"/>
                                      </p:to>
                                    </p:set>
                                    <p:set>
                                      <p:cBhvr>
                                        <p:cTn id="286" dur="455" fill="hold">
                                          <p:stCondLst>
                                            <p:cond delay="0"/>
                                          </p:stCondLst>
                                        </p:cTn>
                                        <p:tgtEl>
                                          <p:spTgt spid="17">
                                            <p:bg/>
                                          </p:spTgt>
                                        </p:tgtEl>
                                        <p:attrNameLst>
                                          <p:attrName>style.rotation</p:attrName>
                                        </p:attrNameLst>
                                      </p:cBhvr>
                                      <p:to>
                                        <p:strVal val="-45.0"/>
                                      </p:to>
                                    </p:set>
                                    <p:anim calcmode="lin" valueType="num">
                                      <p:cBhvr>
                                        <p:cTn id="287" dur="455" fill="hold">
                                          <p:stCondLst>
                                            <p:cond delay="455"/>
                                          </p:stCondLst>
                                        </p:cTn>
                                        <p:tgtEl>
                                          <p:spTgt spid="17">
                                            <p:bg/>
                                          </p:spTgt>
                                        </p:tgtEl>
                                        <p:attrNameLst>
                                          <p:attrName>style.rotation</p:attrName>
                                        </p:attrNameLst>
                                      </p:cBhvr>
                                      <p:tavLst>
                                        <p:tav tm="0">
                                          <p:val>
                                            <p:fltVal val="-45"/>
                                          </p:val>
                                        </p:tav>
                                        <p:tav tm="69900">
                                          <p:val>
                                            <p:fltVal val="45"/>
                                          </p:val>
                                        </p:tav>
                                        <p:tav tm="100000">
                                          <p:val>
                                            <p:fltVal val="0"/>
                                          </p:val>
                                        </p:tav>
                                      </p:tavLst>
                                    </p:anim>
                                    <p:anim calcmode="lin" valueType="num">
                                      <p:cBhvr>
                                        <p:cTn id="288" dur="455" fill="hold">
                                          <p:stCondLst>
                                            <p:cond delay="0"/>
                                          </p:stCondLst>
                                        </p:cTn>
                                        <p:tgtEl>
                                          <p:spTgt spid="17">
                                            <p:bg/>
                                          </p:spTgt>
                                        </p:tgtEl>
                                        <p:attrNameLst>
                                          <p:attrName>ppt_y</p:attrName>
                                        </p:attrNameLst>
                                      </p:cBhvr>
                                      <p:tavLst>
                                        <p:tav tm="0">
                                          <p:val>
                                            <p:strVal val="#ppt_y-1"/>
                                          </p:val>
                                        </p:tav>
                                        <p:tav tm="100000">
                                          <p:val>
                                            <p:strVal val="#ppt_y-(0.354*#ppt_w-0.172*#ppt_h)"/>
                                          </p:val>
                                        </p:tav>
                                      </p:tavLst>
                                    </p:anim>
                                    <p:anim calcmode="lin" valueType="num">
                                      <p:cBhvr>
                                        <p:cTn id="289" dur="156" decel="50000" autoRev="1" fill="hold">
                                          <p:stCondLst>
                                            <p:cond delay="455"/>
                                          </p:stCondLst>
                                        </p:cTn>
                                        <p:tgtEl>
                                          <p:spTgt spid="17">
                                            <p:bg/>
                                          </p:spTgt>
                                        </p:tgtEl>
                                        <p:attrNameLst>
                                          <p:attrName>ppt_y</p:attrName>
                                        </p:attrNameLst>
                                      </p:cBhvr>
                                      <p:tavLst>
                                        <p:tav tm="0">
                                          <p:val>
                                            <p:strVal val="#ppt_y-(0.354*#ppt_w-0.172*#ppt_h)"/>
                                          </p:val>
                                        </p:tav>
                                        <p:tav tm="100000">
                                          <p:val>
                                            <p:strVal val="#ppt_y-(0.354*#ppt_w-0.172*#ppt_h)-#ppt_h/2"/>
                                          </p:val>
                                        </p:tav>
                                      </p:tavLst>
                                    </p:anim>
                                    <p:anim calcmode="lin" valueType="num">
                                      <p:cBhvr>
                                        <p:cTn id="290" dur="136" fill="hold">
                                          <p:stCondLst>
                                            <p:cond delay="864"/>
                                          </p:stCondLst>
                                        </p:cTn>
                                        <p:tgtEl>
                                          <p:spTgt spid="17">
                                            <p:bg/>
                                          </p:spTgt>
                                        </p:tgtEl>
                                        <p:attrNameLst>
                                          <p:attrName>ppt_y</p:attrName>
                                        </p:attrNameLst>
                                      </p:cBhvr>
                                      <p:tavLst>
                                        <p:tav tm="0">
                                          <p:val>
                                            <p:strVal val="#ppt_y-(0.354*#ppt_w-0.172*#ppt_h)"/>
                                          </p:val>
                                        </p:tav>
                                        <p:tav tm="100000">
                                          <p:val>
                                            <p:strVal val="#ppt_y"/>
                                          </p:val>
                                        </p:tav>
                                      </p:tavLst>
                                    </p:anim>
                                  </p:childTnLst>
                                </p:cTn>
                              </p:par>
                              <p:par>
                                <p:cTn id="291" presetID="38" presetClass="entr" presetSubtype="0" accel="50000" fill="hold" grpId="0" nodeType="withEffect">
                                  <p:stCondLst>
                                    <p:cond delay="0"/>
                                  </p:stCondLst>
                                  <p:iterate type="lt">
                                    <p:tmPct val="50000"/>
                                  </p:iterate>
                                  <p:childTnLst>
                                    <p:set>
                                      <p:cBhvr>
                                        <p:cTn id="292" dur="1" fill="hold">
                                          <p:stCondLst>
                                            <p:cond delay="0"/>
                                          </p:stCondLst>
                                        </p:cTn>
                                        <p:tgtEl>
                                          <p:spTgt spid="17">
                                            <p:txEl>
                                              <p:pRg st="0" end="0"/>
                                            </p:txEl>
                                          </p:spTgt>
                                        </p:tgtEl>
                                        <p:attrNameLst>
                                          <p:attrName>style.visibility</p:attrName>
                                        </p:attrNameLst>
                                      </p:cBhvr>
                                      <p:to>
                                        <p:strVal val="visible"/>
                                      </p:to>
                                    </p:set>
                                    <p:set>
                                      <p:cBhvr>
                                        <p:cTn id="293" dur="455" fill="hold">
                                          <p:stCondLst>
                                            <p:cond delay="0"/>
                                          </p:stCondLst>
                                        </p:cTn>
                                        <p:tgtEl>
                                          <p:spTgt spid="17">
                                            <p:txEl>
                                              <p:pRg st="0" end="0"/>
                                            </p:txEl>
                                          </p:spTgt>
                                        </p:tgtEl>
                                        <p:attrNameLst>
                                          <p:attrName>style.rotation</p:attrName>
                                        </p:attrNameLst>
                                      </p:cBhvr>
                                      <p:to>
                                        <p:strVal val="-45.0"/>
                                      </p:to>
                                    </p:set>
                                    <p:anim calcmode="lin" valueType="num">
                                      <p:cBhvr>
                                        <p:cTn id="294" dur="455" fill="hold">
                                          <p:stCondLst>
                                            <p:cond delay="455"/>
                                          </p:stCondLst>
                                        </p:cTn>
                                        <p:tgtEl>
                                          <p:spTgt spid="17">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295" dur="455" fill="hold">
                                          <p:stCondLst>
                                            <p:cond delay="0"/>
                                          </p:stCondLst>
                                        </p:cTn>
                                        <p:tgtEl>
                                          <p:spTgt spid="17">
                                            <p:txEl>
                                              <p:pRg st="0" end="0"/>
                                            </p:txEl>
                                          </p:spTgt>
                                        </p:tgtEl>
                                        <p:attrNameLst>
                                          <p:attrName>ppt_y</p:attrName>
                                        </p:attrNameLst>
                                      </p:cBhvr>
                                      <p:tavLst>
                                        <p:tav tm="0">
                                          <p:val>
                                            <p:strVal val="#ppt_y-1"/>
                                          </p:val>
                                        </p:tav>
                                        <p:tav tm="100000">
                                          <p:val>
                                            <p:strVal val="#ppt_y-(0.354*#ppt_w-0.172*#ppt_h)"/>
                                          </p:val>
                                        </p:tav>
                                      </p:tavLst>
                                    </p:anim>
                                    <p:anim calcmode="lin" valueType="num">
                                      <p:cBhvr>
                                        <p:cTn id="296" dur="156" decel="50000" autoRev="1" fill="hold">
                                          <p:stCondLst>
                                            <p:cond delay="455"/>
                                          </p:stCondLst>
                                        </p:cTn>
                                        <p:tgtEl>
                                          <p:spTgt spid="17">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297" dur="136" fill="hold">
                                          <p:stCondLst>
                                            <p:cond delay="864"/>
                                          </p:stCondLst>
                                        </p:cTn>
                                        <p:tgtEl>
                                          <p:spTgt spid="17">
                                            <p:txEl>
                                              <p:pRg st="0" end="0"/>
                                            </p:txEl>
                                          </p:spTgt>
                                        </p:tgtEl>
                                        <p:attrNameLst>
                                          <p:attrName>ppt_y</p:attrName>
                                        </p:attrNameLst>
                                      </p:cBhvr>
                                      <p:tavLst>
                                        <p:tav tm="0">
                                          <p:val>
                                            <p:strVal val="#ppt_y-(0.354*#ppt_w-0.172*#ppt_h)"/>
                                          </p:val>
                                        </p:tav>
                                        <p:tav tm="100000">
                                          <p:val>
                                            <p:strVal val="#ppt_y"/>
                                          </p:val>
                                        </p:tav>
                                      </p:tavLst>
                                    </p:anim>
                                  </p:childTnLst>
                                </p:cTn>
                              </p:par>
                              <p:par>
                                <p:cTn id="298" presetID="38" presetClass="entr" presetSubtype="0" accel="50000" fill="hold" nodeType="withEffect">
                                  <p:stCondLst>
                                    <p:cond delay="0"/>
                                  </p:stCondLst>
                                  <p:iterate type="lt">
                                    <p:tmPct val="50000"/>
                                  </p:iterate>
                                  <p:childTnLst>
                                    <p:set>
                                      <p:cBhvr>
                                        <p:cTn id="299" dur="1" fill="hold">
                                          <p:stCondLst>
                                            <p:cond delay="0"/>
                                          </p:stCondLst>
                                        </p:cTn>
                                        <p:tgtEl>
                                          <p:spTgt spid="17">
                                            <p:txEl>
                                              <p:pRg st="0" end="0"/>
                                            </p:txEl>
                                          </p:spTgt>
                                        </p:tgtEl>
                                        <p:attrNameLst>
                                          <p:attrName>style.visibility</p:attrName>
                                        </p:attrNameLst>
                                      </p:cBhvr>
                                      <p:to>
                                        <p:strVal val="visible"/>
                                      </p:to>
                                    </p:set>
                                    <p:set>
                                      <p:cBhvr>
                                        <p:cTn id="300" dur="455" fill="hold">
                                          <p:stCondLst>
                                            <p:cond delay="0"/>
                                          </p:stCondLst>
                                        </p:cTn>
                                        <p:tgtEl>
                                          <p:spTgt spid="17">
                                            <p:txEl>
                                              <p:pRg st="0" end="0"/>
                                            </p:txEl>
                                          </p:spTgt>
                                        </p:tgtEl>
                                        <p:attrNameLst>
                                          <p:attrName>style.rotation</p:attrName>
                                        </p:attrNameLst>
                                      </p:cBhvr>
                                      <p:to>
                                        <p:strVal val="-45.0"/>
                                      </p:to>
                                    </p:set>
                                    <p:anim calcmode="lin" valueType="num">
                                      <p:cBhvr>
                                        <p:cTn id="301" dur="455" fill="hold">
                                          <p:stCondLst>
                                            <p:cond delay="455"/>
                                          </p:stCondLst>
                                        </p:cTn>
                                        <p:tgtEl>
                                          <p:spTgt spid="17">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302" dur="455" fill="hold">
                                          <p:stCondLst>
                                            <p:cond delay="0"/>
                                          </p:stCondLst>
                                        </p:cTn>
                                        <p:tgtEl>
                                          <p:spTgt spid="17">
                                            <p:txEl>
                                              <p:pRg st="0" end="0"/>
                                            </p:txEl>
                                          </p:spTgt>
                                        </p:tgtEl>
                                        <p:attrNameLst>
                                          <p:attrName>ppt_y</p:attrName>
                                        </p:attrNameLst>
                                      </p:cBhvr>
                                      <p:tavLst>
                                        <p:tav tm="0">
                                          <p:val>
                                            <p:strVal val="#ppt_y-1"/>
                                          </p:val>
                                        </p:tav>
                                        <p:tav tm="100000">
                                          <p:val>
                                            <p:strVal val="#ppt_y-(0.354*#ppt_w-0.172*#ppt_h)"/>
                                          </p:val>
                                        </p:tav>
                                      </p:tavLst>
                                    </p:anim>
                                    <p:anim calcmode="lin" valueType="num">
                                      <p:cBhvr>
                                        <p:cTn id="303" dur="156" decel="50000" autoRev="1" fill="hold">
                                          <p:stCondLst>
                                            <p:cond delay="455"/>
                                          </p:stCondLst>
                                        </p:cTn>
                                        <p:tgtEl>
                                          <p:spTgt spid="17">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304" dur="136" fill="hold">
                                          <p:stCondLst>
                                            <p:cond delay="864"/>
                                          </p:stCondLst>
                                        </p:cTn>
                                        <p:tgtEl>
                                          <p:spTgt spid="17">
                                            <p:txEl>
                                              <p:pRg st="0" end="0"/>
                                            </p:txEl>
                                          </p:spTgt>
                                        </p:tgtEl>
                                        <p:attrNameLst>
                                          <p:attrName>ppt_y</p:attrName>
                                        </p:attrNameLst>
                                      </p:cBhvr>
                                      <p:tavLst>
                                        <p:tav tm="0">
                                          <p:val>
                                            <p:strVal val="#ppt_y-(0.354*#ppt_w-0.172*#ppt_h)"/>
                                          </p:val>
                                        </p:tav>
                                        <p:tav tm="100000">
                                          <p:val>
                                            <p:strVal val="#ppt_y"/>
                                          </p:val>
                                        </p:tav>
                                      </p:tavLst>
                                    </p:anim>
                                  </p:childTnLst>
                                </p:cTn>
                              </p:par>
                            </p:childTnLst>
                          </p:cTn>
                        </p:par>
                        <p:par>
                          <p:cTn id="305" fill="hold">
                            <p:stCondLst>
                              <p:cond delay="1000"/>
                            </p:stCondLst>
                            <p:childTnLst>
                              <p:par>
                                <p:cTn id="306" presetID="58" presetClass="entr" presetSubtype="0" accel="100000" fill="hold" grpId="0" nodeType="afterEffect">
                                  <p:stCondLst>
                                    <p:cond delay="0"/>
                                  </p:stCondLst>
                                  <p:childTnLst>
                                    <p:set>
                                      <p:cBhvr>
                                        <p:cTn id="307" dur="1" fill="hold">
                                          <p:stCondLst>
                                            <p:cond delay="0"/>
                                          </p:stCondLst>
                                        </p:cTn>
                                        <p:tgtEl>
                                          <p:spTgt spid="2051"/>
                                        </p:tgtEl>
                                        <p:attrNameLst>
                                          <p:attrName>style.visibility</p:attrName>
                                        </p:attrNameLst>
                                      </p:cBhvr>
                                      <p:to>
                                        <p:strVal val="visible"/>
                                      </p:to>
                                    </p:set>
                                    <p:anim calcmode="lin" valueType="num">
                                      <p:cBhvr>
                                        <p:cTn id="308" dur="500" fill="hold"/>
                                        <p:tgtEl>
                                          <p:spTgt spid="2051"/>
                                        </p:tgtEl>
                                        <p:attrNameLst>
                                          <p:attrName>ppt_w</p:attrName>
                                        </p:attrNameLst>
                                      </p:cBhvr>
                                      <p:tavLst>
                                        <p:tav tm="0">
                                          <p:val>
                                            <p:strVal val="#ppt_w*2.5"/>
                                          </p:val>
                                        </p:tav>
                                        <p:tav tm="100000">
                                          <p:val>
                                            <p:strVal val="#ppt_w"/>
                                          </p:val>
                                        </p:tav>
                                      </p:tavLst>
                                    </p:anim>
                                    <p:anim calcmode="lin" valueType="num">
                                      <p:cBhvr>
                                        <p:cTn id="309" dur="500" fill="hold"/>
                                        <p:tgtEl>
                                          <p:spTgt spid="2051"/>
                                        </p:tgtEl>
                                        <p:attrNameLst>
                                          <p:attrName>ppt_h</p:attrName>
                                        </p:attrNameLst>
                                      </p:cBhvr>
                                      <p:tavLst>
                                        <p:tav tm="0">
                                          <p:val>
                                            <p:strVal val="#ppt_h*0.01"/>
                                          </p:val>
                                        </p:tav>
                                        <p:tav tm="100000">
                                          <p:val>
                                            <p:strVal val="#ppt_h"/>
                                          </p:val>
                                        </p:tav>
                                      </p:tavLst>
                                    </p:anim>
                                    <p:anim calcmode="lin" valueType="num">
                                      <p:cBhvr>
                                        <p:cTn id="310" dur="500" fill="hold"/>
                                        <p:tgtEl>
                                          <p:spTgt spid="2051"/>
                                        </p:tgtEl>
                                        <p:attrNameLst>
                                          <p:attrName>ppt_x</p:attrName>
                                        </p:attrNameLst>
                                      </p:cBhvr>
                                      <p:tavLst>
                                        <p:tav tm="0">
                                          <p:val>
                                            <p:strVal val="#ppt_x"/>
                                          </p:val>
                                        </p:tav>
                                        <p:tav tm="100000">
                                          <p:val>
                                            <p:strVal val="#ppt_x"/>
                                          </p:val>
                                        </p:tav>
                                      </p:tavLst>
                                    </p:anim>
                                    <p:anim calcmode="lin" valueType="num">
                                      <p:cBhvr>
                                        <p:cTn id="311" dur="500" fill="hold"/>
                                        <p:tgtEl>
                                          <p:spTgt spid="2051"/>
                                        </p:tgtEl>
                                        <p:attrNameLst>
                                          <p:attrName>ppt_y</p:attrName>
                                        </p:attrNameLst>
                                      </p:cBhvr>
                                      <p:tavLst>
                                        <p:tav tm="0">
                                          <p:val>
                                            <p:strVal val="#ppt_h+1"/>
                                          </p:val>
                                        </p:tav>
                                        <p:tav tm="100000">
                                          <p:val>
                                            <p:strVal val="#ppt_y"/>
                                          </p:val>
                                        </p:tav>
                                      </p:tavLst>
                                    </p:anim>
                                    <p:animEffect transition="in" filter="fade">
                                      <p:cBhvr>
                                        <p:cTn id="312" dur="500"/>
                                        <p:tgtEl>
                                          <p:spTgt spid="2051"/>
                                        </p:tgtEl>
                                      </p:cBhvr>
                                    </p:animEffect>
                                  </p:childTnLst>
                                </p:cTn>
                              </p:par>
                            </p:childTnLst>
                          </p:cTn>
                        </p:par>
                        <p:par>
                          <p:cTn id="313" fill="hold">
                            <p:stCondLst>
                              <p:cond delay="1500"/>
                            </p:stCondLst>
                            <p:childTnLst>
                              <p:par>
                                <p:cTn id="314" presetID="58" presetClass="entr" presetSubtype="0" accel="100000" fill="hold" grpId="0" nodeType="afterEffect">
                                  <p:stCondLst>
                                    <p:cond delay="0"/>
                                  </p:stCondLst>
                                  <p:childTnLst>
                                    <p:set>
                                      <p:cBhvr>
                                        <p:cTn id="315" dur="1" fill="hold">
                                          <p:stCondLst>
                                            <p:cond delay="0"/>
                                          </p:stCondLst>
                                        </p:cTn>
                                        <p:tgtEl>
                                          <p:spTgt spid="26"/>
                                        </p:tgtEl>
                                        <p:attrNameLst>
                                          <p:attrName>style.visibility</p:attrName>
                                        </p:attrNameLst>
                                      </p:cBhvr>
                                      <p:to>
                                        <p:strVal val="visible"/>
                                      </p:to>
                                    </p:set>
                                    <p:anim calcmode="lin" valueType="num">
                                      <p:cBhvr>
                                        <p:cTn id="316" dur="500" fill="hold"/>
                                        <p:tgtEl>
                                          <p:spTgt spid="26"/>
                                        </p:tgtEl>
                                        <p:attrNameLst>
                                          <p:attrName>ppt_w</p:attrName>
                                        </p:attrNameLst>
                                      </p:cBhvr>
                                      <p:tavLst>
                                        <p:tav tm="0">
                                          <p:val>
                                            <p:strVal val="#ppt_w*2.5"/>
                                          </p:val>
                                        </p:tav>
                                        <p:tav tm="100000">
                                          <p:val>
                                            <p:strVal val="#ppt_w"/>
                                          </p:val>
                                        </p:tav>
                                      </p:tavLst>
                                    </p:anim>
                                    <p:anim calcmode="lin" valueType="num">
                                      <p:cBhvr>
                                        <p:cTn id="317" dur="500" fill="hold"/>
                                        <p:tgtEl>
                                          <p:spTgt spid="26"/>
                                        </p:tgtEl>
                                        <p:attrNameLst>
                                          <p:attrName>ppt_h</p:attrName>
                                        </p:attrNameLst>
                                      </p:cBhvr>
                                      <p:tavLst>
                                        <p:tav tm="0">
                                          <p:val>
                                            <p:strVal val="#ppt_h*0.01"/>
                                          </p:val>
                                        </p:tav>
                                        <p:tav tm="100000">
                                          <p:val>
                                            <p:strVal val="#ppt_h"/>
                                          </p:val>
                                        </p:tav>
                                      </p:tavLst>
                                    </p:anim>
                                    <p:anim calcmode="lin" valueType="num">
                                      <p:cBhvr>
                                        <p:cTn id="318" dur="500" fill="hold"/>
                                        <p:tgtEl>
                                          <p:spTgt spid="26"/>
                                        </p:tgtEl>
                                        <p:attrNameLst>
                                          <p:attrName>ppt_x</p:attrName>
                                        </p:attrNameLst>
                                      </p:cBhvr>
                                      <p:tavLst>
                                        <p:tav tm="0">
                                          <p:val>
                                            <p:strVal val="#ppt_x"/>
                                          </p:val>
                                        </p:tav>
                                        <p:tav tm="100000">
                                          <p:val>
                                            <p:strVal val="#ppt_x"/>
                                          </p:val>
                                        </p:tav>
                                      </p:tavLst>
                                    </p:anim>
                                    <p:anim calcmode="lin" valueType="num">
                                      <p:cBhvr>
                                        <p:cTn id="319" dur="500" fill="hold"/>
                                        <p:tgtEl>
                                          <p:spTgt spid="26"/>
                                        </p:tgtEl>
                                        <p:attrNameLst>
                                          <p:attrName>ppt_y</p:attrName>
                                        </p:attrNameLst>
                                      </p:cBhvr>
                                      <p:tavLst>
                                        <p:tav tm="0">
                                          <p:val>
                                            <p:strVal val="#ppt_h+1"/>
                                          </p:val>
                                        </p:tav>
                                        <p:tav tm="100000">
                                          <p:val>
                                            <p:strVal val="#ppt_y"/>
                                          </p:val>
                                        </p:tav>
                                      </p:tavLst>
                                    </p:anim>
                                    <p:animEffect transition="in" filter="fade">
                                      <p:cBhvr>
                                        <p:cTn id="32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p:bldP spid="4" grpId="0" build="allAtOnce" animBg="1"/>
      <p:bldP spid="7" grpId="0" build="allAtOnce" animBg="1"/>
      <p:bldP spid="9" grpId="0" uiExpand="1" build="allAtOnce" animBg="1"/>
      <p:bldP spid="15" grpId="0" build="allAtOnce" animBg="1"/>
      <p:bldP spid="17" grpId="0" build="allAtOnce" animBg="1"/>
      <p:bldP spid="18" grpId="0" uiExpand="1" build="allAtOnce" animBg="1"/>
      <p:bldP spid="19" grpId="0" build="allAtOnce" animBg="1"/>
      <p:bldP spid="20" grpId="0" build="allAtOnce" animBg="1"/>
      <p:bldP spid="21" grpId="1" uiExpand="1" build="allAtOnce" animBg="1"/>
      <p:bldP spid="24" grpId="0" uiExpand="1" build="allAtOnce" animBg="1"/>
      <p:bldP spid="2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r>
              <a:rPr lang="de-DE" sz="5400" dirty="0" smtClean="0">
                <a:solidFill>
                  <a:schemeClr val="bg1"/>
                </a:solidFill>
                <a:latin typeface="Times New Roman" pitchFamily="18" charset="0"/>
                <a:cs typeface="Times New Roman" pitchFamily="18" charset="0"/>
              </a:rPr>
              <a:t>MÄRCHENLAND</a:t>
            </a:r>
            <a:endParaRPr lang="ru-RU" sz="5400" dirty="0">
              <a:solidFill>
                <a:schemeClr val="bg1"/>
              </a:solidFill>
              <a:latin typeface="Times New Roman" pitchFamily="18" charset="0"/>
              <a:cs typeface="Times New Roman" pitchFamily="18" charset="0"/>
            </a:endParaRPr>
          </a:p>
        </p:txBody>
      </p:sp>
      <p:sp>
        <p:nvSpPr>
          <p:cNvPr id="2" name="Дата 1"/>
          <p:cNvSpPr>
            <a:spLocks noGrp="1"/>
          </p:cNvSpPr>
          <p:nvPr>
            <p:ph type="dt" sz="half" idx="10"/>
          </p:nvPr>
        </p:nvSpPr>
        <p:spPr/>
        <p:txBody>
          <a:bodyPr/>
          <a:lstStyle/>
          <a:p>
            <a:pPr>
              <a:defRPr/>
            </a:pPr>
            <a:fld id="{BB32C8A9-C78F-47FA-9818-3F30F58DC54E}" type="datetime1">
              <a:rPr lang="ru-RU" smtClean="0"/>
              <a:pPr>
                <a:defRPr/>
              </a:pPr>
              <a:t>05.01.2015</a:t>
            </a:fld>
            <a:endParaRPr lang="ru-RU"/>
          </a:p>
        </p:txBody>
      </p:sp>
      <p:sp>
        <p:nvSpPr>
          <p:cNvPr id="3" name="Номер слайда 2"/>
          <p:cNvSpPr>
            <a:spLocks noGrp="1"/>
          </p:cNvSpPr>
          <p:nvPr>
            <p:ph type="sldNum" sz="quarter" idx="12"/>
          </p:nvPr>
        </p:nvSpPr>
        <p:spPr/>
        <p:txBody>
          <a:bodyPr/>
          <a:lstStyle/>
          <a:p>
            <a:pPr>
              <a:defRPr/>
            </a:pPr>
            <a:fld id="{8F792338-4BC8-4986-B195-C4FCA1BFDB6D}" type="slidenum">
              <a:rPr lang="ru-RU" smtClean="0"/>
              <a:pPr>
                <a:defRPr/>
              </a:pPr>
              <a:t>10</a:t>
            </a:fld>
            <a:endParaRPr lang="ru-RU"/>
          </a:p>
        </p:txBody>
      </p:sp>
      <p:pic>
        <p:nvPicPr>
          <p:cNvPr id="5" name="Рисунок 4" descr="60905957_deti15.jpg"/>
          <p:cNvPicPr>
            <a:picLocks noChangeAspect="1"/>
          </p:cNvPicPr>
          <p:nvPr/>
        </p:nvPicPr>
        <p:blipFill>
          <a:blip r:embed="rId2" cstate="print"/>
          <a:stretch>
            <a:fillRect/>
          </a:stretch>
        </p:blipFill>
        <p:spPr>
          <a:xfrm>
            <a:off x="1214414" y="1571612"/>
            <a:ext cx="6733562" cy="5005578"/>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strVal val="#ppt_w*0.70"/>
                                          </p:val>
                                        </p:tav>
                                        <p:tav tm="100000">
                                          <p:val>
                                            <p:strVal val="#ppt_w"/>
                                          </p:val>
                                        </p:tav>
                                      </p:tavLst>
                                    </p:anim>
                                    <p:anim calcmode="lin" valueType="num">
                                      <p:cBhvr>
                                        <p:cTn id="8" dur="2000" fill="hold"/>
                                        <p:tgtEl>
                                          <p:spTgt spid="4"/>
                                        </p:tgtEl>
                                        <p:attrNameLst>
                                          <p:attrName>ppt_h</p:attrName>
                                        </p:attrNameLst>
                                      </p:cBhvr>
                                      <p:tavLst>
                                        <p:tav tm="0">
                                          <p:val>
                                            <p:strVal val="#ppt_h"/>
                                          </p:val>
                                        </p:tav>
                                        <p:tav tm="100000">
                                          <p:val>
                                            <p:strVal val="#ppt_h"/>
                                          </p:val>
                                        </p:tav>
                                      </p:tavLst>
                                    </p:anim>
                                    <p:animEffect transition="in" filter="fade">
                                      <p:cBhvr>
                                        <p:cTn id="9" dur="2000"/>
                                        <p:tgtEl>
                                          <p:spTgt spid="4"/>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2000" fill="hold"/>
                                        <p:tgtEl>
                                          <p:spTgt spid="5"/>
                                        </p:tgtEl>
                                        <p:attrNameLst>
                                          <p:attrName>ppt_w</p:attrName>
                                        </p:attrNameLst>
                                      </p:cBhvr>
                                      <p:tavLst>
                                        <p:tav tm="0">
                                          <p:val>
                                            <p:strVal val="#ppt_w*0.70"/>
                                          </p:val>
                                        </p:tav>
                                        <p:tav tm="100000">
                                          <p:val>
                                            <p:strVal val="#ppt_w"/>
                                          </p:val>
                                        </p:tav>
                                      </p:tavLst>
                                    </p:anim>
                                    <p:anim calcmode="lin" valueType="num">
                                      <p:cBhvr>
                                        <p:cTn id="14" dur="2000" fill="hold"/>
                                        <p:tgtEl>
                                          <p:spTgt spid="5"/>
                                        </p:tgtEl>
                                        <p:attrNameLst>
                                          <p:attrName>ppt_h</p:attrName>
                                        </p:attrNameLst>
                                      </p:cBhvr>
                                      <p:tavLst>
                                        <p:tav tm="0">
                                          <p:val>
                                            <p:strVal val="#ppt_h"/>
                                          </p:val>
                                        </p:tav>
                                        <p:tav tm="100000">
                                          <p:val>
                                            <p:strVal val="#ppt_h"/>
                                          </p:val>
                                        </p:tav>
                                      </p:tavLst>
                                    </p:anim>
                                    <p:animEffect transition="in" filter="fade">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i_180.jpg"/>
          <p:cNvPicPr>
            <a:picLocks noChangeAspect="1"/>
          </p:cNvPicPr>
          <p:nvPr/>
        </p:nvPicPr>
        <p:blipFill>
          <a:blip r:embed="rId2" cstate="print"/>
          <a:stretch>
            <a:fillRect/>
          </a:stretch>
        </p:blipFill>
        <p:spPr>
          <a:xfrm>
            <a:off x="285720" y="1857364"/>
            <a:ext cx="3228975" cy="4124325"/>
          </a:xfrm>
          <a:prstGeom prst="rect">
            <a:avLst/>
          </a:prstGeom>
        </p:spPr>
      </p:pic>
      <p:sp>
        <p:nvSpPr>
          <p:cNvPr id="6" name="Заголовок 5"/>
          <p:cNvSpPr>
            <a:spLocks noGrp="1"/>
          </p:cNvSpPr>
          <p:nvPr>
            <p:ph type="title"/>
          </p:nvPr>
        </p:nvSpPr>
        <p:spPr>
          <a:xfrm>
            <a:off x="1142976" y="332656"/>
            <a:ext cx="7626176" cy="1143000"/>
          </a:xfrm>
        </p:spPr>
        <p:txBody>
          <a:bodyPr/>
          <a:lstStyle/>
          <a:p>
            <a:r>
              <a:rPr lang="de-DE" sz="40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ERNST THEODOR AMADEUS HOFFMANN</a:t>
            </a:r>
            <a:endParaRPr lang="ru-RU" sz="40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1026" name="Picture 2" descr="M:\Экзамен\15_0.jpg"/>
          <p:cNvPicPr>
            <a:picLocks noChangeAspect="1" noChangeArrowheads="1"/>
          </p:cNvPicPr>
          <p:nvPr/>
        </p:nvPicPr>
        <p:blipFill>
          <a:blip r:embed="rId3" cstate="print"/>
          <a:stretch>
            <a:fillRect/>
          </a:stretch>
        </p:blipFill>
        <p:spPr bwMode="auto">
          <a:xfrm>
            <a:off x="395536" y="260648"/>
            <a:ext cx="1277888" cy="1277888"/>
          </a:xfrm>
          <a:prstGeom prst="rect">
            <a:avLst/>
          </a:prstGeom>
          <a:noFill/>
        </p:spPr>
      </p:pic>
      <p:sp>
        <p:nvSpPr>
          <p:cNvPr id="7" name="Прямоугольник 6"/>
          <p:cNvSpPr/>
          <p:nvPr/>
        </p:nvSpPr>
        <p:spPr>
          <a:xfrm>
            <a:off x="3571836" y="1214422"/>
            <a:ext cx="5215006" cy="5909310"/>
          </a:xfrm>
          <a:prstGeom prst="rect">
            <a:avLst/>
          </a:prstGeom>
        </p:spPr>
        <p:txBody>
          <a:bodyPr wrap="square">
            <a:spAutoFit/>
          </a:bodyPr>
          <a:lstStyle/>
          <a:p>
            <a:pPr algn="just"/>
            <a:r>
              <a:rPr lang="de-DE" sz="2000" i="1" dirty="0" smtClean="0">
                <a:latin typeface="Times New Roman" pitchFamily="18" charset="0"/>
                <a:cs typeface="Times New Roman" pitchFamily="18" charset="0"/>
              </a:rPr>
              <a:t> </a:t>
            </a:r>
          </a:p>
          <a:p>
            <a:pPr algn="just"/>
            <a:r>
              <a:rPr lang="de-DE" sz="2800" i="1" dirty="0" smtClean="0">
                <a:solidFill>
                  <a:srgbClr val="0070C0"/>
                </a:solidFill>
                <a:latin typeface="Blackadder ITC" pitchFamily="82" charset="0"/>
                <a:cs typeface="Times New Roman" pitchFamily="18" charset="0"/>
              </a:rPr>
              <a:t>           </a:t>
            </a:r>
            <a:r>
              <a:rPr lang="de-DE" sz="2800" dirty="0" smtClean="0">
                <a:solidFill>
                  <a:srgbClr val="0070C0"/>
                </a:solidFill>
                <a:latin typeface="Blackadder ITC" pitchFamily="82" charset="0"/>
              </a:rPr>
              <a:t>„</a:t>
            </a:r>
            <a:r>
              <a:rPr lang="de-DE" sz="2800" i="1" dirty="0" smtClean="0">
                <a:solidFill>
                  <a:srgbClr val="0070C0"/>
                </a:solidFill>
                <a:latin typeface="Blackadder ITC" pitchFamily="82" charset="0"/>
              </a:rPr>
              <a:t>Mit dir soll ich konsultieren, mit dir,  das schöne, göttliche Geheimnis meines Lebens!     Du weißt doch, dass ich niemals ein Mensch der niedrigen Veranlassungen war, wenn auch viele  mich für diesen eben hielten. Weil in mir die ganze jene Liebe flammte, dass vom Jahrhundert wir vom „Weltweiten Geist“ rufen, ihr Funke glomm in meiner Brust, bis die Atmung deines Wesens sie in die helle frohe Flamme aufgeblasen hat</a:t>
            </a:r>
            <a:r>
              <a:rPr lang="de-DE" sz="2800" dirty="0" smtClean="0">
                <a:solidFill>
                  <a:srgbClr val="0070C0"/>
                </a:solidFill>
                <a:latin typeface="Blackadder ITC" pitchFamily="82" charset="0"/>
              </a:rPr>
              <a:t>.“  </a:t>
            </a:r>
            <a:r>
              <a:rPr lang="de-DE" dirty="0" smtClean="0"/>
              <a:t>( Aus „Lebensansichten des Katers Murr“)</a:t>
            </a:r>
            <a:r>
              <a:rPr lang="de-DE" dirty="0" smtClean="0">
                <a:solidFill>
                  <a:schemeClr val="tx1">
                    <a:lumMod val="50000"/>
                    <a:lumOff val="50000"/>
                  </a:schemeClr>
                </a:solidFill>
                <a:latin typeface="Times New Roman" pitchFamily="18" charset="0"/>
                <a:cs typeface="Times New Roman" pitchFamily="18" charset="0"/>
              </a:rPr>
              <a:t>   </a:t>
            </a:r>
            <a:endParaRPr lang="ru-RU" dirty="0" smtClean="0">
              <a:solidFill>
                <a:schemeClr val="tx1">
                  <a:lumMod val="50000"/>
                  <a:lumOff val="50000"/>
                </a:schemeClr>
              </a:solidFill>
              <a:latin typeface="Times New Roman" pitchFamily="18" charset="0"/>
              <a:cs typeface="Times New Roman" pitchFamily="18" charset="0"/>
            </a:endParaRPr>
          </a:p>
          <a:p>
            <a:pPr algn="just"/>
            <a:endParaRPr lang="de-DE" sz="3200" i="1" dirty="0" smtClean="0">
              <a:latin typeface="Blackadder ITC" pitchFamily="82"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childTnLst>
                          </p:cTn>
                        </p:par>
                        <p:par>
                          <p:cTn id="10" fill="hold">
                            <p:stCondLst>
                              <p:cond delay="3000"/>
                            </p:stCondLst>
                            <p:childTnLst>
                              <p:par>
                                <p:cTn id="11" presetID="55"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2000" fill="hold"/>
                                        <p:tgtEl>
                                          <p:spTgt spid="7"/>
                                        </p:tgtEl>
                                        <p:attrNameLst>
                                          <p:attrName>ppt_w</p:attrName>
                                        </p:attrNameLst>
                                      </p:cBhvr>
                                      <p:tavLst>
                                        <p:tav tm="0">
                                          <p:val>
                                            <p:strVal val="#ppt_w*0.70"/>
                                          </p:val>
                                        </p:tav>
                                        <p:tav tm="100000">
                                          <p:val>
                                            <p:strVal val="#ppt_w"/>
                                          </p:val>
                                        </p:tav>
                                      </p:tavLst>
                                    </p:anim>
                                    <p:anim calcmode="lin" valueType="num">
                                      <p:cBhvr>
                                        <p:cTn id="14" dur="2000" fill="hold"/>
                                        <p:tgtEl>
                                          <p:spTgt spid="7"/>
                                        </p:tgtEl>
                                        <p:attrNameLst>
                                          <p:attrName>ppt_h</p:attrName>
                                        </p:attrNameLst>
                                      </p:cBhvr>
                                      <p:tavLst>
                                        <p:tav tm="0">
                                          <p:val>
                                            <p:strVal val="#ppt_h"/>
                                          </p:val>
                                        </p:tav>
                                        <p:tav tm="100000">
                                          <p:val>
                                            <p:strVal val="#ppt_h"/>
                                          </p:val>
                                        </p:tav>
                                      </p:tavLst>
                                    </p:anim>
                                    <p:animEffect transition="in" filter="fade">
                                      <p:cBhvr>
                                        <p:cTn id="15" dur="2000"/>
                                        <p:tgtEl>
                                          <p:spTgt spid="7"/>
                                        </p:tgtEl>
                                      </p:cBhvr>
                                    </p:animEffect>
                                  </p:childTnLst>
                                </p:cTn>
                              </p:par>
                              <p:par>
                                <p:cTn id="16" presetID="55"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2000" fill="hold"/>
                                        <p:tgtEl>
                                          <p:spTgt spid="9"/>
                                        </p:tgtEl>
                                        <p:attrNameLst>
                                          <p:attrName>ppt_w</p:attrName>
                                        </p:attrNameLst>
                                      </p:cBhvr>
                                      <p:tavLst>
                                        <p:tav tm="0">
                                          <p:val>
                                            <p:strVal val="#ppt_w*0.70"/>
                                          </p:val>
                                        </p:tav>
                                        <p:tav tm="100000">
                                          <p:val>
                                            <p:strVal val="#ppt_w"/>
                                          </p:val>
                                        </p:tav>
                                      </p:tavLst>
                                    </p:anim>
                                    <p:anim calcmode="lin" valueType="num">
                                      <p:cBhvr>
                                        <p:cTn id="19" dur="2000" fill="hold"/>
                                        <p:tgtEl>
                                          <p:spTgt spid="9"/>
                                        </p:tgtEl>
                                        <p:attrNameLst>
                                          <p:attrName>ppt_h</p:attrName>
                                        </p:attrNameLst>
                                      </p:cBhvr>
                                      <p:tavLst>
                                        <p:tav tm="0">
                                          <p:val>
                                            <p:strVal val="#ppt_h"/>
                                          </p:val>
                                        </p:tav>
                                        <p:tav tm="100000">
                                          <p:val>
                                            <p:strVal val="#ppt_h"/>
                                          </p:val>
                                        </p:tav>
                                      </p:tavLst>
                                    </p:anim>
                                    <p:animEffect transition="in" filter="fade">
                                      <p:cBhvr>
                                        <p:cTn id="2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1142976" y="332656"/>
            <a:ext cx="7626176" cy="1143000"/>
          </a:xfrm>
        </p:spPr>
        <p:txBody>
          <a:bodyPr/>
          <a:lstStyle/>
          <a:p>
            <a:r>
              <a:rPr lang="de-DE" sz="40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ERNST THEODOR AMADEUS HOFFMANN</a:t>
            </a:r>
            <a:endParaRPr lang="ru-RU" sz="40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1026" name="Picture 2" descr="M:\Экзамен\15_0.jpg"/>
          <p:cNvPicPr>
            <a:picLocks noChangeAspect="1" noChangeArrowheads="1"/>
          </p:cNvPicPr>
          <p:nvPr/>
        </p:nvPicPr>
        <p:blipFill>
          <a:blip r:embed="rId2" cstate="print"/>
          <a:stretch>
            <a:fillRect/>
          </a:stretch>
        </p:blipFill>
        <p:spPr bwMode="auto">
          <a:xfrm>
            <a:off x="395536" y="260648"/>
            <a:ext cx="1277888" cy="1277888"/>
          </a:xfrm>
          <a:prstGeom prst="rect">
            <a:avLst/>
          </a:prstGeom>
          <a:noFill/>
        </p:spPr>
      </p:pic>
      <p:pic>
        <p:nvPicPr>
          <p:cNvPr id="4" name="Рисунок 3" descr="74917.jpg"/>
          <p:cNvPicPr>
            <a:picLocks noChangeAspect="1"/>
          </p:cNvPicPr>
          <p:nvPr/>
        </p:nvPicPr>
        <p:blipFill>
          <a:blip r:embed="rId3" cstate="print"/>
          <a:stretch>
            <a:fillRect/>
          </a:stretch>
        </p:blipFill>
        <p:spPr>
          <a:xfrm>
            <a:off x="785786" y="1857364"/>
            <a:ext cx="3743215" cy="4252497"/>
          </a:xfrm>
          <a:prstGeom prst="rect">
            <a:avLst/>
          </a:prstGeom>
        </p:spPr>
      </p:pic>
      <p:sp>
        <p:nvSpPr>
          <p:cNvPr id="8" name="Заголовок 5"/>
          <p:cNvSpPr txBox="1">
            <a:spLocks/>
          </p:cNvSpPr>
          <p:nvPr/>
        </p:nvSpPr>
        <p:spPr bwMode="auto">
          <a:xfrm>
            <a:off x="4355976" y="2780928"/>
            <a:ext cx="4485184" cy="121500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lgerian" pitchFamily="82" charset="0"/>
                <a:ea typeface="+mj-ea"/>
                <a:cs typeface="+mj-cs"/>
              </a:rPr>
              <a:t>1776-1822</a:t>
            </a:r>
            <a:endParaRPr kumimoji="0" lang="ru-RU" sz="4400" b="1" i="0" u="none" strike="noStrike" kern="1200" cap="none" spc="0" normalizeH="0" baseline="0" noProof="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uLnTx/>
              <a:uFillTx/>
              <a:latin typeface="+mj-lt"/>
              <a:ea typeface="+mj-ea"/>
              <a:cs typeface="+mj-cs"/>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childTnLst>
                          </p:cTn>
                        </p:par>
                        <p:par>
                          <p:cTn id="10" fill="hold">
                            <p:stCondLst>
                              <p:cond delay="3000"/>
                            </p:stCondLst>
                            <p:childTnLst>
                              <p:par>
                                <p:cTn id="11" presetID="55"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2000" fill="hold"/>
                                        <p:tgtEl>
                                          <p:spTgt spid="4"/>
                                        </p:tgtEl>
                                        <p:attrNameLst>
                                          <p:attrName>ppt_w</p:attrName>
                                        </p:attrNameLst>
                                      </p:cBhvr>
                                      <p:tavLst>
                                        <p:tav tm="0">
                                          <p:val>
                                            <p:strVal val="#ppt_w*0.70"/>
                                          </p:val>
                                        </p:tav>
                                        <p:tav tm="100000">
                                          <p:val>
                                            <p:strVal val="#ppt_w"/>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animEffect transition="in" filter="fade">
                                      <p:cBhvr>
                                        <p:cTn id="15" dur="2000"/>
                                        <p:tgtEl>
                                          <p:spTgt spid="4"/>
                                        </p:tgtEl>
                                      </p:cBhvr>
                                    </p:animEffect>
                                  </p:childTnLst>
                                </p:cTn>
                              </p:par>
                            </p:childTnLst>
                          </p:cTn>
                        </p:par>
                        <p:par>
                          <p:cTn id="16" fill="hold">
                            <p:stCondLst>
                              <p:cond delay="5000"/>
                            </p:stCondLst>
                            <p:childTnLst>
                              <p:par>
                                <p:cTn id="17" presetID="55"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3000" fill="hold"/>
                                        <p:tgtEl>
                                          <p:spTgt spid="8"/>
                                        </p:tgtEl>
                                        <p:attrNameLst>
                                          <p:attrName>ppt_w</p:attrName>
                                        </p:attrNameLst>
                                      </p:cBhvr>
                                      <p:tavLst>
                                        <p:tav tm="0">
                                          <p:val>
                                            <p:strVal val="#ppt_w*0.70"/>
                                          </p:val>
                                        </p:tav>
                                        <p:tav tm="100000">
                                          <p:val>
                                            <p:strVal val="#ppt_w"/>
                                          </p:val>
                                        </p:tav>
                                      </p:tavLst>
                                    </p:anim>
                                    <p:anim calcmode="lin" valueType="num">
                                      <p:cBhvr>
                                        <p:cTn id="20" dur="3000" fill="hold"/>
                                        <p:tgtEl>
                                          <p:spTgt spid="8"/>
                                        </p:tgtEl>
                                        <p:attrNameLst>
                                          <p:attrName>ppt_h</p:attrName>
                                        </p:attrNameLst>
                                      </p:cBhvr>
                                      <p:tavLst>
                                        <p:tav tm="0">
                                          <p:val>
                                            <p:strVal val="#ppt_h"/>
                                          </p:val>
                                        </p:tav>
                                        <p:tav tm="100000">
                                          <p:val>
                                            <p:strVal val="#ppt_h"/>
                                          </p:val>
                                        </p:tav>
                                      </p:tavLst>
                                    </p:anim>
                                    <p:animEffect transition="in" filter="fade">
                                      <p:cBhvr>
                                        <p:cTn id="21"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i_180.jpg"/>
          <p:cNvPicPr>
            <a:picLocks noChangeAspect="1"/>
          </p:cNvPicPr>
          <p:nvPr/>
        </p:nvPicPr>
        <p:blipFill>
          <a:blip r:embed="rId2" cstate="print"/>
          <a:stretch>
            <a:fillRect/>
          </a:stretch>
        </p:blipFill>
        <p:spPr>
          <a:xfrm>
            <a:off x="356532" y="1857364"/>
            <a:ext cx="3087351" cy="4124325"/>
          </a:xfrm>
          <a:prstGeom prst="rect">
            <a:avLst/>
          </a:prstGeom>
        </p:spPr>
      </p:pic>
      <p:sp>
        <p:nvSpPr>
          <p:cNvPr id="6" name="Заголовок 5"/>
          <p:cNvSpPr>
            <a:spLocks noGrp="1"/>
          </p:cNvSpPr>
          <p:nvPr>
            <p:ph type="title"/>
          </p:nvPr>
        </p:nvSpPr>
        <p:spPr>
          <a:xfrm>
            <a:off x="1142976" y="332656"/>
            <a:ext cx="7626176" cy="1143000"/>
          </a:xfrm>
        </p:spPr>
        <p:txBody>
          <a:bodyPr/>
          <a:lstStyle/>
          <a:p>
            <a:r>
              <a:rPr lang="de-DE" sz="40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ERNST THEODOR AMADEUS HOFFMANN</a:t>
            </a:r>
            <a:endParaRPr lang="ru-RU" sz="40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1026" name="Picture 2" descr="M:\Экзамен\15_0.jpg"/>
          <p:cNvPicPr>
            <a:picLocks noChangeAspect="1" noChangeArrowheads="1"/>
          </p:cNvPicPr>
          <p:nvPr/>
        </p:nvPicPr>
        <p:blipFill>
          <a:blip r:embed="rId3" cstate="print"/>
          <a:stretch>
            <a:fillRect/>
          </a:stretch>
        </p:blipFill>
        <p:spPr bwMode="auto">
          <a:xfrm>
            <a:off x="395536" y="260648"/>
            <a:ext cx="1277888" cy="1277888"/>
          </a:xfrm>
          <a:prstGeom prst="rect">
            <a:avLst/>
          </a:prstGeom>
          <a:noFill/>
        </p:spPr>
      </p:pic>
      <p:sp>
        <p:nvSpPr>
          <p:cNvPr id="8" name="Прямоугольник 7"/>
          <p:cNvSpPr/>
          <p:nvPr/>
        </p:nvSpPr>
        <p:spPr>
          <a:xfrm>
            <a:off x="3786182" y="1928802"/>
            <a:ext cx="5000660" cy="707886"/>
          </a:xfrm>
          <a:prstGeom prst="rect">
            <a:avLst/>
          </a:prstGeom>
        </p:spPr>
        <p:txBody>
          <a:bodyPr wrap="square">
            <a:spAutoFit/>
          </a:bodyPr>
          <a:lstStyle/>
          <a:p>
            <a:pPr>
              <a:buFont typeface="Arial" charset="0"/>
              <a:buChar char="•"/>
            </a:pPr>
            <a:r>
              <a:rPr lang="de-DE" sz="2000" dirty="0" smtClean="0">
                <a:latin typeface="Times New Roman" pitchFamily="18" charset="0"/>
                <a:cs typeface="Times New Roman" pitchFamily="18" charset="0"/>
              </a:rPr>
              <a:t>Autor der ersten deutschen </a:t>
            </a:r>
          </a:p>
          <a:p>
            <a:r>
              <a:rPr lang="de-DE" sz="2000" dirty="0" smtClean="0">
                <a:latin typeface="Times New Roman" pitchFamily="18" charset="0"/>
                <a:cs typeface="Times New Roman" pitchFamily="18" charset="0"/>
              </a:rPr>
              <a:t>                           romantischen Oper </a:t>
            </a:r>
            <a:endParaRPr lang="ru-RU" sz="2000" dirty="0">
              <a:latin typeface="Times New Roman" pitchFamily="18" charset="0"/>
              <a:cs typeface="Times New Roman" pitchFamily="18" charset="0"/>
            </a:endParaRPr>
          </a:p>
        </p:txBody>
      </p:sp>
      <p:sp>
        <p:nvSpPr>
          <p:cNvPr id="10" name="Прямоугольник 9"/>
          <p:cNvSpPr/>
          <p:nvPr/>
        </p:nvSpPr>
        <p:spPr>
          <a:xfrm>
            <a:off x="3857620" y="2786058"/>
            <a:ext cx="5000660" cy="400110"/>
          </a:xfrm>
          <a:prstGeom prst="rect">
            <a:avLst/>
          </a:prstGeom>
        </p:spPr>
        <p:txBody>
          <a:bodyPr wrap="square">
            <a:spAutoFit/>
          </a:bodyPr>
          <a:lstStyle/>
          <a:p>
            <a:r>
              <a:rPr lang="de-DE" sz="2000" dirty="0" smtClean="0"/>
              <a:t>*</a:t>
            </a:r>
            <a:r>
              <a:rPr lang="de-DE" sz="2000" dirty="0" smtClean="0">
                <a:latin typeface="Times New Roman" pitchFamily="18" charset="0"/>
                <a:cs typeface="Times New Roman" pitchFamily="18" charset="0"/>
              </a:rPr>
              <a:t>Dirigent</a:t>
            </a:r>
            <a:endParaRPr lang="ru-RU" sz="2000" dirty="0">
              <a:latin typeface="Times New Roman" pitchFamily="18" charset="0"/>
              <a:cs typeface="Times New Roman" pitchFamily="18" charset="0"/>
            </a:endParaRPr>
          </a:p>
        </p:txBody>
      </p:sp>
      <p:sp>
        <p:nvSpPr>
          <p:cNvPr id="11" name="Прямоугольник 10"/>
          <p:cNvSpPr/>
          <p:nvPr/>
        </p:nvSpPr>
        <p:spPr>
          <a:xfrm>
            <a:off x="3714744" y="3286124"/>
            <a:ext cx="5000660" cy="400110"/>
          </a:xfrm>
          <a:prstGeom prst="rect">
            <a:avLst/>
          </a:prstGeom>
        </p:spPr>
        <p:txBody>
          <a:bodyPr wrap="square">
            <a:spAutoFit/>
          </a:bodyPr>
          <a:lstStyle/>
          <a:p>
            <a:r>
              <a:rPr lang="de-DE" sz="2000" dirty="0" smtClean="0"/>
              <a:t>*</a:t>
            </a:r>
            <a:r>
              <a:rPr lang="de-DE" sz="2000" dirty="0" smtClean="0">
                <a:latin typeface="Times New Roman" pitchFamily="18" charset="0"/>
                <a:cs typeface="Times New Roman" pitchFamily="18" charset="0"/>
              </a:rPr>
              <a:t>professioneller musikalischen Kritiker </a:t>
            </a:r>
            <a:endParaRPr lang="ru-RU" sz="2000" dirty="0">
              <a:latin typeface="Times New Roman" pitchFamily="18" charset="0"/>
              <a:cs typeface="Times New Roman" pitchFamily="18" charset="0"/>
            </a:endParaRPr>
          </a:p>
        </p:txBody>
      </p:sp>
      <p:sp>
        <p:nvSpPr>
          <p:cNvPr id="12" name="Прямоугольник 11"/>
          <p:cNvSpPr/>
          <p:nvPr/>
        </p:nvSpPr>
        <p:spPr>
          <a:xfrm>
            <a:off x="3643306" y="3857628"/>
            <a:ext cx="5000660" cy="400110"/>
          </a:xfrm>
          <a:prstGeom prst="rect">
            <a:avLst/>
          </a:prstGeom>
        </p:spPr>
        <p:txBody>
          <a:bodyPr wrap="square">
            <a:spAutoFit/>
          </a:bodyPr>
          <a:lstStyle/>
          <a:p>
            <a:r>
              <a:rPr lang="de-DE" sz="2000" dirty="0" smtClean="0"/>
              <a:t>* </a:t>
            </a:r>
            <a:r>
              <a:rPr lang="de-DE" sz="2000" dirty="0" smtClean="0">
                <a:latin typeface="Times New Roman" pitchFamily="18" charset="0"/>
                <a:cs typeface="Times New Roman" pitchFamily="18" charset="0"/>
              </a:rPr>
              <a:t>Theaterdekorateur</a:t>
            </a:r>
            <a:endParaRPr lang="ru-RU" sz="2000" dirty="0">
              <a:latin typeface="Times New Roman" pitchFamily="18" charset="0"/>
              <a:cs typeface="Times New Roman" pitchFamily="18" charset="0"/>
            </a:endParaRPr>
          </a:p>
        </p:txBody>
      </p:sp>
      <p:sp>
        <p:nvSpPr>
          <p:cNvPr id="13" name="Прямоугольник 12"/>
          <p:cNvSpPr/>
          <p:nvPr/>
        </p:nvSpPr>
        <p:spPr>
          <a:xfrm>
            <a:off x="3643306" y="4429132"/>
            <a:ext cx="5000660" cy="400110"/>
          </a:xfrm>
          <a:prstGeom prst="rect">
            <a:avLst/>
          </a:prstGeom>
        </p:spPr>
        <p:txBody>
          <a:bodyPr wrap="square">
            <a:spAutoFit/>
          </a:bodyPr>
          <a:lstStyle/>
          <a:p>
            <a:r>
              <a:rPr lang="de-DE" sz="2000" dirty="0" smtClean="0"/>
              <a:t>* </a:t>
            </a:r>
            <a:r>
              <a:rPr lang="de-DE" sz="2000" dirty="0" smtClean="0">
                <a:latin typeface="Times New Roman" pitchFamily="18" charset="0"/>
                <a:cs typeface="Times New Roman" pitchFamily="18" charset="0"/>
              </a:rPr>
              <a:t>Schaubilder</a:t>
            </a:r>
            <a:endParaRPr lang="ru-RU" sz="2000" dirty="0">
              <a:latin typeface="Times New Roman" pitchFamily="18" charset="0"/>
              <a:cs typeface="Times New Roman" pitchFamily="18" charset="0"/>
            </a:endParaRPr>
          </a:p>
        </p:txBody>
      </p:sp>
      <p:sp>
        <p:nvSpPr>
          <p:cNvPr id="14" name="Прямоугольник 13"/>
          <p:cNvSpPr/>
          <p:nvPr/>
        </p:nvSpPr>
        <p:spPr>
          <a:xfrm>
            <a:off x="3643306" y="4857760"/>
            <a:ext cx="5000660" cy="400110"/>
          </a:xfrm>
          <a:prstGeom prst="rect">
            <a:avLst/>
          </a:prstGeom>
        </p:spPr>
        <p:txBody>
          <a:bodyPr wrap="square">
            <a:spAutoFit/>
          </a:bodyPr>
          <a:lstStyle/>
          <a:p>
            <a:r>
              <a:rPr lang="de-DE" sz="2000" dirty="0" smtClean="0"/>
              <a:t>* </a:t>
            </a:r>
            <a:r>
              <a:rPr lang="de-DE" sz="2000" dirty="0" smtClean="0">
                <a:latin typeface="Times New Roman" pitchFamily="18" charset="0"/>
                <a:cs typeface="Times New Roman" pitchFamily="18" charset="0"/>
              </a:rPr>
              <a:t>Schriftsteller</a:t>
            </a:r>
            <a:endParaRPr lang="ru-RU" sz="2000" dirty="0">
              <a:latin typeface="Times New Roman" pitchFamily="18" charset="0"/>
              <a:cs typeface="Times New Roman" pitchFamily="18" charset="0"/>
            </a:endParaRPr>
          </a:p>
        </p:txBody>
      </p:sp>
      <p:sp>
        <p:nvSpPr>
          <p:cNvPr id="15" name="Прямоугольник 14"/>
          <p:cNvSpPr/>
          <p:nvPr/>
        </p:nvSpPr>
        <p:spPr>
          <a:xfrm>
            <a:off x="3643306" y="5286388"/>
            <a:ext cx="5000660" cy="400110"/>
          </a:xfrm>
          <a:prstGeom prst="rect">
            <a:avLst/>
          </a:prstGeom>
        </p:spPr>
        <p:txBody>
          <a:bodyPr wrap="square">
            <a:spAutoFit/>
          </a:bodyPr>
          <a:lstStyle/>
          <a:p>
            <a:r>
              <a:rPr lang="de-DE" sz="2000" dirty="0" smtClean="0"/>
              <a:t>* </a:t>
            </a:r>
            <a:r>
              <a:rPr lang="de-DE" sz="2000" dirty="0" smtClean="0">
                <a:latin typeface="Times New Roman" pitchFamily="18" charset="0"/>
                <a:cs typeface="Times New Roman" pitchFamily="18" charset="0"/>
              </a:rPr>
              <a:t>Musiker</a:t>
            </a:r>
            <a:endParaRPr lang="ru-RU" sz="2000" dirty="0">
              <a:latin typeface="Times New Roman" pitchFamily="18" charset="0"/>
              <a:cs typeface="Times New Roman" pitchFamily="18" charset="0"/>
            </a:endParaRPr>
          </a:p>
        </p:txBody>
      </p:sp>
      <p:sp>
        <p:nvSpPr>
          <p:cNvPr id="16" name="Прямоугольник 15"/>
          <p:cNvSpPr/>
          <p:nvPr/>
        </p:nvSpPr>
        <p:spPr>
          <a:xfrm>
            <a:off x="3714744" y="5715016"/>
            <a:ext cx="5000660" cy="400110"/>
          </a:xfrm>
          <a:prstGeom prst="rect">
            <a:avLst/>
          </a:prstGeom>
        </p:spPr>
        <p:txBody>
          <a:bodyPr wrap="square">
            <a:spAutoFit/>
          </a:bodyPr>
          <a:lstStyle/>
          <a:p>
            <a:r>
              <a:rPr lang="de-DE" sz="2000" dirty="0" smtClean="0"/>
              <a:t>* </a:t>
            </a:r>
            <a:r>
              <a:rPr lang="de-DE" sz="2000" dirty="0" smtClean="0">
                <a:latin typeface="Times New Roman" pitchFamily="18" charset="0"/>
                <a:cs typeface="Times New Roman" pitchFamily="18" charset="0"/>
              </a:rPr>
              <a:t>Jurist.</a:t>
            </a:r>
            <a:endParaRPr lang="ru-RU" sz="2000" dirty="0">
              <a:latin typeface="Times New Roman" pitchFamily="18" charset="0"/>
              <a:cs typeface="Times New Roman" pitchFamily="18"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par>
                                <p:cTn id="10" presetID="55"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2000" fill="hold"/>
                                        <p:tgtEl>
                                          <p:spTgt spid="9"/>
                                        </p:tgtEl>
                                        <p:attrNameLst>
                                          <p:attrName>ppt_w</p:attrName>
                                        </p:attrNameLst>
                                      </p:cBhvr>
                                      <p:tavLst>
                                        <p:tav tm="0">
                                          <p:val>
                                            <p:strVal val="#ppt_w*0.70"/>
                                          </p:val>
                                        </p:tav>
                                        <p:tav tm="100000">
                                          <p:val>
                                            <p:strVal val="#ppt_w"/>
                                          </p:val>
                                        </p:tav>
                                      </p:tavLst>
                                    </p:anim>
                                    <p:anim calcmode="lin" valueType="num">
                                      <p:cBhvr>
                                        <p:cTn id="13" dur="2000" fill="hold"/>
                                        <p:tgtEl>
                                          <p:spTgt spid="9"/>
                                        </p:tgtEl>
                                        <p:attrNameLst>
                                          <p:attrName>ppt_h</p:attrName>
                                        </p:attrNameLst>
                                      </p:cBhvr>
                                      <p:tavLst>
                                        <p:tav tm="0">
                                          <p:val>
                                            <p:strVal val="#ppt_h"/>
                                          </p:val>
                                        </p:tav>
                                        <p:tav tm="100000">
                                          <p:val>
                                            <p:strVal val="#ppt_h"/>
                                          </p:val>
                                        </p:tav>
                                      </p:tavLst>
                                    </p:anim>
                                    <p:animEffect transition="in" filter="fade">
                                      <p:cBhvr>
                                        <p:cTn id="14" dur="2000"/>
                                        <p:tgtEl>
                                          <p:spTgt spid="9"/>
                                        </p:tgtEl>
                                      </p:cBhvr>
                                    </p:animEffect>
                                  </p:childTnLst>
                                </p:cTn>
                              </p:par>
                            </p:childTnLst>
                          </p:cTn>
                        </p:par>
                        <p:par>
                          <p:cTn id="15" fill="hold">
                            <p:stCondLst>
                              <p:cond delay="3000"/>
                            </p:stCondLst>
                            <p:childTnLst>
                              <p:par>
                                <p:cTn id="16" presetID="55"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2000" fill="hold"/>
                                        <p:tgtEl>
                                          <p:spTgt spid="8"/>
                                        </p:tgtEl>
                                        <p:attrNameLst>
                                          <p:attrName>ppt_w</p:attrName>
                                        </p:attrNameLst>
                                      </p:cBhvr>
                                      <p:tavLst>
                                        <p:tav tm="0">
                                          <p:val>
                                            <p:strVal val="#ppt_w*0.70"/>
                                          </p:val>
                                        </p:tav>
                                        <p:tav tm="100000">
                                          <p:val>
                                            <p:strVal val="#ppt_w"/>
                                          </p:val>
                                        </p:tav>
                                      </p:tavLst>
                                    </p:anim>
                                    <p:anim calcmode="lin" valueType="num">
                                      <p:cBhvr>
                                        <p:cTn id="19" dur="2000" fill="hold"/>
                                        <p:tgtEl>
                                          <p:spTgt spid="8"/>
                                        </p:tgtEl>
                                        <p:attrNameLst>
                                          <p:attrName>ppt_h</p:attrName>
                                        </p:attrNameLst>
                                      </p:cBhvr>
                                      <p:tavLst>
                                        <p:tav tm="0">
                                          <p:val>
                                            <p:strVal val="#ppt_h"/>
                                          </p:val>
                                        </p:tav>
                                        <p:tav tm="100000">
                                          <p:val>
                                            <p:strVal val="#ppt_h"/>
                                          </p:val>
                                        </p:tav>
                                      </p:tavLst>
                                    </p:anim>
                                    <p:animEffect transition="in" filter="fade">
                                      <p:cBhvr>
                                        <p:cTn id="20" dur="2000"/>
                                        <p:tgtEl>
                                          <p:spTgt spid="8"/>
                                        </p:tgtEl>
                                      </p:cBhvr>
                                    </p:animEffect>
                                  </p:childTnLst>
                                </p:cTn>
                              </p:par>
                            </p:childTnLst>
                          </p:cTn>
                        </p:par>
                        <p:par>
                          <p:cTn id="21" fill="hold">
                            <p:stCondLst>
                              <p:cond delay="5000"/>
                            </p:stCondLst>
                            <p:childTnLst>
                              <p:par>
                                <p:cTn id="22" presetID="55"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2000" fill="hold"/>
                                        <p:tgtEl>
                                          <p:spTgt spid="10"/>
                                        </p:tgtEl>
                                        <p:attrNameLst>
                                          <p:attrName>ppt_w</p:attrName>
                                        </p:attrNameLst>
                                      </p:cBhvr>
                                      <p:tavLst>
                                        <p:tav tm="0">
                                          <p:val>
                                            <p:strVal val="#ppt_w*0.70"/>
                                          </p:val>
                                        </p:tav>
                                        <p:tav tm="100000">
                                          <p:val>
                                            <p:strVal val="#ppt_w"/>
                                          </p:val>
                                        </p:tav>
                                      </p:tavLst>
                                    </p:anim>
                                    <p:anim calcmode="lin" valueType="num">
                                      <p:cBhvr>
                                        <p:cTn id="25" dur="2000" fill="hold"/>
                                        <p:tgtEl>
                                          <p:spTgt spid="10"/>
                                        </p:tgtEl>
                                        <p:attrNameLst>
                                          <p:attrName>ppt_h</p:attrName>
                                        </p:attrNameLst>
                                      </p:cBhvr>
                                      <p:tavLst>
                                        <p:tav tm="0">
                                          <p:val>
                                            <p:strVal val="#ppt_h"/>
                                          </p:val>
                                        </p:tav>
                                        <p:tav tm="100000">
                                          <p:val>
                                            <p:strVal val="#ppt_h"/>
                                          </p:val>
                                        </p:tav>
                                      </p:tavLst>
                                    </p:anim>
                                    <p:animEffect transition="in" filter="fade">
                                      <p:cBhvr>
                                        <p:cTn id="26" dur="2000"/>
                                        <p:tgtEl>
                                          <p:spTgt spid="10"/>
                                        </p:tgtEl>
                                      </p:cBhvr>
                                    </p:animEffect>
                                  </p:childTnLst>
                                </p:cTn>
                              </p:par>
                            </p:childTnLst>
                          </p:cTn>
                        </p:par>
                        <p:par>
                          <p:cTn id="27" fill="hold">
                            <p:stCondLst>
                              <p:cond delay="7000"/>
                            </p:stCondLst>
                            <p:childTnLst>
                              <p:par>
                                <p:cTn id="28" presetID="55" presetClass="entr" presetSubtype="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2000" fill="hold"/>
                                        <p:tgtEl>
                                          <p:spTgt spid="11"/>
                                        </p:tgtEl>
                                        <p:attrNameLst>
                                          <p:attrName>ppt_w</p:attrName>
                                        </p:attrNameLst>
                                      </p:cBhvr>
                                      <p:tavLst>
                                        <p:tav tm="0">
                                          <p:val>
                                            <p:strVal val="#ppt_w*0.70"/>
                                          </p:val>
                                        </p:tav>
                                        <p:tav tm="100000">
                                          <p:val>
                                            <p:strVal val="#ppt_w"/>
                                          </p:val>
                                        </p:tav>
                                      </p:tavLst>
                                    </p:anim>
                                    <p:anim calcmode="lin" valueType="num">
                                      <p:cBhvr>
                                        <p:cTn id="31" dur="2000" fill="hold"/>
                                        <p:tgtEl>
                                          <p:spTgt spid="11"/>
                                        </p:tgtEl>
                                        <p:attrNameLst>
                                          <p:attrName>ppt_h</p:attrName>
                                        </p:attrNameLst>
                                      </p:cBhvr>
                                      <p:tavLst>
                                        <p:tav tm="0">
                                          <p:val>
                                            <p:strVal val="#ppt_h"/>
                                          </p:val>
                                        </p:tav>
                                        <p:tav tm="100000">
                                          <p:val>
                                            <p:strVal val="#ppt_h"/>
                                          </p:val>
                                        </p:tav>
                                      </p:tavLst>
                                    </p:anim>
                                    <p:animEffect transition="in" filter="fade">
                                      <p:cBhvr>
                                        <p:cTn id="32" dur="2000"/>
                                        <p:tgtEl>
                                          <p:spTgt spid="11"/>
                                        </p:tgtEl>
                                      </p:cBhvr>
                                    </p:animEffect>
                                  </p:childTnLst>
                                </p:cTn>
                              </p:par>
                            </p:childTnLst>
                          </p:cTn>
                        </p:par>
                        <p:par>
                          <p:cTn id="33" fill="hold">
                            <p:stCondLst>
                              <p:cond delay="9000"/>
                            </p:stCondLst>
                            <p:childTnLst>
                              <p:par>
                                <p:cTn id="34" presetID="55"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2000" fill="hold"/>
                                        <p:tgtEl>
                                          <p:spTgt spid="12"/>
                                        </p:tgtEl>
                                        <p:attrNameLst>
                                          <p:attrName>ppt_w</p:attrName>
                                        </p:attrNameLst>
                                      </p:cBhvr>
                                      <p:tavLst>
                                        <p:tav tm="0">
                                          <p:val>
                                            <p:strVal val="#ppt_w*0.70"/>
                                          </p:val>
                                        </p:tav>
                                        <p:tav tm="100000">
                                          <p:val>
                                            <p:strVal val="#ppt_w"/>
                                          </p:val>
                                        </p:tav>
                                      </p:tavLst>
                                    </p:anim>
                                    <p:anim calcmode="lin" valueType="num">
                                      <p:cBhvr>
                                        <p:cTn id="37" dur="2000" fill="hold"/>
                                        <p:tgtEl>
                                          <p:spTgt spid="12"/>
                                        </p:tgtEl>
                                        <p:attrNameLst>
                                          <p:attrName>ppt_h</p:attrName>
                                        </p:attrNameLst>
                                      </p:cBhvr>
                                      <p:tavLst>
                                        <p:tav tm="0">
                                          <p:val>
                                            <p:strVal val="#ppt_h"/>
                                          </p:val>
                                        </p:tav>
                                        <p:tav tm="100000">
                                          <p:val>
                                            <p:strVal val="#ppt_h"/>
                                          </p:val>
                                        </p:tav>
                                      </p:tavLst>
                                    </p:anim>
                                    <p:animEffect transition="in" filter="fade">
                                      <p:cBhvr>
                                        <p:cTn id="38" dur="2000"/>
                                        <p:tgtEl>
                                          <p:spTgt spid="12"/>
                                        </p:tgtEl>
                                      </p:cBhvr>
                                    </p:animEffect>
                                  </p:childTnLst>
                                </p:cTn>
                              </p:par>
                            </p:childTnLst>
                          </p:cTn>
                        </p:par>
                        <p:par>
                          <p:cTn id="39" fill="hold">
                            <p:stCondLst>
                              <p:cond delay="11000"/>
                            </p:stCondLst>
                            <p:childTnLst>
                              <p:par>
                                <p:cTn id="40" presetID="55" presetClass="entr" presetSubtype="0" fill="hold" grpId="0" nodeType="after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2000" fill="hold"/>
                                        <p:tgtEl>
                                          <p:spTgt spid="13"/>
                                        </p:tgtEl>
                                        <p:attrNameLst>
                                          <p:attrName>ppt_w</p:attrName>
                                        </p:attrNameLst>
                                      </p:cBhvr>
                                      <p:tavLst>
                                        <p:tav tm="0">
                                          <p:val>
                                            <p:strVal val="#ppt_w*0.70"/>
                                          </p:val>
                                        </p:tav>
                                        <p:tav tm="100000">
                                          <p:val>
                                            <p:strVal val="#ppt_w"/>
                                          </p:val>
                                        </p:tav>
                                      </p:tavLst>
                                    </p:anim>
                                    <p:anim calcmode="lin" valueType="num">
                                      <p:cBhvr>
                                        <p:cTn id="43" dur="2000" fill="hold"/>
                                        <p:tgtEl>
                                          <p:spTgt spid="13"/>
                                        </p:tgtEl>
                                        <p:attrNameLst>
                                          <p:attrName>ppt_h</p:attrName>
                                        </p:attrNameLst>
                                      </p:cBhvr>
                                      <p:tavLst>
                                        <p:tav tm="0">
                                          <p:val>
                                            <p:strVal val="#ppt_h"/>
                                          </p:val>
                                        </p:tav>
                                        <p:tav tm="100000">
                                          <p:val>
                                            <p:strVal val="#ppt_h"/>
                                          </p:val>
                                        </p:tav>
                                      </p:tavLst>
                                    </p:anim>
                                    <p:animEffect transition="in" filter="fade">
                                      <p:cBhvr>
                                        <p:cTn id="44" dur="2000"/>
                                        <p:tgtEl>
                                          <p:spTgt spid="13"/>
                                        </p:tgtEl>
                                      </p:cBhvr>
                                    </p:animEffect>
                                  </p:childTnLst>
                                </p:cTn>
                              </p:par>
                            </p:childTnLst>
                          </p:cTn>
                        </p:par>
                        <p:par>
                          <p:cTn id="45" fill="hold">
                            <p:stCondLst>
                              <p:cond delay="13000"/>
                            </p:stCondLst>
                            <p:childTnLst>
                              <p:par>
                                <p:cTn id="46" presetID="55" presetClass="entr" presetSubtype="0" fill="hold" grpId="0" nodeType="after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p:cTn id="48" dur="2000" fill="hold"/>
                                        <p:tgtEl>
                                          <p:spTgt spid="14"/>
                                        </p:tgtEl>
                                        <p:attrNameLst>
                                          <p:attrName>ppt_w</p:attrName>
                                        </p:attrNameLst>
                                      </p:cBhvr>
                                      <p:tavLst>
                                        <p:tav tm="0">
                                          <p:val>
                                            <p:strVal val="#ppt_w*0.70"/>
                                          </p:val>
                                        </p:tav>
                                        <p:tav tm="100000">
                                          <p:val>
                                            <p:strVal val="#ppt_w"/>
                                          </p:val>
                                        </p:tav>
                                      </p:tavLst>
                                    </p:anim>
                                    <p:anim calcmode="lin" valueType="num">
                                      <p:cBhvr>
                                        <p:cTn id="49" dur="2000" fill="hold"/>
                                        <p:tgtEl>
                                          <p:spTgt spid="14"/>
                                        </p:tgtEl>
                                        <p:attrNameLst>
                                          <p:attrName>ppt_h</p:attrName>
                                        </p:attrNameLst>
                                      </p:cBhvr>
                                      <p:tavLst>
                                        <p:tav tm="0">
                                          <p:val>
                                            <p:strVal val="#ppt_h"/>
                                          </p:val>
                                        </p:tav>
                                        <p:tav tm="100000">
                                          <p:val>
                                            <p:strVal val="#ppt_h"/>
                                          </p:val>
                                        </p:tav>
                                      </p:tavLst>
                                    </p:anim>
                                    <p:animEffect transition="in" filter="fade">
                                      <p:cBhvr>
                                        <p:cTn id="50" dur="2000"/>
                                        <p:tgtEl>
                                          <p:spTgt spid="14"/>
                                        </p:tgtEl>
                                      </p:cBhvr>
                                    </p:animEffect>
                                  </p:childTnLst>
                                </p:cTn>
                              </p:par>
                            </p:childTnLst>
                          </p:cTn>
                        </p:par>
                        <p:par>
                          <p:cTn id="51" fill="hold">
                            <p:stCondLst>
                              <p:cond delay="15000"/>
                            </p:stCondLst>
                            <p:childTnLst>
                              <p:par>
                                <p:cTn id="52" presetID="55" presetClass="entr" presetSubtype="0" fill="hold" grpId="0" nodeType="after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p:cTn id="54" dur="2000" fill="hold"/>
                                        <p:tgtEl>
                                          <p:spTgt spid="15"/>
                                        </p:tgtEl>
                                        <p:attrNameLst>
                                          <p:attrName>ppt_w</p:attrName>
                                        </p:attrNameLst>
                                      </p:cBhvr>
                                      <p:tavLst>
                                        <p:tav tm="0">
                                          <p:val>
                                            <p:strVal val="#ppt_w*0.70"/>
                                          </p:val>
                                        </p:tav>
                                        <p:tav tm="100000">
                                          <p:val>
                                            <p:strVal val="#ppt_w"/>
                                          </p:val>
                                        </p:tav>
                                      </p:tavLst>
                                    </p:anim>
                                    <p:anim calcmode="lin" valueType="num">
                                      <p:cBhvr>
                                        <p:cTn id="55" dur="2000" fill="hold"/>
                                        <p:tgtEl>
                                          <p:spTgt spid="15"/>
                                        </p:tgtEl>
                                        <p:attrNameLst>
                                          <p:attrName>ppt_h</p:attrName>
                                        </p:attrNameLst>
                                      </p:cBhvr>
                                      <p:tavLst>
                                        <p:tav tm="0">
                                          <p:val>
                                            <p:strVal val="#ppt_h"/>
                                          </p:val>
                                        </p:tav>
                                        <p:tav tm="100000">
                                          <p:val>
                                            <p:strVal val="#ppt_h"/>
                                          </p:val>
                                        </p:tav>
                                      </p:tavLst>
                                    </p:anim>
                                    <p:animEffect transition="in" filter="fade">
                                      <p:cBhvr>
                                        <p:cTn id="56" dur="2000"/>
                                        <p:tgtEl>
                                          <p:spTgt spid="15"/>
                                        </p:tgtEl>
                                      </p:cBhvr>
                                    </p:animEffect>
                                  </p:childTnLst>
                                </p:cTn>
                              </p:par>
                            </p:childTnLst>
                          </p:cTn>
                        </p:par>
                        <p:par>
                          <p:cTn id="57" fill="hold">
                            <p:stCondLst>
                              <p:cond delay="17000"/>
                            </p:stCondLst>
                            <p:childTnLst>
                              <p:par>
                                <p:cTn id="58" presetID="55" presetClass="entr" presetSubtype="0" fill="hold" grpId="0" nodeType="afterEffect">
                                  <p:stCondLst>
                                    <p:cond delay="0"/>
                                  </p:stCondLst>
                                  <p:childTnLst>
                                    <p:set>
                                      <p:cBhvr>
                                        <p:cTn id="59" dur="1" fill="hold">
                                          <p:stCondLst>
                                            <p:cond delay="0"/>
                                          </p:stCondLst>
                                        </p:cTn>
                                        <p:tgtEl>
                                          <p:spTgt spid="16"/>
                                        </p:tgtEl>
                                        <p:attrNameLst>
                                          <p:attrName>style.visibility</p:attrName>
                                        </p:attrNameLst>
                                      </p:cBhvr>
                                      <p:to>
                                        <p:strVal val="visible"/>
                                      </p:to>
                                    </p:set>
                                    <p:anim calcmode="lin" valueType="num">
                                      <p:cBhvr>
                                        <p:cTn id="60" dur="2000" fill="hold"/>
                                        <p:tgtEl>
                                          <p:spTgt spid="16"/>
                                        </p:tgtEl>
                                        <p:attrNameLst>
                                          <p:attrName>ppt_w</p:attrName>
                                        </p:attrNameLst>
                                      </p:cBhvr>
                                      <p:tavLst>
                                        <p:tav tm="0">
                                          <p:val>
                                            <p:strVal val="#ppt_w*0.70"/>
                                          </p:val>
                                        </p:tav>
                                        <p:tav tm="100000">
                                          <p:val>
                                            <p:strVal val="#ppt_w"/>
                                          </p:val>
                                        </p:tav>
                                      </p:tavLst>
                                    </p:anim>
                                    <p:anim calcmode="lin" valueType="num">
                                      <p:cBhvr>
                                        <p:cTn id="61" dur="2000" fill="hold"/>
                                        <p:tgtEl>
                                          <p:spTgt spid="16"/>
                                        </p:tgtEl>
                                        <p:attrNameLst>
                                          <p:attrName>ppt_h</p:attrName>
                                        </p:attrNameLst>
                                      </p:cBhvr>
                                      <p:tavLst>
                                        <p:tav tm="0">
                                          <p:val>
                                            <p:strVal val="#ppt_h"/>
                                          </p:val>
                                        </p:tav>
                                        <p:tav tm="100000">
                                          <p:val>
                                            <p:strVal val="#ppt_h"/>
                                          </p:val>
                                        </p:tav>
                                      </p:tavLst>
                                    </p:anim>
                                    <p:animEffect transition="in" filter="fade">
                                      <p:cBhvr>
                                        <p:cTn id="6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1" grpId="0"/>
      <p:bldP spid="12" grpId="0"/>
      <p:bldP spid="13" grpId="0"/>
      <p:bldP spid="14" grpId="0"/>
      <p:bldP spid="15" grpId="0"/>
      <p:bldP spid="16"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1472" y="285728"/>
            <a:ext cx="8229600" cy="1143000"/>
          </a:xfrm>
        </p:spPr>
        <p:txBody>
          <a:bodyPr>
            <a:scene3d>
              <a:camera prst="orthographicFront"/>
              <a:lightRig rig="soft" dir="t">
                <a:rot lat="0" lon="0" rev="10800000"/>
              </a:lightRig>
            </a:scene3d>
            <a:sp3d>
              <a:bevelT w="27940" h="12700"/>
              <a:contourClr>
                <a:srgbClr val="DDDDDD"/>
              </a:contourClr>
            </a:sp3d>
          </a:bodyPr>
          <a:lstStyle/>
          <a:p>
            <a:r>
              <a:rPr lang="de-DE" b="1" spc="150" dirty="0" smtClean="0">
                <a:ln w="11430">
                  <a:solidFill>
                    <a:srgbClr val="FFFF00"/>
                  </a:solidFill>
                </a:ln>
                <a:solidFill>
                  <a:srgbClr val="F8F8F8"/>
                </a:solidFill>
                <a:effectLst>
                  <a:outerShdw blurRad="25400" algn="tl" rotWithShape="0">
                    <a:srgbClr val="000000">
                      <a:alpha val="43000"/>
                    </a:srgbClr>
                  </a:outerShdw>
                </a:effectLst>
                <a:latin typeface="Algerian" pitchFamily="82" charset="0"/>
              </a:rPr>
              <a:t>KÖNIGSBERG</a:t>
            </a:r>
            <a:endParaRPr lang="ru-RU" b="1" spc="150" dirty="0">
              <a:ln w="11430">
                <a:solidFill>
                  <a:srgbClr val="FFFF00"/>
                </a:solidFill>
              </a:ln>
              <a:solidFill>
                <a:srgbClr val="F8F8F8"/>
              </a:solidFill>
              <a:effectLst>
                <a:outerShdw blurRad="25400" algn="tl" rotWithShape="0">
                  <a:srgbClr val="000000">
                    <a:alpha val="43000"/>
                  </a:srgbClr>
                </a:outerShdw>
              </a:effectLst>
            </a:endParaRPr>
          </a:p>
        </p:txBody>
      </p:sp>
      <p:pic>
        <p:nvPicPr>
          <p:cNvPr id="1026" name="Picture 2" descr="M:\Экзамен\Stuttgart_SchlossSolitude.jpg"/>
          <p:cNvPicPr>
            <a:picLocks noChangeAspect="1" noChangeArrowheads="1"/>
          </p:cNvPicPr>
          <p:nvPr/>
        </p:nvPicPr>
        <p:blipFill>
          <a:blip r:embed="rId2" cstate="print"/>
          <a:stretch>
            <a:fillRect/>
          </a:stretch>
        </p:blipFill>
        <p:spPr bwMode="auto">
          <a:xfrm>
            <a:off x="214282" y="571480"/>
            <a:ext cx="2143140" cy="143395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Заголовок 1"/>
          <p:cNvSpPr txBox="1">
            <a:spLocks/>
          </p:cNvSpPr>
          <p:nvPr/>
        </p:nvSpPr>
        <p:spPr bwMode="auto">
          <a:xfrm>
            <a:off x="642910" y="357166"/>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cene3d>
              <a:camera prst="orthographicFront"/>
              <a:lightRig rig="soft" dir="t">
                <a:rot lat="0" lon="0" rev="10800000"/>
              </a:lightRig>
            </a:scene3d>
            <a:sp3d>
              <a:bevelT w="27940" h="12700"/>
              <a:contourClr>
                <a:srgbClr val="DDDDDD"/>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4400" b="1" i="0" u="none" strike="noStrike" kern="1200" cap="none" spc="150" normalizeH="0" baseline="0" noProof="0" dirty="0">
              <a:ln w="11430">
                <a:solidFill>
                  <a:srgbClr val="FF0000"/>
                </a:solidFill>
              </a:ln>
              <a:solidFill>
                <a:srgbClr val="F8F8F8"/>
              </a:solidFill>
              <a:effectLst>
                <a:outerShdw blurRad="25400" algn="tl" rotWithShape="0">
                  <a:srgbClr val="000000">
                    <a:alpha val="43000"/>
                  </a:srgbClr>
                </a:outerShdw>
              </a:effectLst>
              <a:uLnTx/>
              <a:uFillTx/>
              <a:latin typeface="+mj-lt"/>
              <a:ea typeface="+mj-ea"/>
              <a:cs typeface="+mj-cs"/>
            </a:endParaRPr>
          </a:p>
        </p:txBody>
      </p:sp>
      <p:pic>
        <p:nvPicPr>
          <p:cNvPr id="10" name="Picture 2" descr="M:\Экзамен\Полина\537px-Behringer_-_Wilhelm_Hauff_1826.jpg"/>
          <p:cNvPicPr>
            <a:picLocks noChangeAspect="1" noChangeArrowheads="1"/>
          </p:cNvPicPr>
          <p:nvPr/>
        </p:nvPicPr>
        <p:blipFill>
          <a:blip r:embed="rId3" cstate="print"/>
          <a:stretch>
            <a:fillRect/>
          </a:stretch>
        </p:blipFill>
        <p:spPr bwMode="auto">
          <a:xfrm>
            <a:off x="6624471" y="0"/>
            <a:ext cx="2519529" cy="335937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1" name="Picture 2" descr="M:\Экзамен\Полина\537px-Behringer_-_Wilhelm_Hauff_1826.jpg"/>
          <p:cNvPicPr>
            <a:picLocks noChangeAspect="1" noChangeArrowheads="1"/>
          </p:cNvPicPr>
          <p:nvPr/>
        </p:nvPicPr>
        <p:blipFill>
          <a:blip r:embed="rId4" cstate="print"/>
          <a:stretch>
            <a:fillRect/>
          </a:stretch>
        </p:blipFill>
        <p:spPr bwMode="auto">
          <a:xfrm>
            <a:off x="2357422" y="3929066"/>
            <a:ext cx="4364125" cy="245845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Picture 2" descr="M:\Экзамен\Полина\537px-Behringer_-_Wilhelm_Hauff_1826.jpg"/>
          <p:cNvPicPr>
            <a:picLocks noChangeAspect="1" noChangeArrowheads="1"/>
          </p:cNvPicPr>
          <p:nvPr/>
        </p:nvPicPr>
        <p:blipFill>
          <a:blip r:embed="rId5" cstate="print"/>
          <a:stretch>
            <a:fillRect/>
          </a:stretch>
        </p:blipFill>
        <p:spPr bwMode="auto">
          <a:xfrm>
            <a:off x="500034" y="3214686"/>
            <a:ext cx="2213753" cy="332395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descr="M:\Экзамен\Полина\537px-Behringer_-_Wilhelm_Hauff_1826.jpg"/>
          <p:cNvPicPr>
            <a:picLocks noChangeAspect="1" noChangeArrowheads="1"/>
          </p:cNvPicPr>
          <p:nvPr/>
        </p:nvPicPr>
        <p:blipFill>
          <a:blip r:embed="rId6" cstate="print"/>
          <a:stretch>
            <a:fillRect/>
          </a:stretch>
        </p:blipFill>
        <p:spPr bwMode="auto">
          <a:xfrm>
            <a:off x="285720" y="1571612"/>
            <a:ext cx="3389732" cy="254229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2" descr="M:\Экзамен\Полина\537px-Behringer_-_Wilhelm_Hauff_1826.jpg"/>
          <p:cNvPicPr>
            <a:picLocks noChangeAspect="1" noChangeArrowheads="1"/>
          </p:cNvPicPr>
          <p:nvPr/>
        </p:nvPicPr>
        <p:blipFill>
          <a:blip r:embed="rId7" cstate="print"/>
          <a:stretch>
            <a:fillRect/>
          </a:stretch>
        </p:blipFill>
        <p:spPr bwMode="auto">
          <a:xfrm>
            <a:off x="5572132" y="3786190"/>
            <a:ext cx="3200593" cy="246445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4" name="Рисунок 13" descr="Hammeln.JPG"/>
          <p:cNvPicPr>
            <a:picLocks noChangeAspect="1"/>
          </p:cNvPicPr>
          <p:nvPr/>
        </p:nvPicPr>
        <p:blipFill>
          <a:blip r:embed="rId8" cstate="print"/>
          <a:stretch>
            <a:fillRect/>
          </a:stretch>
        </p:blipFill>
        <p:spPr>
          <a:xfrm>
            <a:off x="3214678" y="1714488"/>
            <a:ext cx="4662189" cy="2571768"/>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p:cTn id="7" dur="3000" fill="hold"/>
                                        <p:tgtEl>
                                          <p:spTgt spid="8"/>
                                        </p:tgtEl>
                                        <p:attrNameLst>
                                          <p:attrName>ppt_w</p:attrName>
                                        </p:attrNameLst>
                                      </p:cBhvr>
                                      <p:tavLst>
                                        <p:tav tm="0">
                                          <p:val>
                                            <p:strVal val="#ppt_w*0.70"/>
                                          </p:val>
                                        </p:tav>
                                        <p:tav tm="100000">
                                          <p:val>
                                            <p:strVal val="#ppt_w"/>
                                          </p:val>
                                        </p:tav>
                                      </p:tavLst>
                                    </p:anim>
                                    <p:anim calcmode="lin" valueType="num">
                                      <p:cBhvr>
                                        <p:cTn id="8" dur="3000" fill="hold"/>
                                        <p:tgtEl>
                                          <p:spTgt spid="8"/>
                                        </p:tgtEl>
                                        <p:attrNameLst>
                                          <p:attrName>ppt_h</p:attrName>
                                        </p:attrNameLst>
                                      </p:cBhvr>
                                      <p:tavLst>
                                        <p:tav tm="0">
                                          <p:val>
                                            <p:strVal val="#ppt_h"/>
                                          </p:val>
                                        </p:tav>
                                        <p:tav tm="100000">
                                          <p:val>
                                            <p:strVal val="#ppt_h"/>
                                          </p:val>
                                        </p:tav>
                                      </p:tavLst>
                                    </p:anim>
                                    <p:animEffect transition="in" filter="fade">
                                      <p:cBhvr>
                                        <p:cTn id="9" dur="3000"/>
                                        <p:tgtEl>
                                          <p:spTgt spid="8"/>
                                        </p:tgtEl>
                                      </p:cBhvr>
                                    </p:animEffect>
                                  </p:childTnLst>
                                </p:cTn>
                              </p:par>
                            </p:childTnLst>
                          </p:cTn>
                        </p:par>
                        <p:par>
                          <p:cTn id="10" fill="hold">
                            <p:stCondLst>
                              <p:cond delay="3000"/>
                            </p:stCondLst>
                            <p:childTnLst>
                              <p:par>
                                <p:cTn id="11" presetID="53"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3000" fill="hold"/>
                                        <p:tgtEl>
                                          <p:spTgt spid="14"/>
                                        </p:tgtEl>
                                        <p:attrNameLst>
                                          <p:attrName>ppt_w</p:attrName>
                                        </p:attrNameLst>
                                      </p:cBhvr>
                                      <p:tavLst>
                                        <p:tav tm="0">
                                          <p:val>
                                            <p:fltVal val="0"/>
                                          </p:val>
                                        </p:tav>
                                        <p:tav tm="100000">
                                          <p:val>
                                            <p:strVal val="#ppt_w"/>
                                          </p:val>
                                        </p:tav>
                                      </p:tavLst>
                                    </p:anim>
                                    <p:anim calcmode="lin" valueType="num">
                                      <p:cBhvr>
                                        <p:cTn id="14" dur="3000" fill="hold"/>
                                        <p:tgtEl>
                                          <p:spTgt spid="14"/>
                                        </p:tgtEl>
                                        <p:attrNameLst>
                                          <p:attrName>ppt_h</p:attrName>
                                        </p:attrNameLst>
                                      </p:cBhvr>
                                      <p:tavLst>
                                        <p:tav tm="0">
                                          <p:val>
                                            <p:fltVal val="0"/>
                                          </p:val>
                                        </p:tav>
                                        <p:tav tm="100000">
                                          <p:val>
                                            <p:strVal val="#ppt_h"/>
                                          </p:val>
                                        </p:tav>
                                      </p:tavLst>
                                    </p:anim>
                                    <p:animEffect transition="in" filter="fade">
                                      <p:cBhvr>
                                        <p:cTn id="15" dur="3000"/>
                                        <p:tgtEl>
                                          <p:spTgt spid="14"/>
                                        </p:tgtEl>
                                      </p:cBhvr>
                                    </p:animEffect>
                                  </p:childTnLst>
                                </p:cTn>
                              </p:par>
                              <p:par>
                                <p:cTn id="16" presetID="55" presetClass="exit" presetSubtype="0" fill="hold" grpId="1" nodeType="withEffect" nodePh="1">
                                  <p:stCondLst>
                                    <p:cond delay="0"/>
                                  </p:stCondLst>
                                  <p:endCondLst>
                                    <p:cond evt="begin" delay="0">
                                      <p:tn val="16"/>
                                    </p:cond>
                                  </p:endCondLst>
                                  <p:childTnLst>
                                    <p:anim calcmode="lin" valueType="num">
                                      <p:cBhvr>
                                        <p:cTn id="17" dur="3000"/>
                                        <p:tgtEl>
                                          <p:spTgt spid="8"/>
                                        </p:tgtEl>
                                        <p:attrNameLst>
                                          <p:attrName>ppt_w</p:attrName>
                                        </p:attrNameLst>
                                      </p:cBhvr>
                                      <p:tavLst>
                                        <p:tav tm="0">
                                          <p:val>
                                            <p:strVal val="ppt_w"/>
                                          </p:val>
                                        </p:tav>
                                        <p:tav tm="100000">
                                          <p:val>
                                            <p:strVal val="ppt_w*0.70"/>
                                          </p:val>
                                        </p:tav>
                                      </p:tavLst>
                                    </p:anim>
                                    <p:anim calcmode="lin" valueType="num">
                                      <p:cBhvr>
                                        <p:cTn id="18" dur="3000"/>
                                        <p:tgtEl>
                                          <p:spTgt spid="8"/>
                                        </p:tgtEl>
                                        <p:attrNameLst>
                                          <p:attrName>ppt_h</p:attrName>
                                        </p:attrNameLst>
                                      </p:cBhvr>
                                      <p:tavLst>
                                        <p:tav tm="0">
                                          <p:val>
                                            <p:strVal val="ppt_h"/>
                                          </p:val>
                                        </p:tav>
                                        <p:tav tm="100000">
                                          <p:val>
                                            <p:strVal val="ppt_h"/>
                                          </p:val>
                                        </p:tav>
                                      </p:tavLst>
                                    </p:anim>
                                    <p:animEffect transition="out" filter="fade">
                                      <p:cBhvr>
                                        <p:cTn id="19" dur="3000"/>
                                        <p:tgtEl>
                                          <p:spTgt spid="8"/>
                                        </p:tgtEl>
                                      </p:cBhvr>
                                    </p:animEffect>
                                    <p:set>
                                      <p:cBhvr>
                                        <p:cTn id="20" dur="1" fill="hold">
                                          <p:stCondLst>
                                            <p:cond delay="2999"/>
                                          </p:stCondLst>
                                        </p:cTn>
                                        <p:tgtEl>
                                          <p:spTgt spid="8"/>
                                        </p:tgtEl>
                                        <p:attrNameLst>
                                          <p:attrName>style.visibility</p:attrName>
                                        </p:attrNameLst>
                                      </p:cBhvr>
                                      <p:to>
                                        <p:strVal val="hidden"/>
                                      </p:to>
                                    </p:set>
                                  </p:childTnLst>
                                </p:cTn>
                              </p:par>
                              <p:par>
                                <p:cTn id="21" presetID="55" presetClass="exit" presetSubtype="0" fill="hold" nodeType="withEffect">
                                  <p:stCondLst>
                                    <p:cond delay="0"/>
                                  </p:stCondLst>
                                  <p:childTnLst>
                                    <p:anim calcmode="lin" valueType="num">
                                      <p:cBhvr>
                                        <p:cTn id="22" dur="5000"/>
                                        <p:tgtEl>
                                          <p:spTgt spid="14"/>
                                        </p:tgtEl>
                                        <p:attrNameLst>
                                          <p:attrName>ppt_w</p:attrName>
                                        </p:attrNameLst>
                                      </p:cBhvr>
                                      <p:tavLst>
                                        <p:tav tm="0">
                                          <p:val>
                                            <p:strVal val="ppt_w"/>
                                          </p:val>
                                        </p:tav>
                                        <p:tav tm="100000">
                                          <p:val>
                                            <p:strVal val="ppt_w*0.70"/>
                                          </p:val>
                                        </p:tav>
                                      </p:tavLst>
                                    </p:anim>
                                    <p:anim calcmode="lin" valueType="num">
                                      <p:cBhvr>
                                        <p:cTn id="23" dur="5000"/>
                                        <p:tgtEl>
                                          <p:spTgt spid="14"/>
                                        </p:tgtEl>
                                        <p:attrNameLst>
                                          <p:attrName>ppt_h</p:attrName>
                                        </p:attrNameLst>
                                      </p:cBhvr>
                                      <p:tavLst>
                                        <p:tav tm="0">
                                          <p:val>
                                            <p:strVal val="ppt_h"/>
                                          </p:val>
                                        </p:tav>
                                        <p:tav tm="100000">
                                          <p:val>
                                            <p:strVal val="ppt_h"/>
                                          </p:val>
                                        </p:tav>
                                      </p:tavLst>
                                    </p:anim>
                                    <p:animEffect transition="out" filter="fade">
                                      <p:cBhvr>
                                        <p:cTn id="24" dur="5000"/>
                                        <p:tgtEl>
                                          <p:spTgt spid="14"/>
                                        </p:tgtEl>
                                      </p:cBhvr>
                                    </p:animEffect>
                                    <p:set>
                                      <p:cBhvr>
                                        <p:cTn id="25" dur="1" fill="hold">
                                          <p:stCondLst>
                                            <p:cond delay="4999"/>
                                          </p:stCondLst>
                                        </p:cTn>
                                        <p:tgtEl>
                                          <p:spTgt spid="14"/>
                                        </p:tgtEl>
                                        <p:attrNameLst>
                                          <p:attrName>style.visibility</p:attrName>
                                        </p:attrNameLst>
                                      </p:cBhvr>
                                      <p:to>
                                        <p:strVal val="hidden"/>
                                      </p:to>
                                    </p:set>
                                  </p:childTnLst>
                                </p:cTn>
                              </p:par>
                            </p:childTnLst>
                          </p:cTn>
                        </p:par>
                        <p:par>
                          <p:cTn id="26" fill="hold">
                            <p:stCondLst>
                              <p:cond delay="8000"/>
                            </p:stCondLst>
                            <p:childTnLst>
                              <p:par>
                                <p:cTn id="27" presetID="55" presetClass="entr" presetSubtype="0"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2000" fill="hold"/>
                                        <p:tgtEl>
                                          <p:spTgt spid="2"/>
                                        </p:tgtEl>
                                        <p:attrNameLst>
                                          <p:attrName>ppt_w</p:attrName>
                                        </p:attrNameLst>
                                      </p:cBhvr>
                                      <p:tavLst>
                                        <p:tav tm="0">
                                          <p:val>
                                            <p:strVal val="#ppt_w*0.70"/>
                                          </p:val>
                                        </p:tav>
                                        <p:tav tm="100000">
                                          <p:val>
                                            <p:strVal val="#ppt_w"/>
                                          </p:val>
                                        </p:tav>
                                      </p:tavLst>
                                    </p:anim>
                                    <p:anim calcmode="lin" valueType="num">
                                      <p:cBhvr>
                                        <p:cTn id="30" dur="2000" fill="hold"/>
                                        <p:tgtEl>
                                          <p:spTgt spid="2"/>
                                        </p:tgtEl>
                                        <p:attrNameLst>
                                          <p:attrName>ppt_h</p:attrName>
                                        </p:attrNameLst>
                                      </p:cBhvr>
                                      <p:tavLst>
                                        <p:tav tm="0">
                                          <p:val>
                                            <p:strVal val="#ppt_h"/>
                                          </p:val>
                                        </p:tav>
                                        <p:tav tm="100000">
                                          <p:val>
                                            <p:strVal val="#ppt_h"/>
                                          </p:val>
                                        </p:tav>
                                      </p:tavLst>
                                    </p:anim>
                                    <p:animEffect transition="in" filter="fade">
                                      <p:cBhvr>
                                        <p:cTn id="31" dur="2000"/>
                                        <p:tgtEl>
                                          <p:spTgt spid="2"/>
                                        </p:tgtEl>
                                      </p:cBhvr>
                                    </p:animEffect>
                                  </p:childTnLst>
                                </p:cTn>
                              </p:par>
                              <p:par>
                                <p:cTn id="32" presetID="55" presetClass="entr" presetSubtype="0" fill="hold" nodeType="withEffect">
                                  <p:stCondLst>
                                    <p:cond delay="0"/>
                                  </p:stCondLst>
                                  <p:childTnLst>
                                    <p:set>
                                      <p:cBhvr>
                                        <p:cTn id="33" dur="1" fill="hold">
                                          <p:stCondLst>
                                            <p:cond delay="0"/>
                                          </p:stCondLst>
                                        </p:cTn>
                                        <p:tgtEl>
                                          <p:spTgt spid="1026"/>
                                        </p:tgtEl>
                                        <p:attrNameLst>
                                          <p:attrName>style.visibility</p:attrName>
                                        </p:attrNameLst>
                                      </p:cBhvr>
                                      <p:to>
                                        <p:strVal val="visible"/>
                                      </p:to>
                                    </p:set>
                                    <p:anim calcmode="lin" valueType="num">
                                      <p:cBhvr>
                                        <p:cTn id="34" dur="2000" fill="hold"/>
                                        <p:tgtEl>
                                          <p:spTgt spid="1026"/>
                                        </p:tgtEl>
                                        <p:attrNameLst>
                                          <p:attrName>ppt_w</p:attrName>
                                        </p:attrNameLst>
                                      </p:cBhvr>
                                      <p:tavLst>
                                        <p:tav tm="0">
                                          <p:val>
                                            <p:strVal val="#ppt_w*0.70"/>
                                          </p:val>
                                        </p:tav>
                                        <p:tav tm="100000">
                                          <p:val>
                                            <p:strVal val="#ppt_w"/>
                                          </p:val>
                                        </p:tav>
                                      </p:tavLst>
                                    </p:anim>
                                    <p:anim calcmode="lin" valueType="num">
                                      <p:cBhvr>
                                        <p:cTn id="35" dur="2000" fill="hold"/>
                                        <p:tgtEl>
                                          <p:spTgt spid="1026"/>
                                        </p:tgtEl>
                                        <p:attrNameLst>
                                          <p:attrName>ppt_h</p:attrName>
                                        </p:attrNameLst>
                                      </p:cBhvr>
                                      <p:tavLst>
                                        <p:tav tm="0">
                                          <p:val>
                                            <p:strVal val="#ppt_h"/>
                                          </p:val>
                                        </p:tav>
                                        <p:tav tm="100000">
                                          <p:val>
                                            <p:strVal val="#ppt_h"/>
                                          </p:val>
                                        </p:tav>
                                      </p:tavLst>
                                    </p:anim>
                                    <p:animEffect transition="in" filter="fade">
                                      <p:cBhvr>
                                        <p:cTn id="36" dur="2000"/>
                                        <p:tgtEl>
                                          <p:spTgt spid="1026"/>
                                        </p:tgtEl>
                                      </p:cBhvr>
                                    </p:animEffect>
                                  </p:childTnLst>
                                </p:cTn>
                              </p:par>
                            </p:childTnLst>
                          </p:cTn>
                        </p:par>
                        <p:par>
                          <p:cTn id="37" fill="hold">
                            <p:stCondLst>
                              <p:cond delay="10000"/>
                            </p:stCondLst>
                            <p:childTnLst>
                              <p:par>
                                <p:cTn id="38" presetID="55" presetClass="entr" presetSubtype="0" fill="hold" nodeType="after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p:cTn id="40" dur="2000" fill="hold"/>
                                        <p:tgtEl>
                                          <p:spTgt spid="3"/>
                                        </p:tgtEl>
                                        <p:attrNameLst>
                                          <p:attrName>ppt_w</p:attrName>
                                        </p:attrNameLst>
                                      </p:cBhvr>
                                      <p:tavLst>
                                        <p:tav tm="0">
                                          <p:val>
                                            <p:strVal val="#ppt_w*0.70"/>
                                          </p:val>
                                        </p:tav>
                                        <p:tav tm="100000">
                                          <p:val>
                                            <p:strVal val="#ppt_w"/>
                                          </p:val>
                                        </p:tav>
                                      </p:tavLst>
                                    </p:anim>
                                    <p:anim calcmode="lin" valueType="num">
                                      <p:cBhvr>
                                        <p:cTn id="41" dur="2000" fill="hold"/>
                                        <p:tgtEl>
                                          <p:spTgt spid="3"/>
                                        </p:tgtEl>
                                        <p:attrNameLst>
                                          <p:attrName>ppt_h</p:attrName>
                                        </p:attrNameLst>
                                      </p:cBhvr>
                                      <p:tavLst>
                                        <p:tav tm="0">
                                          <p:val>
                                            <p:strVal val="#ppt_h"/>
                                          </p:val>
                                        </p:tav>
                                        <p:tav tm="100000">
                                          <p:val>
                                            <p:strVal val="#ppt_h"/>
                                          </p:val>
                                        </p:tav>
                                      </p:tavLst>
                                    </p:anim>
                                    <p:animEffect transition="in" filter="fade">
                                      <p:cBhvr>
                                        <p:cTn id="42" dur="2000"/>
                                        <p:tgtEl>
                                          <p:spTgt spid="3"/>
                                        </p:tgtEl>
                                      </p:cBhvr>
                                    </p:animEffect>
                                  </p:childTnLst>
                                </p:cTn>
                              </p:par>
                            </p:childTnLst>
                          </p:cTn>
                        </p:par>
                        <p:par>
                          <p:cTn id="43" fill="hold">
                            <p:stCondLst>
                              <p:cond delay="12000"/>
                            </p:stCondLst>
                            <p:childTnLst>
                              <p:par>
                                <p:cTn id="44" presetID="55" presetClass="entr" presetSubtype="0" fill="hold" nodeType="after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2000" fill="hold"/>
                                        <p:tgtEl>
                                          <p:spTgt spid="10"/>
                                        </p:tgtEl>
                                        <p:attrNameLst>
                                          <p:attrName>ppt_w</p:attrName>
                                        </p:attrNameLst>
                                      </p:cBhvr>
                                      <p:tavLst>
                                        <p:tav tm="0">
                                          <p:val>
                                            <p:strVal val="#ppt_w*0.70"/>
                                          </p:val>
                                        </p:tav>
                                        <p:tav tm="100000">
                                          <p:val>
                                            <p:strVal val="#ppt_w"/>
                                          </p:val>
                                        </p:tav>
                                      </p:tavLst>
                                    </p:anim>
                                    <p:anim calcmode="lin" valueType="num">
                                      <p:cBhvr>
                                        <p:cTn id="47" dur="2000" fill="hold"/>
                                        <p:tgtEl>
                                          <p:spTgt spid="10"/>
                                        </p:tgtEl>
                                        <p:attrNameLst>
                                          <p:attrName>ppt_h</p:attrName>
                                        </p:attrNameLst>
                                      </p:cBhvr>
                                      <p:tavLst>
                                        <p:tav tm="0">
                                          <p:val>
                                            <p:strVal val="#ppt_h"/>
                                          </p:val>
                                        </p:tav>
                                        <p:tav tm="100000">
                                          <p:val>
                                            <p:strVal val="#ppt_h"/>
                                          </p:val>
                                        </p:tav>
                                      </p:tavLst>
                                    </p:anim>
                                    <p:animEffect transition="in" filter="fade">
                                      <p:cBhvr>
                                        <p:cTn id="48" dur="2000"/>
                                        <p:tgtEl>
                                          <p:spTgt spid="10"/>
                                        </p:tgtEl>
                                      </p:cBhvr>
                                    </p:animEffect>
                                  </p:childTnLst>
                                </p:cTn>
                              </p:par>
                            </p:childTnLst>
                          </p:cTn>
                        </p:par>
                        <p:par>
                          <p:cTn id="49" fill="hold">
                            <p:stCondLst>
                              <p:cond delay="14000"/>
                            </p:stCondLst>
                            <p:childTnLst>
                              <p:par>
                                <p:cTn id="50" presetID="55" presetClass="entr" presetSubtype="0" fill="hold" nodeType="after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p:cTn id="52" dur="2000" fill="hold"/>
                                        <p:tgtEl>
                                          <p:spTgt spid="9"/>
                                        </p:tgtEl>
                                        <p:attrNameLst>
                                          <p:attrName>ppt_w</p:attrName>
                                        </p:attrNameLst>
                                      </p:cBhvr>
                                      <p:tavLst>
                                        <p:tav tm="0">
                                          <p:val>
                                            <p:strVal val="#ppt_w*0.70"/>
                                          </p:val>
                                        </p:tav>
                                        <p:tav tm="100000">
                                          <p:val>
                                            <p:strVal val="#ppt_w"/>
                                          </p:val>
                                        </p:tav>
                                      </p:tavLst>
                                    </p:anim>
                                    <p:anim calcmode="lin" valueType="num">
                                      <p:cBhvr>
                                        <p:cTn id="53" dur="2000" fill="hold"/>
                                        <p:tgtEl>
                                          <p:spTgt spid="9"/>
                                        </p:tgtEl>
                                        <p:attrNameLst>
                                          <p:attrName>ppt_h</p:attrName>
                                        </p:attrNameLst>
                                      </p:cBhvr>
                                      <p:tavLst>
                                        <p:tav tm="0">
                                          <p:val>
                                            <p:strVal val="#ppt_h"/>
                                          </p:val>
                                        </p:tav>
                                        <p:tav tm="100000">
                                          <p:val>
                                            <p:strVal val="#ppt_h"/>
                                          </p:val>
                                        </p:tav>
                                      </p:tavLst>
                                    </p:anim>
                                    <p:animEffect transition="in" filter="fade">
                                      <p:cBhvr>
                                        <p:cTn id="54" dur="2000"/>
                                        <p:tgtEl>
                                          <p:spTgt spid="9"/>
                                        </p:tgtEl>
                                      </p:cBhvr>
                                    </p:animEffect>
                                  </p:childTnLst>
                                </p:cTn>
                              </p:par>
                            </p:childTnLst>
                          </p:cTn>
                        </p:par>
                        <p:par>
                          <p:cTn id="55" fill="hold">
                            <p:stCondLst>
                              <p:cond delay="16000"/>
                            </p:stCondLst>
                            <p:childTnLst>
                              <p:par>
                                <p:cTn id="56" presetID="55" presetClass="entr" presetSubtype="0" fill="hold" nodeType="afterEffect">
                                  <p:stCondLst>
                                    <p:cond delay="0"/>
                                  </p:stCondLst>
                                  <p:childTnLst>
                                    <p:set>
                                      <p:cBhvr>
                                        <p:cTn id="57" dur="1" fill="hold">
                                          <p:stCondLst>
                                            <p:cond delay="0"/>
                                          </p:stCondLst>
                                        </p:cTn>
                                        <p:tgtEl>
                                          <p:spTgt spid="11"/>
                                        </p:tgtEl>
                                        <p:attrNameLst>
                                          <p:attrName>style.visibility</p:attrName>
                                        </p:attrNameLst>
                                      </p:cBhvr>
                                      <p:to>
                                        <p:strVal val="visible"/>
                                      </p:to>
                                    </p:set>
                                    <p:anim calcmode="lin" valueType="num">
                                      <p:cBhvr>
                                        <p:cTn id="58" dur="2000" fill="hold"/>
                                        <p:tgtEl>
                                          <p:spTgt spid="11"/>
                                        </p:tgtEl>
                                        <p:attrNameLst>
                                          <p:attrName>ppt_w</p:attrName>
                                        </p:attrNameLst>
                                      </p:cBhvr>
                                      <p:tavLst>
                                        <p:tav tm="0">
                                          <p:val>
                                            <p:strVal val="#ppt_w*0.70"/>
                                          </p:val>
                                        </p:tav>
                                        <p:tav tm="100000">
                                          <p:val>
                                            <p:strVal val="#ppt_w"/>
                                          </p:val>
                                        </p:tav>
                                      </p:tavLst>
                                    </p:anim>
                                    <p:anim calcmode="lin" valueType="num">
                                      <p:cBhvr>
                                        <p:cTn id="59" dur="2000" fill="hold"/>
                                        <p:tgtEl>
                                          <p:spTgt spid="11"/>
                                        </p:tgtEl>
                                        <p:attrNameLst>
                                          <p:attrName>ppt_h</p:attrName>
                                        </p:attrNameLst>
                                      </p:cBhvr>
                                      <p:tavLst>
                                        <p:tav tm="0">
                                          <p:val>
                                            <p:strVal val="#ppt_h"/>
                                          </p:val>
                                        </p:tav>
                                        <p:tav tm="100000">
                                          <p:val>
                                            <p:strVal val="#ppt_h"/>
                                          </p:val>
                                        </p:tav>
                                      </p:tavLst>
                                    </p:anim>
                                    <p:animEffect transition="in" filter="fade">
                                      <p:cBhvr>
                                        <p:cTn id="60" dur="2000"/>
                                        <p:tgtEl>
                                          <p:spTgt spid="11"/>
                                        </p:tgtEl>
                                      </p:cBhvr>
                                    </p:animEffect>
                                  </p:childTnLst>
                                </p:cTn>
                              </p:par>
                            </p:childTnLst>
                          </p:cTn>
                        </p:par>
                        <p:par>
                          <p:cTn id="61" fill="hold">
                            <p:stCondLst>
                              <p:cond delay="18000"/>
                            </p:stCondLst>
                            <p:childTnLst>
                              <p:par>
                                <p:cTn id="62" presetID="55" presetClass="entr" presetSubtype="0" fill="hold" nodeType="afterEffect">
                                  <p:stCondLst>
                                    <p:cond delay="0"/>
                                  </p:stCondLst>
                                  <p:childTnLst>
                                    <p:set>
                                      <p:cBhvr>
                                        <p:cTn id="63" dur="1" fill="hold">
                                          <p:stCondLst>
                                            <p:cond delay="0"/>
                                          </p:stCondLst>
                                        </p:cTn>
                                        <p:tgtEl>
                                          <p:spTgt spid="12"/>
                                        </p:tgtEl>
                                        <p:attrNameLst>
                                          <p:attrName>style.visibility</p:attrName>
                                        </p:attrNameLst>
                                      </p:cBhvr>
                                      <p:to>
                                        <p:strVal val="visible"/>
                                      </p:to>
                                    </p:set>
                                    <p:anim calcmode="lin" valueType="num">
                                      <p:cBhvr>
                                        <p:cTn id="64" dur="2000" fill="hold"/>
                                        <p:tgtEl>
                                          <p:spTgt spid="12"/>
                                        </p:tgtEl>
                                        <p:attrNameLst>
                                          <p:attrName>ppt_w</p:attrName>
                                        </p:attrNameLst>
                                      </p:cBhvr>
                                      <p:tavLst>
                                        <p:tav tm="0">
                                          <p:val>
                                            <p:strVal val="#ppt_w*0.70"/>
                                          </p:val>
                                        </p:tav>
                                        <p:tav tm="100000">
                                          <p:val>
                                            <p:strVal val="#ppt_w"/>
                                          </p:val>
                                        </p:tav>
                                      </p:tavLst>
                                    </p:anim>
                                    <p:anim calcmode="lin" valueType="num">
                                      <p:cBhvr>
                                        <p:cTn id="65" dur="2000" fill="hold"/>
                                        <p:tgtEl>
                                          <p:spTgt spid="12"/>
                                        </p:tgtEl>
                                        <p:attrNameLst>
                                          <p:attrName>ppt_h</p:attrName>
                                        </p:attrNameLst>
                                      </p:cBhvr>
                                      <p:tavLst>
                                        <p:tav tm="0">
                                          <p:val>
                                            <p:strVal val="#ppt_h"/>
                                          </p:val>
                                        </p:tav>
                                        <p:tav tm="100000">
                                          <p:val>
                                            <p:strVal val="#ppt_h"/>
                                          </p:val>
                                        </p:tav>
                                      </p:tavLst>
                                    </p:anim>
                                    <p:animEffect transition="in" filter="fade">
                                      <p:cBhvr>
                                        <p:cTn id="66"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8" grpId="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1142976" y="332656"/>
            <a:ext cx="7626176" cy="1143000"/>
          </a:xfrm>
        </p:spPr>
        <p:txBody>
          <a:bodyPr/>
          <a:lstStyle/>
          <a:p>
            <a:r>
              <a:rPr lang="de-DE" sz="40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ERNST THEODOR AMADEUS HOFFMANN</a:t>
            </a:r>
            <a:endParaRPr lang="ru-RU" sz="40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1026" name="Picture 2" descr="M:\Экзамен\15_0.jpg"/>
          <p:cNvPicPr>
            <a:picLocks noChangeAspect="1" noChangeArrowheads="1"/>
          </p:cNvPicPr>
          <p:nvPr/>
        </p:nvPicPr>
        <p:blipFill>
          <a:blip r:embed="rId2" cstate="print"/>
          <a:stretch>
            <a:fillRect/>
          </a:stretch>
        </p:blipFill>
        <p:spPr bwMode="auto">
          <a:xfrm>
            <a:off x="395536" y="260648"/>
            <a:ext cx="1277888" cy="1277888"/>
          </a:xfrm>
          <a:prstGeom prst="rect">
            <a:avLst/>
          </a:prstGeom>
          <a:noFill/>
        </p:spPr>
      </p:pic>
      <p:pic>
        <p:nvPicPr>
          <p:cNvPr id="4" name="Рисунок 3" descr="74917.jpg"/>
          <p:cNvPicPr>
            <a:picLocks noChangeAspect="1"/>
          </p:cNvPicPr>
          <p:nvPr/>
        </p:nvPicPr>
        <p:blipFill>
          <a:blip r:embed="rId3" cstate="print"/>
          <a:stretch>
            <a:fillRect/>
          </a:stretch>
        </p:blipFill>
        <p:spPr>
          <a:xfrm>
            <a:off x="2714612" y="1396821"/>
            <a:ext cx="3679935" cy="5461179"/>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childTnLst>
                          </p:cTn>
                        </p:par>
                        <p:par>
                          <p:cTn id="10" fill="hold">
                            <p:stCondLst>
                              <p:cond delay="3000"/>
                            </p:stCondLst>
                            <p:childTnLst>
                              <p:par>
                                <p:cTn id="11" presetID="55"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2000" fill="hold"/>
                                        <p:tgtEl>
                                          <p:spTgt spid="4"/>
                                        </p:tgtEl>
                                        <p:attrNameLst>
                                          <p:attrName>ppt_w</p:attrName>
                                        </p:attrNameLst>
                                      </p:cBhvr>
                                      <p:tavLst>
                                        <p:tav tm="0">
                                          <p:val>
                                            <p:strVal val="#ppt_w*0.70"/>
                                          </p:val>
                                        </p:tav>
                                        <p:tav tm="100000">
                                          <p:val>
                                            <p:strVal val="#ppt_w"/>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animEffect transition="in" filter="fade">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i_180.jpg"/>
          <p:cNvPicPr>
            <a:picLocks noChangeAspect="1"/>
          </p:cNvPicPr>
          <p:nvPr/>
        </p:nvPicPr>
        <p:blipFill>
          <a:blip r:embed="rId2" cstate="print"/>
          <a:stretch>
            <a:fillRect/>
          </a:stretch>
        </p:blipFill>
        <p:spPr>
          <a:xfrm>
            <a:off x="428596" y="2214554"/>
            <a:ext cx="3315645" cy="3323954"/>
          </a:xfrm>
          <a:prstGeom prst="rect">
            <a:avLst/>
          </a:prstGeom>
        </p:spPr>
      </p:pic>
      <p:sp>
        <p:nvSpPr>
          <p:cNvPr id="6" name="Заголовок 5"/>
          <p:cNvSpPr>
            <a:spLocks noGrp="1"/>
          </p:cNvSpPr>
          <p:nvPr>
            <p:ph type="title"/>
          </p:nvPr>
        </p:nvSpPr>
        <p:spPr>
          <a:xfrm>
            <a:off x="1142976" y="332656"/>
            <a:ext cx="7626176" cy="1143000"/>
          </a:xfrm>
        </p:spPr>
        <p:txBody>
          <a:bodyPr/>
          <a:lstStyle/>
          <a:p>
            <a:r>
              <a:rPr lang="de-DE" sz="40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ERNST THEODOR AMADEUS HOFFMANN</a:t>
            </a:r>
            <a:endParaRPr lang="ru-RU" sz="40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1026" name="Picture 2" descr="M:\Экзамен\15_0.jpg"/>
          <p:cNvPicPr>
            <a:picLocks noChangeAspect="1" noChangeArrowheads="1"/>
          </p:cNvPicPr>
          <p:nvPr/>
        </p:nvPicPr>
        <p:blipFill>
          <a:blip r:embed="rId3" cstate="print"/>
          <a:stretch>
            <a:fillRect/>
          </a:stretch>
        </p:blipFill>
        <p:spPr bwMode="auto">
          <a:xfrm>
            <a:off x="395536" y="260648"/>
            <a:ext cx="1277888" cy="1277888"/>
          </a:xfrm>
          <a:prstGeom prst="rect">
            <a:avLst/>
          </a:prstGeom>
          <a:noFill/>
        </p:spPr>
      </p:pic>
      <p:sp>
        <p:nvSpPr>
          <p:cNvPr id="8" name="Прямоугольник 7"/>
          <p:cNvSpPr/>
          <p:nvPr/>
        </p:nvSpPr>
        <p:spPr>
          <a:xfrm>
            <a:off x="3786182" y="1928802"/>
            <a:ext cx="5000660" cy="4339650"/>
          </a:xfrm>
          <a:prstGeom prst="rect">
            <a:avLst/>
          </a:prstGeom>
        </p:spPr>
        <p:txBody>
          <a:bodyPr wrap="square">
            <a:spAutoFit/>
          </a:bodyPr>
          <a:lstStyle/>
          <a:p>
            <a:pPr algn="ctr"/>
            <a:r>
              <a:rPr lang="de-DE" sz="3200" i="1" dirty="0" smtClean="0">
                <a:solidFill>
                  <a:srgbClr val="002060"/>
                </a:solidFill>
                <a:latin typeface="Blackadder ITC" pitchFamily="82" charset="0"/>
              </a:rPr>
              <a:t>"... meine Jugend ist der ausgebrannten Steppe ähnlich, wo  es weder  Knospen, noch  Farben gibt,  sie ist der ausgebrannten Steppe ähnlich, die die Vernunft und die Seelen von der untröstlichen beruhigenden Einförmigkeit einschläfert</a:t>
            </a:r>
            <a:r>
              <a:rPr lang="de-DE" sz="3200" dirty="0" smtClean="0">
                <a:solidFill>
                  <a:srgbClr val="002060"/>
                </a:solidFill>
                <a:latin typeface="Blackadder ITC" pitchFamily="82" charset="0"/>
              </a:rPr>
              <a:t>«</a:t>
            </a:r>
            <a:r>
              <a:rPr lang="ru-RU" sz="3200" dirty="0" smtClean="0">
                <a:solidFill>
                  <a:srgbClr val="002060"/>
                </a:solidFill>
                <a:latin typeface="Blackadder ITC" pitchFamily="82" charset="0"/>
              </a:rPr>
              <a:t>.</a:t>
            </a:r>
          </a:p>
          <a:p>
            <a:pPr algn="ctr"/>
            <a:r>
              <a:rPr lang="ru-RU" sz="2000" dirty="0" smtClean="0">
                <a:latin typeface="Times New Roman" pitchFamily="18" charset="0"/>
                <a:cs typeface="Times New Roman" pitchFamily="18" charset="0"/>
              </a:rPr>
              <a:t>(</a:t>
            </a:r>
            <a:r>
              <a:rPr lang="de-DE" sz="2000" dirty="0" smtClean="0">
                <a:latin typeface="Times New Roman" pitchFamily="18" charset="0"/>
                <a:cs typeface="Times New Roman" pitchFamily="18" charset="0"/>
              </a:rPr>
              <a:t>"Die Lebensansichten des Katers Murr«</a:t>
            </a:r>
            <a:r>
              <a:rPr lang="ru-RU" sz="2000" dirty="0" smtClean="0">
                <a:latin typeface="Times New Roman" pitchFamily="18" charset="0"/>
                <a:cs typeface="Times New Roman" pitchFamily="18" charset="0"/>
              </a:rPr>
              <a:t>)</a:t>
            </a:r>
            <a:r>
              <a:rPr lang="de-DE" sz="2000" dirty="0" smtClean="0">
                <a:latin typeface="Times New Roman" pitchFamily="18" charset="0"/>
                <a:cs typeface="Times New Roman" pitchFamily="18" charset="0"/>
              </a:rPr>
              <a:t> </a:t>
            </a:r>
            <a:endParaRPr lang="ru-RU" sz="2000" dirty="0">
              <a:solidFill>
                <a:srgbClr val="002060"/>
              </a:solidFill>
              <a:latin typeface="Times New Roman" pitchFamily="18" charset="0"/>
              <a:cs typeface="Times New Roman" pitchFamily="18"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par>
                                <p:cTn id="10" presetID="55"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2000" fill="hold"/>
                                        <p:tgtEl>
                                          <p:spTgt spid="9"/>
                                        </p:tgtEl>
                                        <p:attrNameLst>
                                          <p:attrName>ppt_w</p:attrName>
                                        </p:attrNameLst>
                                      </p:cBhvr>
                                      <p:tavLst>
                                        <p:tav tm="0">
                                          <p:val>
                                            <p:strVal val="#ppt_w*0.70"/>
                                          </p:val>
                                        </p:tav>
                                        <p:tav tm="100000">
                                          <p:val>
                                            <p:strVal val="#ppt_w"/>
                                          </p:val>
                                        </p:tav>
                                      </p:tavLst>
                                    </p:anim>
                                    <p:anim calcmode="lin" valueType="num">
                                      <p:cBhvr>
                                        <p:cTn id="13" dur="2000" fill="hold"/>
                                        <p:tgtEl>
                                          <p:spTgt spid="9"/>
                                        </p:tgtEl>
                                        <p:attrNameLst>
                                          <p:attrName>ppt_h</p:attrName>
                                        </p:attrNameLst>
                                      </p:cBhvr>
                                      <p:tavLst>
                                        <p:tav tm="0">
                                          <p:val>
                                            <p:strVal val="#ppt_h"/>
                                          </p:val>
                                        </p:tav>
                                        <p:tav tm="100000">
                                          <p:val>
                                            <p:strVal val="#ppt_h"/>
                                          </p:val>
                                        </p:tav>
                                      </p:tavLst>
                                    </p:anim>
                                    <p:animEffect transition="in" filter="fade">
                                      <p:cBhvr>
                                        <p:cTn id="14" dur="2000"/>
                                        <p:tgtEl>
                                          <p:spTgt spid="9"/>
                                        </p:tgtEl>
                                      </p:cBhvr>
                                    </p:animEffect>
                                  </p:childTnLst>
                                </p:cTn>
                              </p:par>
                            </p:childTnLst>
                          </p:cTn>
                        </p:par>
                        <p:par>
                          <p:cTn id="15" fill="hold">
                            <p:stCondLst>
                              <p:cond delay="3000"/>
                            </p:stCondLst>
                            <p:childTnLst>
                              <p:par>
                                <p:cTn id="16" presetID="55"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2000" fill="hold"/>
                                        <p:tgtEl>
                                          <p:spTgt spid="8"/>
                                        </p:tgtEl>
                                        <p:attrNameLst>
                                          <p:attrName>ppt_w</p:attrName>
                                        </p:attrNameLst>
                                      </p:cBhvr>
                                      <p:tavLst>
                                        <p:tav tm="0">
                                          <p:val>
                                            <p:strVal val="#ppt_w*0.70"/>
                                          </p:val>
                                        </p:tav>
                                        <p:tav tm="100000">
                                          <p:val>
                                            <p:strVal val="#ppt_w"/>
                                          </p:val>
                                        </p:tav>
                                      </p:tavLst>
                                    </p:anim>
                                    <p:anim calcmode="lin" valueType="num">
                                      <p:cBhvr>
                                        <p:cTn id="19" dur="2000" fill="hold"/>
                                        <p:tgtEl>
                                          <p:spTgt spid="8"/>
                                        </p:tgtEl>
                                        <p:attrNameLst>
                                          <p:attrName>ppt_h</p:attrName>
                                        </p:attrNameLst>
                                      </p:cBhvr>
                                      <p:tavLst>
                                        <p:tav tm="0">
                                          <p:val>
                                            <p:strVal val="#ppt_h"/>
                                          </p:val>
                                        </p:tav>
                                        <p:tav tm="100000">
                                          <p:val>
                                            <p:strVal val="#ppt_h"/>
                                          </p:val>
                                        </p:tav>
                                      </p:tavLst>
                                    </p:anim>
                                    <p:animEffect transition="in" filter="fade">
                                      <p:cBhvr>
                                        <p:cTn id="2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1142976" y="332656"/>
            <a:ext cx="7626176" cy="1143000"/>
          </a:xfrm>
        </p:spPr>
        <p:txBody>
          <a:bodyPr/>
          <a:lstStyle/>
          <a:p>
            <a:r>
              <a:rPr lang="de-DE" sz="40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ERNST THEODOR AMADEUS HOFFMANN</a:t>
            </a:r>
            <a:endParaRPr lang="ru-RU" sz="40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1026" name="Picture 2" descr="M:\Экзамен\15_0.jpg"/>
          <p:cNvPicPr>
            <a:picLocks noChangeAspect="1" noChangeArrowheads="1"/>
          </p:cNvPicPr>
          <p:nvPr/>
        </p:nvPicPr>
        <p:blipFill>
          <a:blip r:embed="rId2" cstate="print"/>
          <a:stretch>
            <a:fillRect/>
          </a:stretch>
        </p:blipFill>
        <p:spPr bwMode="auto">
          <a:xfrm>
            <a:off x="395536" y="260648"/>
            <a:ext cx="1277888" cy="1277888"/>
          </a:xfrm>
          <a:prstGeom prst="rect">
            <a:avLst/>
          </a:prstGeom>
          <a:noFill/>
        </p:spPr>
      </p:pic>
      <p:pic>
        <p:nvPicPr>
          <p:cNvPr id="4" name="Рисунок 3" descr="74917.jpg"/>
          <p:cNvPicPr>
            <a:picLocks noChangeAspect="1"/>
          </p:cNvPicPr>
          <p:nvPr/>
        </p:nvPicPr>
        <p:blipFill>
          <a:blip r:embed="rId3" cstate="print"/>
          <a:stretch>
            <a:fillRect/>
          </a:stretch>
        </p:blipFill>
        <p:spPr>
          <a:xfrm>
            <a:off x="2643174" y="2714620"/>
            <a:ext cx="2733837" cy="3645116"/>
          </a:xfrm>
          <a:prstGeom prst="rect">
            <a:avLst/>
          </a:prstGeom>
        </p:spPr>
      </p:pic>
      <p:pic>
        <p:nvPicPr>
          <p:cNvPr id="7" name="Рисунок 6" descr="74917.jpg"/>
          <p:cNvPicPr>
            <a:picLocks noChangeAspect="1"/>
          </p:cNvPicPr>
          <p:nvPr/>
        </p:nvPicPr>
        <p:blipFill>
          <a:blip r:embed="rId4" cstate="print"/>
          <a:stretch>
            <a:fillRect/>
          </a:stretch>
        </p:blipFill>
        <p:spPr>
          <a:xfrm>
            <a:off x="142844" y="1500174"/>
            <a:ext cx="2652422" cy="2659070"/>
          </a:xfrm>
          <a:prstGeom prst="rect">
            <a:avLst/>
          </a:prstGeom>
        </p:spPr>
      </p:pic>
      <p:pic>
        <p:nvPicPr>
          <p:cNvPr id="8" name="Рисунок 7" descr="74917.jpg"/>
          <p:cNvPicPr>
            <a:picLocks noChangeAspect="1"/>
          </p:cNvPicPr>
          <p:nvPr/>
        </p:nvPicPr>
        <p:blipFill>
          <a:blip r:embed="rId5" cstate="print"/>
          <a:stretch>
            <a:fillRect/>
          </a:stretch>
        </p:blipFill>
        <p:spPr>
          <a:xfrm>
            <a:off x="5715008" y="1500174"/>
            <a:ext cx="2909273" cy="4667283"/>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childTnLst>
                          </p:cTn>
                        </p:par>
                        <p:par>
                          <p:cTn id="10" fill="hold">
                            <p:stCondLst>
                              <p:cond delay="3000"/>
                            </p:stCondLst>
                            <p:childTnLst>
                              <p:par>
                                <p:cTn id="11" presetID="55"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2000" fill="hold"/>
                                        <p:tgtEl>
                                          <p:spTgt spid="4"/>
                                        </p:tgtEl>
                                        <p:attrNameLst>
                                          <p:attrName>ppt_w</p:attrName>
                                        </p:attrNameLst>
                                      </p:cBhvr>
                                      <p:tavLst>
                                        <p:tav tm="0">
                                          <p:val>
                                            <p:strVal val="#ppt_w*0.70"/>
                                          </p:val>
                                        </p:tav>
                                        <p:tav tm="100000">
                                          <p:val>
                                            <p:strVal val="#ppt_w"/>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animEffect transition="in" filter="fade">
                                      <p:cBhvr>
                                        <p:cTn id="15" dur="2000"/>
                                        <p:tgtEl>
                                          <p:spTgt spid="4"/>
                                        </p:tgtEl>
                                      </p:cBhvr>
                                    </p:animEffect>
                                  </p:childTnLst>
                                </p:cTn>
                              </p:par>
                            </p:childTnLst>
                          </p:cTn>
                        </p:par>
                        <p:par>
                          <p:cTn id="16" fill="hold">
                            <p:stCondLst>
                              <p:cond delay="5000"/>
                            </p:stCondLst>
                            <p:childTnLst>
                              <p:par>
                                <p:cTn id="17" presetID="9" presetClass="exit" presetSubtype="0" fill="hold" nodeType="afterEffect">
                                  <p:stCondLst>
                                    <p:cond delay="0"/>
                                  </p:stCondLst>
                                  <p:childTnLst>
                                    <p:animEffect transition="out" filter="dissolve">
                                      <p:cBhvr>
                                        <p:cTn id="18" dur="3000"/>
                                        <p:tgtEl>
                                          <p:spTgt spid="4"/>
                                        </p:tgtEl>
                                      </p:cBhvr>
                                    </p:animEffect>
                                    <p:set>
                                      <p:cBhvr>
                                        <p:cTn id="19" dur="1" fill="hold">
                                          <p:stCondLst>
                                            <p:cond delay="2999"/>
                                          </p:stCondLst>
                                        </p:cTn>
                                        <p:tgtEl>
                                          <p:spTgt spid="4"/>
                                        </p:tgtEl>
                                        <p:attrNameLst>
                                          <p:attrName>style.visibility</p:attrName>
                                        </p:attrNameLst>
                                      </p:cBhvr>
                                      <p:to>
                                        <p:strVal val="hidden"/>
                                      </p:to>
                                    </p:set>
                                  </p:childTnLst>
                                </p:cTn>
                              </p:par>
                            </p:childTnLst>
                          </p:cTn>
                        </p:par>
                        <p:par>
                          <p:cTn id="20" fill="hold">
                            <p:stCondLst>
                              <p:cond delay="8000"/>
                            </p:stCondLst>
                            <p:childTnLst>
                              <p:par>
                                <p:cTn id="21" presetID="55"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2000" fill="hold"/>
                                        <p:tgtEl>
                                          <p:spTgt spid="7"/>
                                        </p:tgtEl>
                                        <p:attrNameLst>
                                          <p:attrName>ppt_w</p:attrName>
                                        </p:attrNameLst>
                                      </p:cBhvr>
                                      <p:tavLst>
                                        <p:tav tm="0">
                                          <p:val>
                                            <p:strVal val="#ppt_w*0.70"/>
                                          </p:val>
                                        </p:tav>
                                        <p:tav tm="100000">
                                          <p:val>
                                            <p:strVal val="#ppt_w"/>
                                          </p:val>
                                        </p:tav>
                                      </p:tavLst>
                                    </p:anim>
                                    <p:anim calcmode="lin" valueType="num">
                                      <p:cBhvr>
                                        <p:cTn id="24" dur="2000" fill="hold"/>
                                        <p:tgtEl>
                                          <p:spTgt spid="7"/>
                                        </p:tgtEl>
                                        <p:attrNameLst>
                                          <p:attrName>ppt_h</p:attrName>
                                        </p:attrNameLst>
                                      </p:cBhvr>
                                      <p:tavLst>
                                        <p:tav tm="0">
                                          <p:val>
                                            <p:strVal val="#ppt_h"/>
                                          </p:val>
                                        </p:tav>
                                        <p:tav tm="100000">
                                          <p:val>
                                            <p:strVal val="#ppt_h"/>
                                          </p:val>
                                        </p:tav>
                                      </p:tavLst>
                                    </p:anim>
                                    <p:animEffect transition="in" filter="fade">
                                      <p:cBhvr>
                                        <p:cTn id="25" dur="2000"/>
                                        <p:tgtEl>
                                          <p:spTgt spid="7"/>
                                        </p:tgtEl>
                                      </p:cBhvr>
                                    </p:animEffect>
                                  </p:childTnLst>
                                </p:cTn>
                              </p:par>
                            </p:childTnLst>
                          </p:cTn>
                        </p:par>
                        <p:par>
                          <p:cTn id="26" fill="hold">
                            <p:stCondLst>
                              <p:cond delay="10000"/>
                            </p:stCondLst>
                            <p:childTnLst>
                              <p:par>
                                <p:cTn id="27" presetID="9" presetClass="exit" presetSubtype="0" fill="hold" nodeType="afterEffect">
                                  <p:stCondLst>
                                    <p:cond delay="0"/>
                                  </p:stCondLst>
                                  <p:childTnLst>
                                    <p:animEffect transition="out" filter="dissolve">
                                      <p:cBhvr>
                                        <p:cTn id="28" dur="3000"/>
                                        <p:tgtEl>
                                          <p:spTgt spid="7"/>
                                        </p:tgtEl>
                                      </p:cBhvr>
                                    </p:animEffect>
                                    <p:set>
                                      <p:cBhvr>
                                        <p:cTn id="29" dur="1" fill="hold">
                                          <p:stCondLst>
                                            <p:cond delay="2999"/>
                                          </p:stCondLst>
                                        </p:cTn>
                                        <p:tgtEl>
                                          <p:spTgt spid="7"/>
                                        </p:tgtEl>
                                        <p:attrNameLst>
                                          <p:attrName>style.visibility</p:attrName>
                                        </p:attrNameLst>
                                      </p:cBhvr>
                                      <p:to>
                                        <p:strVal val="hidden"/>
                                      </p:to>
                                    </p:set>
                                  </p:childTnLst>
                                </p:cTn>
                              </p:par>
                            </p:childTnLst>
                          </p:cTn>
                        </p:par>
                        <p:par>
                          <p:cTn id="30" fill="hold">
                            <p:stCondLst>
                              <p:cond delay="13000"/>
                            </p:stCondLst>
                            <p:childTnLst>
                              <p:par>
                                <p:cTn id="31" presetID="55" presetClass="entr" presetSubtype="0"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2000" fill="hold"/>
                                        <p:tgtEl>
                                          <p:spTgt spid="8"/>
                                        </p:tgtEl>
                                        <p:attrNameLst>
                                          <p:attrName>ppt_w</p:attrName>
                                        </p:attrNameLst>
                                      </p:cBhvr>
                                      <p:tavLst>
                                        <p:tav tm="0">
                                          <p:val>
                                            <p:strVal val="#ppt_w*0.70"/>
                                          </p:val>
                                        </p:tav>
                                        <p:tav tm="100000">
                                          <p:val>
                                            <p:strVal val="#ppt_w"/>
                                          </p:val>
                                        </p:tav>
                                      </p:tavLst>
                                    </p:anim>
                                    <p:anim calcmode="lin" valueType="num">
                                      <p:cBhvr>
                                        <p:cTn id="34" dur="2000" fill="hold"/>
                                        <p:tgtEl>
                                          <p:spTgt spid="8"/>
                                        </p:tgtEl>
                                        <p:attrNameLst>
                                          <p:attrName>ppt_h</p:attrName>
                                        </p:attrNameLst>
                                      </p:cBhvr>
                                      <p:tavLst>
                                        <p:tav tm="0">
                                          <p:val>
                                            <p:strVal val="#ppt_h"/>
                                          </p:val>
                                        </p:tav>
                                        <p:tav tm="100000">
                                          <p:val>
                                            <p:strVal val="#ppt_h"/>
                                          </p:val>
                                        </p:tav>
                                      </p:tavLst>
                                    </p:anim>
                                    <p:animEffect transition="in" filter="fade">
                                      <p:cBhvr>
                                        <p:cTn id="35" dur="2000"/>
                                        <p:tgtEl>
                                          <p:spTgt spid="8"/>
                                        </p:tgtEl>
                                      </p:cBhvr>
                                    </p:animEffect>
                                  </p:childTnLst>
                                </p:cTn>
                              </p:par>
                            </p:childTnLst>
                          </p:cTn>
                        </p:par>
                        <p:par>
                          <p:cTn id="36" fill="hold">
                            <p:stCondLst>
                              <p:cond delay="15000"/>
                            </p:stCondLst>
                            <p:childTnLst>
                              <p:par>
                                <p:cTn id="37" presetID="9" presetClass="exit" presetSubtype="0" fill="hold" nodeType="afterEffect">
                                  <p:stCondLst>
                                    <p:cond delay="0"/>
                                  </p:stCondLst>
                                  <p:childTnLst>
                                    <p:animEffect transition="out" filter="dissolve">
                                      <p:cBhvr>
                                        <p:cTn id="38" dur="3000"/>
                                        <p:tgtEl>
                                          <p:spTgt spid="8"/>
                                        </p:tgtEl>
                                      </p:cBhvr>
                                    </p:animEffect>
                                    <p:set>
                                      <p:cBhvr>
                                        <p:cTn id="39" dur="1" fill="hold">
                                          <p:stCondLst>
                                            <p:cond delay="2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1142976" y="332656"/>
            <a:ext cx="7626176" cy="1143000"/>
          </a:xfrm>
        </p:spPr>
        <p:txBody>
          <a:bodyPr/>
          <a:lstStyle/>
          <a:p>
            <a:r>
              <a:rPr lang="de-DE" sz="40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ERNST THEODOR AMADEUS HOFFMANN</a:t>
            </a:r>
            <a:endParaRPr lang="ru-RU" sz="40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1026" name="Picture 2" descr="M:\Экзамен\15_0.jpg"/>
          <p:cNvPicPr>
            <a:picLocks noChangeAspect="1" noChangeArrowheads="1"/>
          </p:cNvPicPr>
          <p:nvPr/>
        </p:nvPicPr>
        <p:blipFill>
          <a:blip r:embed="rId2" cstate="print"/>
          <a:stretch>
            <a:fillRect/>
          </a:stretch>
        </p:blipFill>
        <p:spPr bwMode="auto">
          <a:xfrm>
            <a:off x="395536" y="260648"/>
            <a:ext cx="1277888" cy="1277888"/>
          </a:xfrm>
          <a:prstGeom prst="rect">
            <a:avLst/>
          </a:prstGeom>
          <a:noFill/>
        </p:spPr>
      </p:pic>
      <p:pic>
        <p:nvPicPr>
          <p:cNvPr id="4" name="Рисунок 3" descr="74917.jpg"/>
          <p:cNvPicPr>
            <a:picLocks noChangeAspect="1"/>
          </p:cNvPicPr>
          <p:nvPr/>
        </p:nvPicPr>
        <p:blipFill>
          <a:blip r:embed="rId3" cstate="print"/>
          <a:stretch>
            <a:fillRect/>
          </a:stretch>
        </p:blipFill>
        <p:spPr>
          <a:xfrm>
            <a:off x="500034" y="1714488"/>
            <a:ext cx="4316216" cy="4398234"/>
          </a:xfrm>
          <a:prstGeom prst="rect">
            <a:avLst/>
          </a:prstGeom>
        </p:spPr>
      </p:pic>
      <p:pic>
        <p:nvPicPr>
          <p:cNvPr id="5" name="Рисунок 4" descr="74917.jpg"/>
          <p:cNvPicPr>
            <a:picLocks noChangeAspect="1"/>
          </p:cNvPicPr>
          <p:nvPr/>
        </p:nvPicPr>
        <p:blipFill>
          <a:blip r:embed="rId4" cstate="print"/>
          <a:stretch>
            <a:fillRect/>
          </a:stretch>
        </p:blipFill>
        <p:spPr>
          <a:xfrm>
            <a:off x="4500562" y="1857364"/>
            <a:ext cx="4316216" cy="4316216"/>
          </a:xfrm>
          <a:prstGeom prst="rect">
            <a:avLst/>
          </a:prstGeom>
        </p:spPr>
      </p:pic>
      <p:pic>
        <p:nvPicPr>
          <p:cNvPr id="7" name="Рисунок 6" descr="74917.jpg"/>
          <p:cNvPicPr>
            <a:picLocks noChangeAspect="1"/>
          </p:cNvPicPr>
          <p:nvPr/>
        </p:nvPicPr>
        <p:blipFill>
          <a:blip r:embed="rId5" cstate="print"/>
          <a:stretch>
            <a:fillRect/>
          </a:stretch>
        </p:blipFill>
        <p:spPr>
          <a:xfrm>
            <a:off x="642910" y="1571612"/>
            <a:ext cx="3578175" cy="5034619"/>
          </a:xfrm>
          <a:prstGeom prst="rect">
            <a:avLst/>
          </a:prstGeom>
        </p:spPr>
      </p:pic>
      <p:pic>
        <p:nvPicPr>
          <p:cNvPr id="8" name="Рисунок 7" descr="74917.jpg"/>
          <p:cNvPicPr>
            <a:picLocks noChangeAspect="1"/>
          </p:cNvPicPr>
          <p:nvPr/>
        </p:nvPicPr>
        <p:blipFill>
          <a:blip r:embed="rId6" cstate="print"/>
          <a:stretch>
            <a:fillRect/>
          </a:stretch>
        </p:blipFill>
        <p:spPr>
          <a:xfrm>
            <a:off x="4026640" y="1643050"/>
            <a:ext cx="4883928" cy="4883928"/>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childTnLst>
                          </p:cTn>
                        </p:par>
                        <p:par>
                          <p:cTn id="10" fill="hold">
                            <p:stCondLst>
                              <p:cond delay="3000"/>
                            </p:stCondLst>
                            <p:childTnLst>
                              <p:par>
                                <p:cTn id="11" presetID="55"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2000" fill="hold"/>
                                        <p:tgtEl>
                                          <p:spTgt spid="4"/>
                                        </p:tgtEl>
                                        <p:attrNameLst>
                                          <p:attrName>ppt_w</p:attrName>
                                        </p:attrNameLst>
                                      </p:cBhvr>
                                      <p:tavLst>
                                        <p:tav tm="0">
                                          <p:val>
                                            <p:strVal val="#ppt_w*0.70"/>
                                          </p:val>
                                        </p:tav>
                                        <p:tav tm="100000">
                                          <p:val>
                                            <p:strVal val="#ppt_w"/>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animEffect transition="in" filter="fade">
                                      <p:cBhvr>
                                        <p:cTn id="15" dur="2000"/>
                                        <p:tgtEl>
                                          <p:spTgt spid="4"/>
                                        </p:tgtEl>
                                      </p:cBhvr>
                                    </p:animEffect>
                                  </p:childTnLst>
                                </p:cTn>
                              </p:par>
                            </p:childTnLst>
                          </p:cTn>
                        </p:par>
                        <p:par>
                          <p:cTn id="16" fill="hold">
                            <p:stCondLst>
                              <p:cond delay="5000"/>
                            </p:stCondLst>
                            <p:childTnLst>
                              <p:par>
                                <p:cTn id="17" presetID="55"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2000" fill="hold"/>
                                        <p:tgtEl>
                                          <p:spTgt spid="5"/>
                                        </p:tgtEl>
                                        <p:attrNameLst>
                                          <p:attrName>ppt_w</p:attrName>
                                        </p:attrNameLst>
                                      </p:cBhvr>
                                      <p:tavLst>
                                        <p:tav tm="0">
                                          <p:val>
                                            <p:strVal val="#ppt_w*0.70"/>
                                          </p:val>
                                        </p:tav>
                                        <p:tav tm="100000">
                                          <p:val>
                                            <p:strVal val="#ppt_w"/>
                                          </p:val>
                                        </p:tav>
                                      </p:tavLst>
                                    </p:anim>
                                    <p:anim calcmode="lin" valueType="num">
                                      <p:cBhvr>
                                        <p:cTn id="20" dur="2000" fill="hold"/>
                                        <p:tgtEl>
                                          <p:spTgt spid="5"/>
                                        </p:tgtEl>
                                        <p:attrNameLst>
                                          <p:attrName>ppt_h</p:attrName>
                                        </p:attrNameLst>
                                      </p:cBhvr>
                                      <p:tavLst>
                                        <p:tav tm="0">
                                          <p:val>
                                            <p:strVal val="#ppt_h"/>
                                          </p:val>
                                        </p:tav>
                                        <p:tav tm="100000">
                                          <p:val>
                                            <p:strVal val="#ppt_h"/>
                                          </p:val>
                                        </p:tav>
                                      </p:tavLst>
                                    </p:anim>
                                    <p:animEffect transition="in" filter="fade">
                                      <p:cBhvr>
                                        <p:cTn id="21" dur="2000"/>
                                        <p:tgtEl>
                                          <p:spTgt spid="5"/>
                                        </p:tgtEl>
                                      </p:cBhvr>
                                    </p:animEffect>
                                  </p:childTnLst>
                                </p:cTn>
                              </p:par>
                            </p:childTnLst>
                          </p:cTn>
                        </p:par>
                        <p:par>
                          <p:cTn id="22" fill="hold">
                            <p:stCondLst>
                              <p:cond delay="7000"/>
                            </p:stCondLst>
                            <p:childTnLst>
                              <p:par>
                                <p:cTn id="23" presetID="55"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2000" fill="hold"/>
                                        <p:tgtEl>
                                          <p:spTgt spid="7"/>
                                        </p:tgtEl>
                                        <p:attrNameLst>
                                          <p:attrName>ppt_w</p:attrName>
                                        </p:attrNameLst>
                                      </p:cBhvr>
                                      <p:tavLst>
                                        <p:tav tm="0">
                                          <p:val>
                                            <p:strVal val="#ppt_w*0.70"/>
                                          </p:val>
                                        </p:tav>
                                        <p:tav tm="100000">
                                          <p:val>
                                            <p:strVal val="#ppt_w"/>
                                          </p:val>
                                        </p:tav>
                                      </p:tavLst>
                                    </p:anim>
                                    <p:anim calcmode="lin" valueType="num">
                                      <p:cBhvr>
                                        <p:cTn id="26" dur="2000" fill="hold"/>
                                        <p:tgtEl>
                                          <p:spTgt spid="7"/>
                                        </p:tgtEl>
                                        <p:attrNameLst>
                                          <p:attrName>ppt_h</p:attrName>
                                        </p:attrNameLst>
                                      </p:cBhvr>
                                      <p:tavLst>
                                        <p:tav tm="0">
                                          <p:val>
                                            <p:strVal val="#ppt_h"/>
                                          </p:val>
                                        </p:tav>
                                        <p:tav tm="100000">
                                          <p:val>
                                            <p:strVal val="#ppt_h"/>
                                          </p:val>
                                        </p:tav>
                                      </p:tavLst>
                                    </p:anim>
                                    <p:animEffect transition="in" filter="fade">
                                      <p:cBhvr>
                                        <p:cTn id="27" dur="2000"/>
                                        <p:tgtEl>
                                          <p:spTgt spid="7"/>
                                        </p:tgtEl>
                                      </p:cBhvr>
                                    </p:animEffect>
                                  </p:childTnLst>
                                </p:cTn>
                              </p:par>
                            </p:childTnLst>
                          </p:cTn>
                        </p:par>
                        <p:par>
                          <p:cTn id="28" fill="hold">
                            <p:stCondLst>
                              <p:cond delay="9000"/>
                            </p:stCondLst>
                            <p:childTnLst>
                              <p:par>
                                <p:cTn id="29" presetID="55"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2000" fill="hold"/>
                                        <p:tgtEl>
                                          <p:spTgt spid="8"/>
                                        </p:tgtEl>
                                        <p:attrNameLst>
                                          <p:attrName>ppt_w</p:attrName>
                                        </p:attrNameLst>
                                      </p:cBhvr>
                                      <p:tavLst>
                                        <p:tav tm="0">
                                          <p:val>
                                            <p:strVal val="#ppt_w*0.70"/>
                                          </p:val>
                                        </p:tav>
                                        <p:tav tm="100000">
                                          <p:val>
                                            <p:strVal val="#ppt_w"/>
                                          </p:val>
                                        </p:tav>
                                      </p:tavLst>
                                    </p:anim>
                                    <p:anim calcmode="lin" valueType="num">
                                      <p:cBhvr>
                                        <p:cTn id="32" dur="2000" fill="hold"/>
                                        <p:tgtEl>
                                          <p:spTgt spid="8"/>
                                        </p:tgtEl>
                                        <p:attrNameLst>
                                          <p:attrName>ppt_h</p:attrName>
                                        </p:attrNameLst>
                                      </p:cBhvr>
                                      <p:tavLst>
                                        <p:tav tm="0">
                                          <p:val>
                                            <p:strVal val="#ppt_h"/>
                                          </p:val>
                                        </p:tav>
                                        <p:tav tm="100000">
                                          <p:val>
                                            <p:strVal val="#ppt_h"/>
                                          </p:val>
                                        </p:tav>
                                      </p:tavLst>
                                    </p:anim>
                                    <p:animEffect transition="in" filter="fade">
                                      <p:cBhvr>
                                        <p:cTn id="3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1142976" y="332656"/>
            <a:ext cx="7626176" cy="1143000"/>
          </a:xfrm>
        </p:spPr>
        <p:txBody>
          <a:bodyPr/>
          <a:lstStyle/>
          <a:p>
            <a:r>
              <a:rPr lang="de-DE" sz="40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ERNST THEODOR AMADEUS HOFFMANN</a:t>
            </a:r>
            <a:endParaRPr lang="ru-RU" sz="40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1026" name="Picture 2" descr="M:\Экзамен\15_0.jpg"/>
          <p:cNvPicPr>
            <a:picLocks noChangeAspect="1" noChangeArrowheads="1"/>
          </p:cNvPicPr>
          <p:nvPr/>
        </p:nvPicPr>
        <p:blipFill>
          <a:blip r:embed="rId2" cstate="print"/>
          <a:stretch>
            <a:fillRect/>
          </a:stretch>
        </p:blipFill>
        <p:spPr bwMode="auto">
          <a:xfrm>
            <a:off x="395536" y="260648"/>
            <a:ext cx="1277888" cy="1277888"/>
          </a:xfrm>
          <a:prstGeom prst="rect">
            <a:avLst/>
          </a:prstGeom>
          <a:noFill/>
        </p:spPr>
      </p:pic>
      <p:pic>
        <p:nvPicPr>
          <p:cNvPr id="4" name="Рисунок 3" descr="74917.jpg"/>
          <p:cNvPicPr>
            <a:picLocks noChangeAspect="1"/>
          </p:cNvPicPr>
          <p:nvPr/>
        </p:nvPicPr>
        <p:blipFill>
          <a:blip r:embed="rId3" cstate="print"/>
          <a:stretch>
            <a:fillRect/>
          </a:stretch>
        </p:blipFill>
        <p:spPr>
          <a:xfrm>
            <a:off x="2571736" y="1357298"/>
            <a:ext cx="4234035" cy="4314491"/>
          </a:xfrm>
          <a:prstGeom prst="rect">
            <a:avLst/>
          </a:prstGeom>
        </p:spPr>
      </p:pic>
      <p:pic>
        <p:nvPicPr>
          <p:cNvPr id="5" name="Рисунок 4" descr="74917.jpg"/>
          <p:cNvPicPr>
            <a:picLocks noChangeAspect="1"/>
          </p:cNvPicPr>
          <p:nvPr/>
        </p:nvPicPr>
        <p:blipFill>
          <a:blip r:embed="rId4" cstate="print"/>
          <a:stretch>
            <a:fillRect/>
          </a:stretch>
        </p:blipFill>
        <p:spPr>
          <a:xfrm>
            <a:off x="1643042" y="3714752"/>
            <a:ext cx="2266803" cy="2830462"/>
          </a:xfrm>
          <a:prstGeom prst="rect">
            <a:avLst/>
          </a:prstGeom>
        </p:spPr>
      </p:pic>
      <p:pic>
        <p:nvPicPr>
          <p:cNvPr id="7" name="Рисунок 6" descr="74917.jpg"/>
          <p:cNvPicPr>
            <a:picLocks noChangeAspect="1"/>
          </p:cNvPicPr>
          <p:nvPr/>
        </p:nvPicPr>
        <p:blipFill>
          <a:blip r:embed="rId5" cstate="print"/>
          <a:stretch>
            <a:fillRect/>
          </a:stretch>
        </p:blipFill>
        <p:spPr>
          <a:xfrm>
            <a:off x="142844" y="1571612"/>
            <a:ext cx="2117672" cy="3092532"/>
          </a:xfrm>
          <a:prstGeom prst="rect">
            <a:avLst/>
          </a:prstGeom>
        </p:spPr>
      </p:pic>
      <p:pic>
        <p:nvPicPr>
          <p:cNvPr id="8" name="Рисунок 7" descr="74917.jpg"/>
          <p:cNvPicPr>
            <a:picLocks noChangeAspect="1"/>
          </p:cNvPicPr>
          <p:nvPr/>
        </p:nvPicPr>
        <p:blipFill>
          <a:blip r:embed="rId6" cstate="print"/>
          <a:stretch>
            <a:fillRect/>
          </a:stretch>
        </p:blipFill>
        <p:spPr>
          <a:xfrm>
            <a:off x="5921191" y="2928934"/>
            <a:ext cx="2885332" cy="3548957"/>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childTnLst>
                          </p:cTn>
                        </p:par>
                        <p:par>
                          <p:cTn id="10" fill="hold">
                            <p:stCondLst>
                              <p:cond delay="3000"/>
                            </p:stCondLst>
                            <p:childTnLst>
                              <p:par>
                                <p:cTn id="11" presetID="55"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2000" fill="hold"/>
                                        <p:tgtEl>
                                          <p:spTgt spid="4"/>
                                        </p:tgtEl>
                                        <p:attrNameLst>
                                          <p:attrName>ppt_w</p:attrName>
                                        </p:attrNameLst>
                                      </p:cBhvr>
                                      <p:tavLst>
                                        <p:tav tm="0">
                                          <p:val>
                                            <p:strVal val="#ppt_w*0.70"/>
                                          </p:val>
                                        </p:tav>
                                        <p:tav tm="100000">
                                          <p:val>
                                            <p:strVal val="#ppt_w"/>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animEffect transition="in" filter="fade">
                                      <p:cBhvr>
                                        <p:cTn id="15" dur="2000"/>
                                        <p:tgtEl>
                                          <p:spTgt spid="4"/>
                                        </p:tgtEl>
                                      </p:cBhvr>
                                    </p:animEffect>
                                  </p:childTnLst>
                                </p:cTn>
                              </p:par>
                            </p:childTnLst>
                          </p:cTn>
                        </p:par>
                        <p:par>
                          <p:cTn id="16" fill="hold">
                            <p:stCondLst>
                              <p:cond delay="5000"/>
                            </p:stCondLst>
                            <p:childTnLst>
                              <p:par>
                                <p:cTn id="17" presetID="9" presetClass="exit" presetSubtype="0" fill="hold" nodeType="afterEffect">
                                  <p:stCondLst>
                                    <p:cond delay="0"/>
                                  </p:stCondLst>
                                  <p:childTnLst>
                                    <p:animEffect transition="out" filter="dissolve">
                                      <p:cBhvr>
                                        <p:cTn id="18" dur="3000"/>
                                        <p:tgtEl>
                                          <p:spTgt spid="4"/>
                                        </p:tgtEl>
                                      </p:cBhvr>
                                    </p:animEffect>
                                    <p:set>
                                      <p:cBhvr>
                                        <p:cTn id="19" dur="1" fill="hold">
                                          <p:stCondLst>
                                            <p:cond delay="2999"/>
                                          </p:stCondLst>
                                        </p:cTn>
                                        <p:tgtEl>
                                          <p:spTgt spid="4"/>
                                        </p:tgtEl>
                                        <p:attrNameLst>
                                          <p:attrName>style.visibility</p:attrName>
                                        </p:attrNameLst>
                                      </p:cBhvr>
                                      <p:to>
                                        <p:strVal val="hidden"/>
                                      </p:to>
                                    </p:set>
                                  </p:childTnLst>
                                </p:cTn>
                              </p:par>
                            </p:childTnLst>
                          </p:cTn>
                        </p:par>
                        <p:par>
                          <p:cTn id="20" fill="hold">
                            <p:stCondLst>
                              <p:cond delay="8000"/>
                            </p:stCondLst>
                            <p:childTnLst>
                              <p:par>
                                <p:cTn id="21" presetID="55"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2000" fill="hold"/>
                                        <p:tgtEl>
                                          <p:spTgt spid="5"/>
                                        </p:tgtEl>
                                        <p:attrNameLst>
                                          <p:attrName>ppt_w</p:attrName>
                                        </p:attrNameLst>
                                      </p:cBhvr>
                                      <p:tavLst>
                                        <p:tav tm="0">
                                          <p:val>
                                            <p:strVal val="#ppt_w*0.70"/>
                                          </p:val>
                                        </p:tav>
                                        <p:tav tm="100000">
                                          <p:val>
                                            <p:strVal val="#ppt_w"/>
                                          </p:val>
                                        </p:tav>
                                      </p:tavLst>
                                    </p:anim>
                                    <p:anim calcmode="lin" valueType="num">
                                      <p:cBhvr>
                                        <p:cTn id="24" dur="2000" fill="hold"/>
                                        <p:tgtEl>
                                          <p:spTgt spid="5"/>
                                        </p:tgtEl>
                                        <p:attrNameLst>
                                          <p:attrName>ppt_h</p:attrName>
                                        </p:attrNameLst>
                                      </p:cBhvr>
                                      <p:tavLst>
                                        <p:tav tm="0">
                                          <p:val>
                                            <p:strVal val="#ppt_h"/>
                                          </p:val>
                                        </p:tav>
                                        <p:tav tm="100000">
                                          <p:val>
                                            <p:strVal val="#ppt_h"/>
                                          </p:val>
                                        </p:tav>
                                      </p:tavLst>
                                    </p:anim>
                                    <p:animEffect transition="in" filter="fade">
                                      <p:cBhvr>
                                        <p:cTn id="25" dur="2000"/>
                                        <p:tgtEl>
                                          <p:spTgt spid="5"/>
                                        </p:tgtEl>
                                      </p:cBhvr>
                                    </p:animEffect>
                                  </p:childTnLst>
                                </p:cTn>
                              </p:par>
                            </p:childTnLst>
                          </p:cTn>
                        </p:par>
                        <p:par>
                          <p:cTn id="26" fill="hold">
                            <p:stCondLst>
                              <p:cond delay="10000"/>
                            </p:stCondLst>
                            <p:childTnLst>
                              <p:par>
                                <p:cTn id="27" presetID="9" presetClass="exit" presetSubtype="0" fill="hold" nodeType="afterEffect">
                                  <p:stCondLst>
                                    <p:cond delay="0"/>
                                  </p:stCondLst>
                                  <p:childTnLst>
                                    <p:animEffect transition="out" filter="dissolve">
                                      <p:cBhvr>
                                        <p:cTn id="28" dur="3000"/>
                                        <p:tgtEl>
                                          <p:spTgt spid="5"/>
                                        </p:tgtEl>
                                      </p:cBhvr>
                                    </p:animEffect>
                                    <p:set>
                                      <p:cBhvr>
                                        <p:cTn id="29" dur="1" fill="hold">
                                          <p:stCondLst>
                                            <p:cond delay="2999"/>
                                          </p:stCondLst>
                                        </p:cTn>
                                        <p:tgtEl>
                                          <p:spTgt spid="5"/>
                                        </p:tgtEl>
                                        <p:attrNameLst>
                                          <p:attrName>style.visibility</p:attrName>
                                        </p:attrNameLst>
                                      </p:cBhvr>
                                      <p:to>
                                        <p:strVal val="hidden"/>
                                      </p:to>
                                    </p:set>
                                  </p:childTnLst>
                                </p:cTn>
                              </p:par>
                            </p:childTnLst>
                          </p:cTn>
                        </p:par>
                        <p:par>
                          <p:cTn id="30" fill="hold">
                            <p:stCondLst>
                              <p:cond delay="13000"/>
                            </p:stCondLst>
                            <p:childTnLst>
                              <p:par>
                                <p:cTn id="31" presetID="55" presetClass="entr" presetSubtype="0"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2000" fill="hold"/>
                                        <p:tgtEl>
                                          <p:spTgt spid="7"/>
                                        </p:tgtEl>
                                        <p:attrNameLst>
                                          <p:attrName>ppt_w</p:attrName>
                                        </p:attrNameLst>
                                      </p:cBhvr>
                                      <p:tavLst>
                                        <p:tav tm="0">
                                          <p:val>
                                            <p:strVal val="#ppt_w*0.70"/>
                                          </p:val>
                                        </p:tav>
                                        <p:tav tm="100000">
                                          <p:val>
                                            <p:strVal val="#ppt_w"/>
                                          </p:val>
                                        </p:tav>
                                      </p:tavLst>
                                    </p:anim>
                                    <p:anim calcmode="lin" valueType="num">
                                      <p:cBhvr>
                                        <p:cTn id="34" dur="2000" fill="hold"/>
                                        <p:tgtEl>
                                          <p:spTgt spid="7"/>
                                        </p:tgtEl>
                                        <p:attrNameLst>
                                          <p:attrName>ppt_h</p:attrName>
                                        </p:attrNameLst>
                                      </p:cBhvr>
                                      <p:tavLst>
                                        <p:tav tm="0">
                                          <p:val>
                                            <p:strVal val="#ppt_h"/>
                                          </p:val>
                                        </p:tav>
                                        <p:tav tm="100000">
                                          <p:val>
                                            <p:strVal val="#ppt_h"/>
                                          </p:val>
                                        </p:tav>
                                      </p:tavLst>
                                    </p:anim>
                                    <p:animEffect transition="in" filter="fade">
                                      <p:cBhvr>
                                        <p:cTn id="35" dur="2000"/>
                                        <p:tgtEl>
                                          <p:spTgt spid="7"/>
                                        </p:tgtEl>
                                      </p:cBhvr>
                                    </p:animEffect>
                                  </p:childTnLst>
                                </p:cTn>
                              </p:par>
                            </p:childTnLst>
                          </p:cTn>
                        </p:par>
                        <p:par>
                          <p:cTn id="36" fill="hold">
                            <p:stCondLst>
                              <p:cond delay="15000"/>
                            </p:stCondLst>
                            <p:childTnLst>
                              <p:par>
                                <p:cTn id="37" presetID="9" presetClass="exit" presetSubtype="0" fill="hold" nodeType="afterEffect">
                                  <p:stCondLst>
                                    <p:cond delay="0"/>
                                  </p:stCondLst>
                                  <p:childTnLst>
                                    <p:animEffect transition="out" filter="dissolve">
                                      <p:cBhvr>
                                        <p:cTn id="38" dur="3000"/>
                                        <p:tgtEl>
                                          <p:spTgt spid="7"/>
                                        </p:tgtEl>
                                      </p:cBhvr>
                                    </p:animEffect>
                                    <p:set>
                                      <p:cBhvr>
                                        <p:cTn id="39" dur="1" fill="hold">
                                          <p:stCondLst>
                                            <p:cond delay="2999"/>
                                          </p:stCondLst>
                                        </p:cTn>
                                        <p:tgtEl>
                                          <p:spTgt spid="7"/>
                                        </p:tgtEl>
                                        <p:attrNameLst>
                                          <p:attrName>style.visibility</p:attrName>
                                        </p:attrNameLst>
                                      </p:cBhvr>
                                      <p:to>
                                        <p:strVal val="hidden"/>
                                      </p:to>
                                    </p:set>
                                  </p:childTnLst>
                                </p:cTn>
                              </p:par>
                            </p:childTnLst>
                          </p:cTn>
                        </p:par>
                        <p:par>
                          <p:cTn id="40" fill="hold">
                            <p:stCondLst>
                              <p:cond delay="18000"/>
                            </p:stCondLst>
                            <p:childTnLst>
                              <p:par>
                                <p:cTn id="41" presetID="55" presetClass="entr" presetSubtype="0"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2000" fill="hold"/>
                                        <p:tgtEl>
                                          <p:spTgt spid="8"/>
                                        </p:tgtEl>
                                        <p:attrNameLst>
                                          <p:attrName>ppt_w</p:attrName>
                                        </p:attrNameLst>
                                      </p:cBhvr>
                                      <p:tavLst>
                                        <p:tav tm="0">
                                          <p:val>
                                            <p:strVal val="#ppt_w*0.70"/>
                                          </p:val>
                                        </p:tav>
                                        <p:tav tm="100000">
                                          <p:val>
                                            <p:strVal val="#ppt_w"/>
                                          </p:val>
                                        </p:tav>
                                      </p:tavLst>
                                    </p:anim>
                                    <p:anim calcmode="lin" valueType="num">
                                      <p:cBhvr>
                                        <p:cTn id="44" dur="2000" fill="hold"/>
                                        <p:tgtEl>
                                          <p:spTgt spid="8"/>
                                        </p:tgtEl>
                                        <p:attrNameLst>
                                          <p:attrName>ppt_h</p:attrName>
                                        </p:attrNameLst>
                                      </p:cBhvr>
                                      <p:tavLst>
                                        <p:tav tm="0">
                                          <p:val>
                                            <p:strVal val="#ppt_h"/>
                                          </p:val>
                                        </p:tav>
                                        <p:tav tm="100000">
                                          <p:val>
                                            <p:strVal val="#ppt_h"/>
                                          </p:val>
                                        </p:tav>
                                      </p:tavLst>
                                    </p:anim>
                                    <p:animEffect transition="in" filter="fade">
                                      <p:cBhvr>
                                        <p:cTn id="45" dur="2000"/>
                                        <p:tgtEl>
                                          <p:spTgt spid="8"/>
                                        </p:tgtEl>
                                      </p:cBhvr>
                                    </p:animEffect>
                                  </p:childTnLst>
                                </p:cTn>
                              </p:par>
                            </p:childTnLst>
                          </p:cTn>
                        </p:par>
                        <p:par>
                          <p:cTn id="46" fill="hold">
                            <p:stCondLst>
                              <p:cond delay="20000"/>
                            </p:stCondLst>
                            <p:childTnLst>
                              <p:par>
                                <p:cTn id="47" presetID="9" presetClass="exit" presetSubtype="0" fill="hold" nodeType="afterEffect">
                                  <p:stCondLst>
                                    <p:cond delay="0"/>
                                  </p:stCondLst>
                                  <p:childTnLst>
                                    <p:animEffect transition="out" filter="dissolve">
                                      <p:cBhvr>
                                        <p:cTn id="48" dur="3000"/>
                                        <p:tgtEl>
                                          <p:spTgt spid="8"/>
                                        </p:tgtEl>
                                      </p:cBhvr>
                                    </p:animEffect>
                                    <p:set>
                                      <p:cBhvr>
                                        <p:cTn id="49" dur="1" fill="hold">
                                          <p:stCondLst>
                                            <p:cond delay="2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1472" y="285728"/>
            <a:ext cx="8229600" cy="1143000"/>
          </a:xfrm>
        </p:spPr>
        <p:txBody>
          <a:bodyPr>
            <a:scene3d>
              <a:camera prst="orthographicFront"/>
              <a:lightRig rig="soft" dir="t">
                <a:rot lat="0" lon="0" rev="10800000"/>
              </a:lightRig>
            </a:scene3d>
            <a:sp3d>
              <a:bevelT w="27940" h="12700"/>
              <a:contourClr>
                <a:srgbClr val="DDDDDD"/>
              </a:contourClr>
            </a:sp3d>
          </a:bodyPr>
          <a:lstStyle/>
          <a:p>
            <a:r>
              <a:rPr lang="en-US" b="1" spc="150" dirty="0" smtClean="0">
                <a:ln w="11430">
                  <a:solidFill>
                    <a:srgbClr val="FFFF00"/>
                  </a:solidFill>
                </a:ln>
                <a:solidFill>
                  <a:srgbClr val="F8F8F8"/>
                </a:solidFill>
                <a:effectLst>
                  <a:outerShdw blurRad="25400" algn="tl" rotWithShape="0">
                    <a:srgbClr val="000000">
                      <a:alpha val="43000"/>
                    </a:srgbClr>
                  </a:outerShdw>
                </a:effectLst>
                <a:latin typeface="Algerian" pitchFamily="82" charset="0"/>
              </a:rPr>
              <a:t>BAMBERG</a:t>
            </a:r>
            <a:endParaRPr lang="ru-RU" b="1" spc="150" dirty="0">
              <a:ln w="11430">
                <a:solidFill>
                  <a:srgbClr val="FFFF00"/>
                </a:solidFill>
              </a:ln>
              <a:solidFill>
                <a:srgbClr val="F8F8F8"/>
              </a:solidFill>
              <a:effectLst>
                <a:outerShdw blurRad="25400" algn="tl" rotWithShape="0">
                  <a:srgbClr val="000000">
                    <a:alpha val="43000"/>
                  </a:srgbClr>
                </a:outerShdw>
              </a:effectLst>
            </a:endParaRPr>
          </a:p>
        </p:txBody>
      </p:sp>
      <p:pic>
        <p:nvPicPr>
          <p:cNvPr id="1026" name="Picture 2" descr="M:\Экзамен\Stuttgart_SchlossSolitude.jpg"/>
          <p:cNvPicPr>
            <a:picLocks noChangeAspect="1" noChangeArrowheads="1"/>
          </p:cNvPicPr>
          <p:nvPr/>
        </p:nvPicPr>
        <p:blipFill>
          <a:blip r:embed="rId2" cstate="print"/>
          <a:stretch>
            <a:fillRect/>
          </a:stretch>
        </p:blipFill>
        <p:spPr bwMode="auto">
          <a:xfrm>
            <a:off x="214282" y="500042"/>
            <a:ext cx="3000364" cy="199660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Заголовок 1"/>
          <p:cNvSpPr txBox="1">
            <a:spLocks/>
          </p:cNvSpPr>
          <p:nvPr/>
        </p:nvSpPr>
        <p:spPr bwMode="auto">
          <a:xfrm>
            <a:off x="642910" y="357166"/>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cene3d>
              <a:camera prst="orthographicFront"/>
              <a:lightRig rig="soft" dir="t">
                <a:rot lat="0" lon="0" rev="10800000"/>
              </a:lightRig>
            </a:scene3d>
            <a:sp3d>
              <a:bevelT w="27940" h="12700"/>
              <a:contourClr>
                <a:srgbClr val="DDDDDD"/>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4400" b="1" i="0" u="none" strike="noStrike" kern="1200" cap="none" spc="150" normalizeH="0" baseline="0" noProof="0" dirty="0">
              <a:ln w="11430">
                <a:solidFill>
                  <a:srgbClr val="FF0000"/>
                </a:solidFill>
              </a:ln>
              <a:solidFill>
                <a:srgbClr val="F8F8F8"/>
              </a:solidFill>
              <a:effectLst>
                <a:outerShdw blurRad="25400" algn="tl" rotWithShape="0">
                  <a:srgbClr val="000000">
                    <a:alpha val="43000"/>
                  </a:srgbClr>
                </a:outerShdw>
              </a:effectLst>
              <a:uLnTx/>
              <a:uFillTx/>
              <a:latin typeface="+mj-lt"/>
              <a:ea typeface="+mj-ea"/>
              <a:cs typeface="+mj-cs"/>
            </a:endParaRPr>
          </a:p>
        </p:txBody>
      </p:sp>
      <p:pic>
        <p:nvPicPr>
          <p:cNvPr id="10" name="Picture 2" descr="M:\Экзамен\Полина\537px-Behringer_-_Wilhelm_Hauff_1826.jpg"/>
          <p:cNvPicPr>
            <a:picLocks noChangeAspect="1" noChangeArrowheads="1"/>
          </p:cNvPicPr>
          <p:nvPr/>
        </p:nvPicPr>
        <p:blipFill>
          <a:blip r:embed="rId3" cstate="print"/>
          <a:stretch>
            <a:fillRect/>
          </a:stretch>
        </p:blipFill>
        <p:spPr bwMode="auto">
          <a:xfrm>
            <a:off x="6074352" y="642918"/>
            <a:ext cx="2851289" cy="189135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1" name="Picture 2" descr="M:\Экзамен\Полина\537px-Behringer_-_Wilhelm_Hauff_1826.jpg"/>
          <p:cNvPicPr>
            <a:picLocks noChangeAspect="1" noChangeArrowheads="1"/>
          </p:cNvPicPr>
          <p:nvPr/>
        </p:nvPicPr>
        <p:blipFill>
          <a:blip r:embed="rId4" cstate="print"/>
          <a:stretch>
            <a:fillRect/>
          </a:stretch>
        </p:blipFill>
        <p:spPr bwMode="auto">
          <a:xfrm>
            <a:off x="2757638" y="4002087"/>
            <a:ext cx="3277941" cy="245529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Picture 2" descr="M:\Экзамен\Полина\537px-Behringer_-_Wilhelm_Hauff_1826.jpg"/>
          <p:cNvPicPr>
            <a:picLocks noChangeAspect="1" noChangeArrowheads="1"/>
          </p:cNvPicPr>
          <p:nvPr/>
        </p:nvPicPr>
        <p:blipFill>
          <a:blip r:embed="rId5" cstate="print"/>
          <a:stretch>
            <a:fillRect/>
          </a:stretch>
        </p:blipFill>
        <p:spPr bwMode="auto">
          <a:xfrm>
            <a:off x="0" y="2714620"/>
            <a:ext cx="3517013" cy="219194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descr="M:\Экзамен\Полина\537px-Behringer_-_Wilhelm_Hauff_1826.jpg"/>
          <p:cNvPicPr>
            <a:picLocks noChangeAspect="1" noChangeArrowheads="1"/>
          </p:cNvPicPr>
          <p:nvPr/>
        </p:nvPicPr>
        <p:blipFill>
          <a:blip r:embed="rId6" cstate="print"/>
          <a:stretch>
            <a:fillRect/>
          </a:stretch>
        </p:blipFill>
        <p:spPr bwMode="auto">
          <a:xfrm>
            <a:off x="5286380" y="4000504"/>
            <a:ext cx="3525777" cy="264093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2" descr="M:\Экзамен\Полина\537px-Behringer_-_Wilhelm_Hauff_1826.jpg"/>
          <p:cNvPicPr>
            <a:picLocks noChangeAspect="1" noChangeArrowheads="1"/>
          </p:cNvPicPr>
          <p:nvPr/>
        </p:nvPicPr>
        <p:blipFill>
          <a:blip r:embed="rId7" cstate="print"/>
          <a:stretch>
            <a:fillRect/>
          </a:stretch>
        </p:blipFill>
        <p:spPr bwMode="auto">
          <a:xfrm>
            <a:off x="6230632" y="2714620"/>
            <a:ext cx="2913368" cy="217382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4" name="Рисунок 13" descr="Hammeln.JPG"/>
          <p:cNvPicPr>
            <a:picLocks noChangeAspect="1"/>
          </p:cNvPicPr>
          <p:nvPr/>
        </p:nvPicPr>
        <p:blipFill>
          <a:blip r:embed="rId8" cstate="print"/>
          <a:stretch>
            <a:fillRect/>
          </a:stretch>
        </p:blipFill>
        <p:spPr>
          <a:xfrm>
            <a:off x="2357422" y="1785926"/>
            <a:ext cx="4000528" cy="4840976"/>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p:cTn id="7" dur="3000" fill="hold"/>
                                        <p:tgtEl>
                                          <p:spTgt spid="8"/>
                                        </p:tgtEl>
                                        <p:attrNameLst>
                                          <p:attrName>ppt_w</p:attrName>
                                        </p:attrNameLst>
                                      </p:cBhvr>
                                      <p:tavLst>
                                        <p:tav tm="0">
                                          <p:val>
                                            <p:strVal val="#ppt_w*0.70"/>
                                          </p:val>
                                        </p:tav>
                                        <p:tav tm="100000">
                                          <p:val>
                                            <p:strVal val="#ppt_w"/>
                                          </p:val>
                                        </p:tav>
                                      </p:tavLst>
                                    </p:anim>
                                    <p:anim calcmode="lin" valueType="num">
                                      <p:cBhvr>
                                        <p:cTn id="8" dur="3000" fill="hold"/>
                                        <p:tgtEl>
                                          <p:spTgt spid="8"/>
                                        </p:tgtEl>
                                        <p:attrNameLst>
                                          <p:attrName>ppt_h</p:attrName>
                                        </p:attrNameLst>
                                      </p:cBhvr>
                                      <p:tavLst>
                                        <p:tav tm="0">
                                          <p:val>
                                            <p:strVal val="#ppt_h"/>
                                          </p:val>
                                        </p:tav>
                                        <p:tav tm="100000">
                                          <p:val>
                                            <p:strVal val="#ppt_h"/>
                                          </p:val>
                                        </p:tav>
                                      </p:tavLst>
                                    </p:anim>
                                    <p:animEffect transition="in" filter="fade">
                                      <p:cBhvr>
                                        <p:cTn id="9" dur="3000"/>
                                        <p:tgtEl>
                                          <p:spTgt spid="8"/>
                                        </p:tgtEl>
                                      </p:cBhvr>
                                    </p:animEffect>
                                  </p:childTnLst>
                                </p:cTn>
                              </p:par>
                            </p:childTnLst>
                          </p:cTn>
                        </p:par>
                        <p:par>
                          <p:cTn id="10" fill="hold">
                            <p:stCondLst>
                              <p:cond delay="3000"/>
                            </p:stCondLst>
                            <p:childTnLst>
                              <p:par>
                                <p:cTn id="11" presetID="53"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3000" fill="hold"/>
                                        <p:tgtEl>
                                          <p:spTgt spid="14"/>
                                        </p:tgtEl>
                                        <p:attrNameLst>
                                          <p:attrName>ppt_w</p:attrName>
                                        </p:attrNameLst>
                                      </p:cBhvr>
                                      <p:tavLst>
                                        <p:tav tm="0">
                                          <p:val>
                                            <p:fltVal val="0"/>
                                          </p:val>
                                        </p:tav>
                                        <p:tav tm="100000">
                                          <p:val>
                                            <p:strVal val="#ppt_w"/>
                                          </p:val>
                                        </p:tav>
                                      </p:tavLst>
                                    </p:anim>
                                    <p:anim calcmode="lin" valueType="num">
                                      <p:cBhvr>
                                        <p:cTn id="14" dur="3000" fill="hold"/>
                                        <p:tgtEl>
                                          <p:spTgt spid="14"/>
                                        </p:tgtEl>
                                        <p:attrNameLst>
                                          <p:attrName>ppt_h</p:attrName>
                                        </p:attrNameLst>
                                      </p:cBhvr>
                                      <p:tavLst>
                                        <p:tav tm="0">
                                          <p:val>
                                            <p:fltVal val="0"/>
                                          </p:val>
                                        </p:tav>
                                        <p:tav tm="100000">
                                          <p:val>
                                            <p:strVal val="#ppt_h"/>
                                          </p:val>
                                        </p:tav>
                                      </p:tavLst>
                                    </p:anim>
                                    <p:animEffect transition="in" filter="fade">
                                      <p:cBhvr>
                                        <p:cTn id="15" dur="3000"/>
                                        <p:tgtEl>
                                          <p:spTgt spid="14"/>
                                        </p:tgtEl>
                                      </p:cBhvr>
                                    </p:animEffect>
                                  </p:childTnLst>
                                </p:cTn>
                              </p:par>
                              <p:par>
                                <p:cTn id="16" presetID="55" presetClass="exit" presetSubtype="0" fill="hold" grpId="1" nodeType="withEffect" nodePh="1">
                                  <p:stCondLst>
                                    <p:cond delay="0"/>
                                  </p:stCondLst>
                                  <p:endCondLst>
                                    <p:cond evt="begin" delay="0">
                                      <p:tn val="16"/>
                                    </p:cond>
                                  </p:endCondLst>
                                  <p:childTnLst>
                                    <p:anim calcmode="lin" valueType="num">
                                      <p:cBhvr>
                                        <p:cTn id="17" dur="3000"/>
                                        <p:tgtEl>
                                          <p:spTgt spid="8"/>
                                        </p:tgtEl>
                                        <p:attrNameLst>
                                          <p:attrName>ppt_w</p:attrName>
                                        </p:attrNameLst>
                                      </p:cBhvr>
                                      <p:tavLst>
                                        <p:tav tm="0">
                                          <p:val>
                                            <p:strVal val="ppt_w"/>
                                          </p:val>
                                        </p:tav>
                                        <p:tav tm="100000">
                                          <p:val>
                                            <p:strVal val="ppt_w*0.70"/>
                                          </p:val>
                                        </p:tav>
                                      </p:tavLst>
                                    </p:anim>
                                    <p:anim calcmode="lin" valueType="num">
                                      <p:cBhvr>
                                        <p:cTn id="18" dur="3000"/>
                                        <p:tgtEl>
                                          <p:spTgt spid="8"/>
                                        </p:tgtEl>
                                        <p:attrNameLst>
                                          <p:attrName>ppt_h</p:attrName>
                                        </p:attrNameLst>
                                      </p:cBhvr>
                                      <p:tavLst>
                                        <p:tav tm="0">
                                          <p:val>
                                            <p:strVal val="ppt_h"/>
                                          </p:val>
                                        </p:tav>
                                        <p:tav tm="100000">
                                          <p:val>
                                            <p:strVal val="ppt_h"/>
                                          </p:val>
                                        </p:tav>
                                      </p:tavLst>
                                    </p:anim>
                                    <p:animEffect transition="out" filter="fade">
                                      <p:cBhvr>
                                        <p:cTn id="19" dur="3000"/>
                                        <p:tgtEl>
                                          <p:spTgt spid="8"/>
                                        </p:tgtEl>
                                      </p:cBhvr>
                                    </p:animEffect>
                                    <p:set>
                                      <p:cBhvr>
                                        <p:cTn id="20" dur="1" fill="hold">
                                          <p:stCondLst>
                                            <p:cond delay="2999"/>
                                          </p:stCondLst>
                                        </p:cTn>
                                        <p:tgtEl>
                                          <p:spTgt spid="8"/>
                                        </p:tgtEl>
                                        <p:attrNameLst>
                                          <p:attrName>style.visibility</p:attrName>
                                        </p:attrNameLst>
                                      </p:cBhvr>
                                      <p:to>
                                        <p:strVal val="hidden"/>
                                      </p:to>
                                    </p:set>
                                  </p:childTnLst>
                                </p:cTn>
                              </p:par>
                              <p:par>
                                <p:cTn id="21" presetID="55" presetClass="exit" presetSubtype="0" fill="hold" nodeType="withEffect">
                                  <p:stCondLst>
                                    <p:cond delay="0"/>
                                  </p:stCondLst>
                                  <p:childTnLst>
                                    <p:anim calcmode="lin" valueType="num">
                                      <p:cBhvr>
                                        <p:cTn id="22" dur="5000"/>
                                        <p:tgtEl>
                                          <p:spTgt spid="14"/>
                                        </p:tgtEl>
                                        <p:attrNameLst>
                                          <p:attrName>ppt_w</p:attrName>
                                        </p:attrNameLst>
                                      </p:cBhvr>
                                      <p:tavLst>
                                        <p:tav tm="0">
                                          <p:val>
                                            <p:strVal val="ppt_w"/>
                                          </p:val>
                                        </p:tav>
                                        <p:tav tm="100000">
                                          <p:val>
                                            <p:strVal val="ppt_w*0.70"/>
                                          </p:val>
                                        </p:tav>
                                      </p:tavLst>
                                    </p:anim>
                                    <p:anim calcmode="lin" valueType="num">
                                      <p:cBhvr>
                                        <p:cTn id="23" dur="5000"/>
                                        <p:tgtEl>
                                          <p:spTgt spid="14"/>
                                        </p:tgtEl>
                                        <p:attrNameLst>
                                          <p:attrName>ppt_h</p:attrName>
                                        </p:attrNameLst>
                                      </p:cBhvr>
                                      <p:tavLst>
                                        <p:tav tm="0">
                                          <p:val>
                                            <p:strVal val="ppt_h"/>
                                          </p:val>
                                        </p:tav>
                                        <p:tav tm="100000">
                                          <p:val>
                                            <p:strVal val="ppt_h"/>
                                          </p:val>
                                        </p:tav>
                                      </p:tavLst>
                                    </p:anim>
                                    <p:animEffect transition="out" filter="fade">
                                      <p:cBhvr>
                                        <p:cTn id="24" dur="5000"/>
                                        <p:tgtEl>
                                          <p:spTgt spid="14"/>
                                        </p:tgtEl>
                                      </p:cBhvr>
                                    </p:animEffect>
                                    <p:set>
                                      <p:cBhvr>
                                        <p:cTn id="25" dur="1" fill="hold">
                                          <p:stCondLst>
                                            <p:cond delay="4999"/>
                                          </p:stCondLst>
                                        </p:cTn>
                                        <p:tgtEl>
                                          <p:spTgt spid="14"/>
                                        </p:tgtEl>
                                        <p:attrNameLst>
                                          <p:attrName>style.visibility</p:attrName>
                                        </p:attrNameLst>
                                      </p:cBhvr>
                                      <p:to>
                                        <p:strVal val="hidden"/>
                                      </p:to>
                                    </p:set>
                                  </p:childTnLst>
                                </p:cTn>
                              </p:par>
                            </p:childTnLst>
                          </p:cTn>
                        </p:par>
                        <p:par>
                          <p:cTn id="26" fill="hold">
                            <p:stCondLst>
                              <p:cond delay="8000"/>
                            </p:stCondLst>
                            <p:childTnLst>
                              <p:par>
                                <p:cTn id="27" presetID="55" presetClass="entr" presetSubtype="0"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2000" fill="hold"/>
                                        <p:tgtEl>
                                          <p:spTgt spid="2"/>
                                        </p:tgtEl>
                                        <p:attrNameLst>
                                          <p:attrName>ppt_w</p:attrName>
                                        </p:attrNameLst>
                                      </p:cBhvr>
                                      <p:tavLst>
                                        <p:tav tm="0">
                                          <p:val>
                                            <p:strVal val="#ppt_w*0.70"/>
                                          </p:val>
                                        </p:tav>
                                        <p:tav tm="100000">
                                          <p:val>
                                            <p:strVal val="#ppt_w"/>
                                          </p:val>
                                        </p:tav>
                                      </p:tavLst>
                                    </p:anim>
                                    <p:anim calcmode="lin" valueType="num">
                                      <p:cBhvr>
                                        <p:cTn id="30" dur="2000" fill="hold"/>
                                        <p:tgtEl>
                                          <p:spTgt spid="2"/>
                                        </p:tgtEl>
                                        <p:attrNameLst>
                                          <p:attrName>ppt_h</p:attrName>
                                        </p:attrNameLst>
                                      </p:cBhvr>
                                      <p:tavLst>
                                        <p:tav tm="0">
                                          <p:val>
                                            <p:strVal val="#ppt_h"/>
                                          </p:val>
                                        </p:tav>
                                        <p:tav tm="100000">
                                          <p:val>
                                            <p:strVal val="#ppt_h"/>
                                          </p:val>
                                        </p:tav>
                                      </p:tavLst>
                                    </p:anim>
                                    <p:animEffect transition="in" filter="fade">
                                      <p:cBhvr>
                                        <p:cTn id="31" dur="2000"/>
                                        <p:tgtEl>
                                          <p:spTgt spid="2"/>
                                        </p:tgtEl>
                                      </p:cBhvr>
                                    </p:animEffect>
                                  </p:childTnLst>
                                </p:cTn>
                              </p:par>
                              <p:par>
                                <p:cTn id="32" presetID="55" presetClass="entr" presetSubtype="0" fill="hold" nodeType="withEffect">
                                  <p:stCondLst>
                                    <p:cond delay="0"/>
                                  </p:stCondLst>
                                  <p:childTnLst>
                                    <p:set>
                                      <p:cBhvr>
                                        <p:cTn id="33" dur="1" fill="hold">
                                          <p:stCondLst>
                                            <p:cond delay="0"/>
                                          </p:stCondLst>
                                        </p:cTn>
                                        <p:tgtEl>
                                          <p:spTgt spid="1026"/>
                                        </p:tgtEl>
                                        <p:attrNameLst>
                                          <p:attrName>style.visibility</p:attrName>
                                        </p:attrNameLst>
                                      </p:cBhvr>
                                      <p:to>
                                        <p:strVal val="visible"/>
                                      </p:to>
                                    </p:set>
                                    <p:anim calcmode="lin" valueType="num">
                                      <p:cBhvr>
                                        <p:cTn id="34" dur="2000" fill="hold"/>
                                        <p:tgtEl>
                                          <p:spTgt spid="1026"/>
                                        </p:tgtEl>
                                        <p:attrNameLst>
                                          <p:attrName>ppt_w</p:attrName>
                                        </p:attrNameLst>
                                      </p:cBhvr>
                                      <p:tavLst>
                                        <p:tav tm="0">
                                          <p:val>
                                            <p:strVal val="#ppt_w*0.70"/>
                                          </p:val>
                                        </p:tav>
                                        <p:tav tm="100000">
                                          <p:val>
                                            <p:strVal val="#ppt_w"/>
                                          </p:val>
                                        </p:tav>
                                      </p:tavLst>
                                    </p:anim>
                                    <p:anim calcmode="lin" valueType="num">
                                      <p:cBhvr>
                                        <p:cTn id="35" dur="2000" fill="hold"/>
                                        <p:tgtEl>
                                          <p:spTgt spid="1026"/>
                                        </p:tgtEl>
                                        <p:attrNameLst>
                                          <p:attrName>ppt_h</p:attrName>
                                        </p:attrNameLst>
                                      </p:cBhvr>
                                      <p:tavLst>
                                        <p:tav tm="0">
                                          <p:val>
                                            <p:strVal val="#ppt_h"/>
                                          </p:val>
                                        </p:tav>
                                        <p:tav tm="100000">
                                          <p:val>
                                            <p:strVal val="#ppt_h"/>
                                          </p:val>
                                        </p:tav>
                                      </p:tavLst>
                                    </p:anim>
                                    <p:animEffect transition="in" filter="fade">
                                      <p:cBhvr>
                                        <p:cTn id="36" dur="2000"/>
                                        <p:tgtEl>
                                          <p:spTgt spid="1026"/>
                                        </p:tgtEl>
                                      </p:cBhvr>
                                    </p:animEffect>
                                  </p:childTnLst>
                                </p:cTn>
                              </p:par>
                            </p:childTnLst>
                          </p:cTn>
                        </p:par>
                        <p:par>
                          <p:cTn id="37" fill="hold">
                            <p:stCondLst>
                              <p:cond delay="10000"/>
                            </p:stCondLst>
                            <p:childTnLst>
                              <p:par>
                                <p:cTn id="38" presetID="55" presetClass="entr" presetSubtype="0" fill="hold" nodeType="after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p:cTn id="40" dur="2000" fill="hold"/>
                                        <p:tgtEl>
                                          <p:spTgt spid="3"/>
                                        </p:tgtEl>
                                        <p:attrNameLst>
                                          <p:attrName>ppt_w</p:attrName>
                                        </p:attrNameLst>
                                      </p:cBhvr>
                                      <p:tavLst>
                                        <p:tav tm="0">
                                          <p:val>
                                            <p:strVal val="#ppt_w*0.70"/>
                                          </p:val>
                                        </p:tav>
                                        <p:tav tm="100000">
                                          <p:val>
                                            <p:strVal val="#ppt_w"/>
                                          </p:val>
                                        </p:tav>
                                      </p:tavLst>
                                    </p:anim>
                                    <p:anim calcmode="lin" valueType="num">
                                      <p:cBhvr>
                                        <p:cTn id="41" dur="2000" fill="hold"/>
                                        <p:tgtEl>
                                          <p:spTgt spid="3"/>
                                        </p:tgtEl>
                                        <p:attrNameLst>
                                          <p:attrName>ppt_h</p:attrName>
                                        </p:attrNameLst>
                                      </p:cBhvr>
                                      <p:tavLst>
                                        <p:tav tm="0">
                                          <p:val>
                                            <p:strVal val="#ppt_h"/>
                                          </p:val>
                                        </p:tav>
                                        <p:tav tm="100000">
                                          <p:val>
                                            <p:strVal val="#ppt_h"/>
                                          </p:val>
                                        </p:tav>
                                      </p:tavLst>
                                    </p:anim>
                                    <p:animEffect transition="in" filter="fade">
                                      <p:cBhvr>
                                        <p:cTn id="42" dur="2000"/>
                                        <p:tgtEl>
                                          <p:spTgt spid="3"/>
                                        </p:tgtEl>
                                      </p:cBhvr>
                                    </p:animEffect>
                                  </p:childTnLst>
                                </p:cTn>
                              </p:par>
                            </p:childTnLst>
                          </p:cTn>
                        </p:par>
                        <p:par>
                          <p:cTn id="43" fill="hold">
                            <p:stCondLst>
                              <p:cond delay="12000"/>
                            </p:stCondLst>
                            <p:childTnLst>
                              <p:par>
                                <p:cTn id="44" presetID="55" presetClass="entr" presetSubtype="0" fill="hold" nodeType="after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2000" fill="hold"/>
                                        <p:tgtEl>
                                          <p:spTgt spid="10"/>
                                        </p:tgtEl>
                                        <p:attrNameLst>
                                          <p:attrName>ppt_w</p:attrName>
                                        </p:attrNameLst>
                                      </p:cBhvr>
                                      <p:tavLst>
                                        <p:tav tm="0">
                                          <p:val>
                                            <p:strVal val="#ppt_w*0.70"/>
                                          </p:val>
                                        </p:tav>
                                        <p:tav tm="100000">
                                          <p:val>
                                            <p:strVal val="#ppt_w"/>
                                          </p:val>
                                        </p:tav>
                                      </p:tavLst>
                                    </p:anim>
                                    <p:anim calcmode="lin" valueType="num">
                                      <p:cBhvr>
                                        <p:cTn id="47" dur="2000" fill="hold"/>
                                        <p:tgtEl>
                                          <p:spTgt spid="10"/>
                                        </p:tgtEl>
                                        <p:attrNameLst>
                                          <p:attrName>ppt_h</p:attrName>
                                        </p:attrNameLst>
                                      </p:cBhvr>
                                      <p:tavLst>
                                        <p:tav tm="0">
                                          <p:val>
                                            <p:strVal val="#ppt_h"/>
                                          </p:val>
                                        </p:tav>
                                        <p:tav tm="100000">
                                          <p:val>
                                            <p:strVal val="#ppt_h"/>
                                          </p:val>
                                        </p:tav>
                                      </p:tavLst>
                                    </p:anim>
                                    <p:animEffect transition="in" filter="fade">
                                      <p:cBhvr>
                                        <p:cTn id="48" dur="2000"/>
                                        <p:tgtEl>
                                          <p:spTgt spid="10"/>
                                        </p:tgtEl>
                                      </p:cBhvr>
                                    </p:animEffect>
                                  </p:childTnLst>
                                </p:cTn>
                              </p:par>
                            </p:childTnLst>
                          </p:cTn>
                        </p:par>
                        <p:par>
                          <p:cTn id="49" fill="hold">
                            <p:stCondLst>
                              <p:cond delay="14000"/>
                            </p:stCondLst>
                            <p:childTnLst>
                              <p:par>
                                <p:cTn id="50" presetID="55" presetClass="entr" presetSubtype="0" fill="hold" nodeType="after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p:cTn id="52" dur="2000" fill="hold"/>
                                        <p:tgtEl>
                                          <p:spTgt spid="9"/>
                                        </p:tgtEl>
                                        <p:attrNameLst>
                                          <p:attrName>ppt_w</p:attrName>
                                        </p:attrNameLst>
                                      </p:cBhvr>
                                      <p:tavLst>
                                        <p:tav tm="0">
                                          <p:val>
                                            <p:strVal val="#ppt_w*0.70"/>
                                          </p:val>
                                        </p:tav>
                                        <p:tav tm="100000">
                                          <p:val>
                                            <p:strVal val="#ppt_w"/>
                                          </p:val>
                                        </p:tav>
                                      </p:tavLst>
                                    </p:anim>
                                    <p:anim calcmode="lin" valueType="num">
                                      <p:cBhvr>
                                        <p:cTn id="53" dur="2000" fill="hold"/>
                                        <p:tgtEl>
                                          <p:spTgt spid="9"/>
                                        </p:tgtEl>
                                        <p:attrNameLst>
                                          <p:attrName>ppt_h</p:attrName>
                                        </p:attrNameLst>
                                      </p:cBhvr>
                                      <p:tavLst>
                                        <p:tav tm="0">
                                          <p:val>
                                            <p:strVal val="#ppt_h"/>
                                          </p:val>
                                        </p:tav>
                                        <p:tav tm="100000">
                                          <p:val>
                                            <p:strVal val="#ppt_h"/>
                                          </p:val>
                                        </p:tav>
                                      </p:tavLst>
                                    </p:anim>
                                    <p:animEffect transition="in" filter="fade">
                                      <p:cBhvr>
                                        <p:cTn id="54" dur="2000"/>
                                        <p:tgtEl>
                                          <p:spTgt spid="9"/>
                                        </p:tgtEl>
                                      </p:cBhvr>
                                    </p:animEffect>
                                  </p:childTnLst>
                                </p:cTn>
                              </p:par>
                            </p:childTnLst>
                          </p:cTn>
                        </p:par>
                        <p:par>
                          <p:cTn id="55" fill="hold">
                            <p:stCondLst>
                              <p:cond delay="16000"/>
                            </p:stCondLst>
                            <p:childTnLst>
                              <p:par>
                                <p:cTn id="56" presetID="55" presetClass="entr" presetSubtype="0" fill="hold" nodeType="afterEffect">
                                  <p:stCondLst>
                                    <p:cond delay="0"/>
                                  </p:stCondLst>
                                  <p:childTnLst>
                                    <p:set>
                                      <p:cBhvr>
                                        <p:cTn id="57" dur="1" fill="hold">
                                          <p:stCondLst>
                                            <p:cond delay="0"/>
                                          </p:stCondLst>
                                        </p:cTn>
                                        <p:tgtEl>
                                          <p:spTgt spid="11"/>
                                        </p:tgtEl>
                                        <p:attrNameLst>
                                          <p:attrName>style.visibility</p:attrName>
                                        </p:attrNameLst>
                                      </p:cBhvr>
                                      <p:to>
                                        <p:strVal val="visible"/>
                                      </p:to>
                                    </p:set>
                                    <p:anim calcmode="lin" valueType="num">
                                      <p:cBhvr>
                                        <p:cTn id="58" dur="2000" fill="hold"/>
                                        <p:tgtEl>
                                          <p:spTgt spid="11"/>
                                        </p:tgtEl>
                                        <p:attrNameLst>
                                          <p:attrName>ppt_w</p:attrName>
                                        </p:attrNameLst>
                                      </p:cBhvr>
                                      <p:tavLst>
                                        <p:tav tm="0">
                                          <p:val>
                                            <p:strVal val="#ppt_w*0.70"/>
                                          </p:val>
                                        </p:tav>
                                        <p:tav tm="100000">
                                          <p:val>
                                            <p:strVal val="#ppt_w"/>
                                          </p:val>
                                        </p:tav>
                                      </p:tavLst>
                                    </p:anim>
                                    <p:anim calcmode="lin" valueType="num">
                                      <p:cBhvr>
                                        <p:cTn id="59" dur="2000" fill="hold"/>
                                        <p:tgtEl>
                                          <p:spTgt spid="11"/>
                                        </p:tgtEl>
                                        <p:attrNameLst>
                                          <p:attrName>ppt_h</p:attrName>
                                        </p:attrNameLst>
                                      </p:cBhvr>
                                      <p:tavLst>
                                        <p:tav tm="0">
                                          <p:val>
                                            <p:strVal val="#ppt_h"/>
                                          </p:val>
                                        </p:tav>
                                        <p:tav tm="100000">
                                          <p:val>
                                            <p:strVal val="#ppt_h"/>
                                          </p:val>
                                        </p:tav>
                                      </p:tavLst>
                                    </p:anim>
                                    <p:animEffect transition="in" filter="fade">
                                      <p:cBhvr>
                                        <p:cTn id="60" dur="2000"/>
                                        <p:tgtEl>
                                          <p:spTgt spid="11"/>
                                        </p:tgtEl>
                                      </p:cBhvr>
                                    </p:animEffect>
                                  </p:childTnLst>
                                </p:cTn>
                              </p:par>
                            </p:childTnLst>
                          </p:cTn>
                        </p:par>
                        <p:par>
                          <p:cTn id="61" fill="hold">
                            <p:stCondLst>
                              <p:cond delay="18000"/>
                            </p:stCondLst>
                            <p:childTnLst>
                              <p:par>
                                <p:cTn id="62" presetID="55" presetClass="entr" presetSubtype="0" fill="hold" nodeType="afterEffect">
                                  <p:stCondLst>
                                    <p:cond delay="0"/>
                                  </p:stCondLst>
                                  <p:childTnLst>
                                    <p:set>
                                      <p:cBhvr>
                                        <p:cTn id="63" dur="1" fill="hold">
                                          <p:stCondLst>
                                            <p:cond delay="0"/>
                                          </p:stCondLst>
                                        </p:cTn>
                                        <p:tgtEl>
                                          <p:spTgt spid="12"/>
                                        </p:tgtEl>
                                        <p:attrNameLst>
                                          <p:attrName>style.visibility</p:attrName>
                                        </p:attrNameLst>
                                      </p:cBhvr>
                                      <p:to>
                                        <p:strVal val="visible"/>
                                      </p:to>
                                    </p:set>
                                    <p:anim calcmode="lin" valueType="num">
                                      <p:cBhvr>
                                        <p:cTn id="64" dur="2000" fill="hold"/>
                                        <p:tgtEl>
                                          <p:spTgt spid="12"/>
                                        </p:tgtEl>
                                        <p:attrNameLst>
                                          <p:attrName>ppt_w</p:attrName>
                                        </p:attrNameLst>
                                      </p:cBhvr>
                                      <p:tavLst>
                                        <p:tav tm="0">
                                          <p:val>
                                            <p:strVal val="#ppt_w*0.70"/>
                                          </p:val>
                                        </p:tav>
                                        <p:tav tm="100000">
                                          <p:val>
                                            <p:strVal val="#ppt_w"/>
                                          </p:val>
                                        </p:tav>
                                      </p:tavLst>
                                    </p:anim>
                                    <p:anim calcmode="lin" valueType="num">
                                      <p:cBhvr>
                                        <p:cTn id="65" dur="2000" fill="hold"/>
                                        <p:tgtEl>
                                          <p:spTgt spid="12"/>
                                        </p:tgtEl>
                                        <p:attrNameLst>
                                          <p:attrName>ppt_h</p:attrName>
                                        </p:attrNameLst>
                                      </p:cBhvr>
                                      <p:tavLst>
                                        <p:tav tm="0">
                                          <p:val>
                                            <p:strVal val="#ppt_h"/>
                                          </p:val>
                                        </p:tav>
                                        <p:tav tm="100000">
                                          <p:val>
                                            <p:strVal val="#ppt_h"/>
                                          </p:val>
                                        </p:tav>
                                      </p:tavLst>
                                    </p:anim>
                                    <p:animEffect transition="in" filter="fade">
                                      <p:cBhvr>
                                        <p:cTn id="66"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8"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p:txBody>
          <a:bodyPr/>
          <a:lstStyle/>
          <a:p>
            <a:r>
              <a:rPr lang="de-DE" dirty="0" smtClean="0">
                <a:solidFill>
                  <a:schemeClr val="bg1"/>
                </a:solidFill>
                <a:latin typeface="Times New Roman" pitchFamily="18" charset="0"/>
                <a:cs typeface="Times New Roman" pitchFamily="18" charset="0"/>
              </a:rPr>
              <a:t>      Das Leben ohne Bücher kann man sich nicht vorstellen</a:t>
            </a:r>
            <a:endParaRPr lang="ru-RU" dirty="0">
              <a:solidFill>
                <a:schemeClr val="bg1"/>
              </a:solidFill>
              <a:latin typeface="Times New Roman" pitchFamily="18" charset="0"/>
              <a:cs typeface="Times New Roman" pitchFamily="18" charset="0"/>
            </a:endParaRPr>
          </a:p>
        </p:txBody>
      </p:sp>
      <p:sp>
        <p:nvSpPr>
          <p:cNvPr id="4" name="Дата 3"/>
          <p:cNvSpPr>
            <a:spLocks noGrp="1"/>
          </p:cNvSpPr>
          <p:nvPr>
            <p:ph type="dt" sz="half" idx="10"/>
          </p:nvPr>
        </p:nvSpPr>
        <p:spPr/>
        <p:txBody>
          <a:bodyPr/>
          <a:lstStyle/>
          <a:p>
            <a:pPr>
              <a:defRPr/>
            </a:pPr>
            <a:fld id="{17B67491-6FAB-4766-8919-FEE9EF119558}" type="datetime1">
              <a:rPr lang="ru-RU" smtClean="0"/>
              <a:pPr>
                <a:defRPr/>
              </a:pPr>
              <a:t>05.01.2015</a:t>
            </a:fld>
            <a:endParaRPr lang="ru-RU"/>
          </a:p>
        </p:txBody>
      </p:sp>
      <p:pic>
        <p:nvPicPr>
          <p:cNvPr id="5122" name="Picture 2" descr="M:\Экзамен\Полина\12.jpg"/>
          <p:cNvPicPr>
            <a:picLocks noChangeAspect="1" noChangeArrowheads="1"/>
          </p:cNvPicPr>
          <p:nvPr/>
        </p:nvPicPr>
        <p:blipFill>
          <a:blip r:embed="rId2" cstate="print"/>
          <a:srcRect/>
          <a:stretch>
            <a:fillRect/>
          </a:stretch>
        </p:blipFill>
        <p:spPr bwMode="auto">
          <a:xfrm>
            <a:off x="1187624" y="1556792"/>
            <a:ext cx="6762328" cy="5071746"/>
          </a:xfrm>
          <a:prstGeom prst="rect">
            <a:avLst/>
          </a:prstGeom>
          <a:noFill/>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strVal val="#ppt_w*0.70"/>
                                          </p:val>
                                        </p:tav>
                                        <p:tav tm="100000">
                                          <p:val>
                                            <p:strVal val="#ppt_w"/>
                                          </p:val>
                                        </p:tav>
                                      </p:tavLst>
                                    </p:anim>
                                    <p:anim calcmode="lin" valueType="num">
                                      <p:cBhvr>
                                        <p:cTn id="8" dur="2000" fill="hold"/>
                                        <p:tgtEl>
                                          <p:spTgt spid="6"/>
                                        </p:tgtEl>
                                        <p:attrNameLst>
                                          <p:attrName>ppt_h</p:attrName>
                                        </p:attrNameLst>
                                      </p:cBhvr>
                                      <p:tavLst>
                                        <p:tav tm="0">
                                          <p:val>
                                            <p:strVal val="#ppt_h"/>
                                          </p:val>
                                        </p:tav>
                                        <p:tav tm="100000">
                                          <p:val>
                                            <p:strVal val="#ppt_h"/>
                                          </p:val>
                                        </p:tav>
                                      </p:tavLst>
                                    </p:anim>
                                    <p:animEffect transition="in" filter="fade">
                                      <p:cBhvr>
                                        <p:cTn id="9" dur="2000"/>
                                        <p:tgtEl>
                                          <p:spTgt spid="6"/>
                                        </p:tgtEl>
                                      </p:cBhvr>
                                    </p:animEffect>
                                  </p:childTnLst>
                                </p:cTn>
                              </p:par>
                              <p:par>
                                <p:cTn id="10" presetID="55" presetClass="entr" presetSubtype="0" fill="hold" nodeType="withEffect">
                                  <p:stCondLst>
                                    <p:cond delay="0"/>
                                  </p:stCondLst>
                                  <p:childTnLst>
                                    <p:set>
                                      <p:cBhvr>
                                        <p:cTn id="11" dur="1" fill="hold">
                                          <p:stCondLst>
                                            <p:cond delay="0"/>
                                          </p:stCondLst>
                                        </p:cTn>
                                        <p:tgtEl>
                                          <p:spTgt spid="5122"/>
                                        </p:tgtEl>
                                        <p:attrNameLst>
                                          <p:attrName>style.visibility</p:attrName>
                                        </p:attrNameLst>
                                      </p:cBhvr>
                                      <p:to>
                                        <p:strVal val="visible"/>
                                      </p:to>
                                    </p:set>
                                    <p:anim calcmode="lin" valueType="num">
                                      <p:cBhvr>
                                        <p:cTn id="12" dur="2000" fill="hold"/>
                                        <p:tgtEl>
                                          <p:spTgt spid="5122"/>
                                        </p:tgtEl>
                                        <p:attrNameLst>
                                          <p:attrName>ppt_w</p:attrName>
                                        </p:attrNameLst>
                                      </p:cBhvr>
                                      <p:tavLst>
                                        <p:tav tm="0">
                                          <p:val>
                                            <p:strVal val="#ppt_w*0.70"/>
                                          </p:val>
                                        </p:tav>
                                        <p:tav tm="100000">
                                          <p:val>
                                            <p:strVal val="#ppt_w"/>
                                          </p:val>
                                        </p:tav>
                                      </p:tavLst>
                                    </p:anim>
                                    <p:anim calcmode="lin" valueType="num">
                                      <p:cBhvr>
                                        <p:cTn id="13" dur="2000" fill="hold"/>
                                        <p:tgtEl>
                                          <p:spTgt spid="5122"/>
                                        </p:tgtEl>
                                        <p:attrNameLst>
                                          <p:attrName>ppt_h</p:attrName>
                                        </p:attrNameLst>
                                      </p:cBhvr>
                                      <p:tavLst>
                                        <p:tav tm="0">
                                          <p:val>
                                            <p:strVal val="#ppt_h"/>
                                          </p:val>
                                        </p:tav>
                                        <p:tav tm="100000">
                                          <p:val>
                                            <p:strVal val="#ppt_h"/>
                                          </p:val>
                                        </p:tav>
                                      </p:tavLst>
                                    </p:anim>
                                    <p:animEffect transition="in" filter="fade">
                                      <p:cBhvr>
                                        <p:cTn id="14"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1472" y="285728"/>
            <a:ext cx="8229600" cy="1143000"/>
          </a:xfrm>
        </p:spPr>
        <p:txBody>
          <a:bodyPr>
            <a:scene3d>
              <a:camera prst="orthographicFront"/>
              <a:lightRig rig="soft" dir="t">
                <a:rot lat="0" lon="0" rev="10800000"/>
              </a:lightRig>
            </a:scene3d>
            <a:sp3d>
              <a:bevelT w="27940" h="12700"/>
              <a:contourClr>
                <a:srgbClr val="DDDDDD"/>
              </a:contourClr>
            </a:sp3d>
          </a:bodyPr>
          <a:lstStyle/>
          <a:p>
            <a:r>
              <a:rPr lang="en-US" b="1" spc="150" dirty="0" smtClean="0">
                <a:ln w="11430">
                  <a:solidFill>
                    <a:srgbClr val="FFFF00"/>
                  </a:solidFill>
                </a:ln>
                <a:solidFill>
                  <a:srgbClr val="F8F8F8"/>
                </a:solidFill>
                <a:effectLst>
                  <a:outerShdw blurRad="25400" algn="tl" rotWithShape="0">
                    <a:srgbClr val="000000">
                      <a:alpha val="43000"/>
                    </a:srgbClr>
                  </a:outerShdw>
                </a:effectLst>
                <a:latin typeface="Algerian" pitchFamily="82" charset="0"/>
              </a:rPr>
              <a:t>BERLIN</a:t>
            </a:r>
            <a:endParaRPr lang="ru-RU" b="1" spc="150" dirty="0">
              <a:ln w="11430">
                <a:solidFill>
                  <a:srgbClr val="FFFF00"/>
                </a:solidFill>
              </a:ln>
              <a:solidFill>
                <a:srgbClr val="F8F8F8"/>
              </a:solidFill>
              <a:effectLst>
                <a:outerShdw blurRad="25400" algn="tl" rotWithShape="0">
                  <a:srgbClr val="000000">
                    <a:alpha val="43000"/>
                  </a:srgbClr>
                </a:outerShdw>
              </a:effectLst>
            </a:endParaRPr>
          </a:p>
        </p:txBody>
      </p:sp>
      <p:pic>
        <p:nvPicPr>
          <p:cNvPr id="1026" name="Picture 2" descr="M:\Экзамен\Stuttgart_SchlossSolitude.jpg"/>
          <p:cNvPicPr>
            <a:picLocks noChangeAspect="1" noChangeArrowheads="1"/>
          </p:cNvPicPr>
          <p:nvPr/>
        </p:nvPicPr>
        <p:blipFill>
          <a:blip r:embed="rId2" cstate="print"/>
          <a:stretch>
            <a:fillRect/>
          </a:stretch>
        </p:blipFill>
        <p:spPr bwMode="auto">
          <a:xfrm>
            <a:off x="285720" y="500042"/>
            <a:ext cx="2224493" cy="17859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Заголовок 1"/>
          <p:cNvSpPr txBox="1">
            <a:spLocks/>
          </p:cNvSpPr>
          <p:nvPr/>
        </p:nvSpPr>
        <p:spPr bwMode="auto">
          <a:xfrm>
            <a:off x="642910" y="357166"/>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cene3d>
              <a:camera prst="orthographicFront"/>
              <a:lightRig rig="soft" dir="t">
                <a:rot lat="0" lon="0" rev="10800000"/>
              </a:lightRig>
            </a:scene3d>
            <a:sp3d>
              <a:bevelT w="27940" h="12700"/>
              <a:contourClr>
                <a:srgbClr val="DDDDDD"/>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4400" b="1" i="0" u="none" strike="noStrike" kern="1200" cap="none" spc="150" normalizeH="0" baseline="0" noProof="0" dirty="0">
              <a:ln w="11430">
                <a:solidFill>
                  <a:srgbClr val="FF0000"/>
                </a:solidFill>
              </a:ln>
              <a:solidFill>
                <a:srgbClr val="F8F8F8"/>
              </a:solidFill>
              <a:effectLst>
                <a:outerShdw blurRad="25400" algn="tl" rotWithShape="0">
                  <a:srgbClr val="000000">
                    <a:alpha val="43000"/>
                  </a:srgbClr>
                </a:outerShdw>
              </a:effectLst>
              <a:uLnTx/>
              <a:uFillTx/>
              <a:latin typeface="+mj-lt"/>
              <a:ea typeface="+mj-ea"/>
              <a:cs typeface="+mj-cs"/>
            </a:endParaRPr>
          </a:p>
        </p:txBody>
      </p:sp>
      <p:pic>
        <p:nvPicPr>
          <p:cNvPr id="10" name="Picture 2" descr="M:\Экзамен\Полина\537px-Behringer_-_Wilhelm_Hauff_1826.jpg"/>
          <p:cNvPicPr>
            <a:picLocks noChangeAspect="1" noChangeArrowheads="1"/>
          </p:cNvPicPr>
          <p:nvPr/>
        </p:nvPicPr>
        <p:blipFill>
          <a:blip r:embed="rId3" cstate="print"/>
          <a:stretch>
            <a:fillRect/>
          </a:stretch>
        </p:blipFill>
        <p:spPr bwMode="auto">
          <a:xfrm>
            <a:off x="5857884" y="285728"/>
            <a:ext cx="2929524" cy="219714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1" name="Picture 2" descr="M:\Экзамен\Полина\537px-Behringer_-_Wilhelm_Hauff_1826.jpg"/>
          <p:cNvPicPr>
            <a:picLocks noChangeAspect="1" noChangeArrowheads="1"/>
          </p:cNvPicPr>
          <p:nvPr/>
        </p:nvPicPr>
        <p:blipFill>
          <a:blip r:embed="rId4" cstate="print"/>
          <a:stretch>
            <a:fillRect/>
          </a:stretch>
        </p:blipFill>
        <p:spPr bwMode="auto">
          <a:xfrm>
            <a:off x="3071802" y="4714884"/>
            <a:ext cx="2767113" cy="18447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Picture 2" descr="M:\Экзамен\Полина\537px-Behringer_-_Wilhelm_Hauff_1826.jpg"/>
          <p:cNvPicPr>
            <a:picLocks noChangeAspect="1" noChangeArrowheads="1"/>
          </p:cNvPicPr>
          <p:nvPr/>
        </p:nvPicPr>
        <p:blipFill>
          <a:blip r:embed="rId5" cstate="print"/>
          <a:stretch>
            <a:fillRect/>
          </a:stretch>
        </p:blipFill>
        <p:spPr bwMode="auto">
          <a:xfrm>
            <a:off x="785786" y="4714884"/>
            <a:ext cx="2005354" cy="150401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descr="M:\Экзамен\Полина\537px-Behringer_-_Wilhelm_Hauff_1826.jpg"/>
          <p:cNvPicPr>
            <a:picLocks noChangeAspect="1" noChangeArrowheads="1"/>
          </p:cNvPicPr>
          <p:nvPr/>
        </p:nvPicPr>
        <p:blipFill>
          <a:blip r:embed="rId6" cstate="print"/>
          <a:stretch>
            <a:fillRect/>
          </a:stretch>
        </p:blipFill>
        <p:spPr bwMode="auto">
          <a:xfrm>
            <a:off x="0" y="2571744"/>
            <a:ext cx="2786050" cy="208953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2" descr="M:\Экзамен\Полина\537px-Behringer_-_Wilhelm_Hauff_1826.jpg"/>
          <p:cNvPicPr>
            <a:picLocks noChangeAspect="1" noChangeArrowheads="1"/>
          </p:cNvPicPr>
          <p:nvPr/>
        </p:nvPicPr>
        <p:blipFill>
          <a:blip r:embed="rId7" cstate="print"/>
          <a:stretch>
            <a:fillRect/>
          </a:stretch>
        </p:blipFill>
        <p:spPr bwMode="auto">
          <a:xfrm>
            <a:off x="5643570" y="2928934"/>
            <a:ext cx="3175972" cy="238813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4" name="Рисунок 13" descr="Hammeln.JPG"/>
          <p:cNvPicPr>
            <a:picLocks noChangeAspect="1"/>
          </p:cNvPicPr>
          <p:nvPr/>
        </p:nvPicPr>
        <p:blipFill>
          <a:blip r:embed="rId8" cstate="print"/>
          <a:stretch>
            <a:fillRect/>
          </a:stretch>
        </p:blipFill>
        <p:spPr>
          <a:xfrm>
            <a:off x="2143108" y="1428736"/>
            <a:ext cx="4304627" cy="2995234"/>
          </a:xfrm>
          <a:prstGeom prst="rect">
            <a:avLst/>
          </a:prstGeom>
        </p:spPr>
      </p:pic>
      <p:pic>
        <p:nvPicPr>
          <p:cNvPr id="4" name="Picture 2"/>
          <p:cNvPicPr>
            <a:picLocks noChangeAspect="1" noChangeArrowheads="1"/>
          </p:cNvPicPr>
          <p:nvPr/>
        </p:nvPicPr>
        <p:blipFill>
          <a:blip r:embed="rId9" cstate="print"/>
          <a:srcRect/>
          <a:stretch>
            <a:fillRect/>
          </a:stretch>
        </p:blipFill>
        <p:spPr bwMode="auto">
          <a:xfrm>
            <a:off x="4483100" y="3370263"/>
            <a:ext cx="177800" cy="122237"/>
          </a:xfrm>
          <a:prstGeom prst="rect">
            <a:avLst/>
          </a:prstGeom>
          <a:noFill/>
          <a:ln w="9525">
            <a:noFill/>
            <a:miter lim="800000"/>
            <a:headEnd/>
            <a:tailEnd/>
          </a:ln>
          <a:effectLst/>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p:cTn id="7" dur="3000" fill="hold"/>
                                        <p:tgtEl>
                                          <p:spTgt spid="8"/>
                                        </p:tgtEl>
                                        <p:attrNameLst>
                                          <p:attrName>ppt_w</p:attrName>
                                        </p:attrNameLst>
                                      </p:cBhvr>
                                      <p:tavLst>
                                        <p:tav tm="0">
                                          <p:val>
                                            <p:strVal val="#ppt_w*0.70"/>
                                          </p:val>
                                        </p:tav>
                                        <p:tav tm="100000">
                                          <p:val>
                                            <p:strVal val="#ppt_w"/>
                                          </p:val>
                                        </p:tav>
                                      </p:tavLst>
                                    </p:anim>
                                    <p:anim calcmode="lin" valueType="num">
                                      <p:cBhvr>
                                        <p:cTn id="8" dur="3000" fill="hold"/>
                                        <p:tgtEl>
                                          <p:spTgt spid="8"/>
                                        </p:tgtEl>
                                        <p:attrNameLst>
                                          <p:attrName>ppt_h</p:attrName>
                                        </p:attrNameLst>
                                      </p:cBhvr>
                                      <p:tavLst>
                                        <p:tav tm="0">
                                          <p:val>
                                            <p:strVal val="#ppt_h"/>
                                          </p:val>
                                        </p:tav>
                                        <p:tav tm="100000">
                                          <p:val>
                                            <p:strVal val="#ppt_h"/>
                                          </p:val>
                                        </p:tav>
                                      </p:tavLst>
                                    </p:anim>
                                    <p:animEffect transition="in" filter="fade">
                                      <p:cBhvr>
                                        <p:cTn id="9" dur="3000"/>
                                        <p:tgtEl>
                                          <p:spTgt spid="8"/>
                                        </p:tgtEl>
                                      </p:cBhvr>
                                    </p:animEffect>
                                  </p:childTnLst>
                                </p:cTn>
                              </p:par>
                            </p:childTnLst>
                          </p:cTn>
                        </p:par>
                        <p:par>
                          <p:cTn id="10" fill="hold">
                            <p:stCondLst>
                              <p:cond delay="3000"/>
                            </p:stCondLst>
                            <p:childTnLst>
                              <p:par>
                                <p:cTn id="11" presetID="53"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3000" fill="hold"/>
                                        <p:tgtEl>
                                          <p:spTgt spid="14"/>
                                        </p:tgtEl>
                                        <p:attrNameLst>
                                          <p:attrName>ppt_w</p:attrName>
                                        </p:attrNameLst>
                                      </p:cBhvr>
                                      <p:tavLst>
                                        <p:tav tm="0">
                                          <p:val>
                                            <p:fltVal val="0"/>
                                          </p:val>
                                        </p:tav>
                                        <p:tav tm="100000">
                                          <p:val>
                                            <p:strVal val="#ppt_w"/>
                                          </p:val>
                                        </p:tav>
                                      </p:tavLst>
                                    </p:anim>
                                    <p:anim calcmode="lin" valueType="num">
                                      <p:cBhvr>
                                        <p:cTn id="14" dur="3000" fill="hold"/>
                                        <p:tgtEl>
                                          <p:spTgt spid="14"/>
                                        </p:tgtEl>
                                        <p:attrNameLst>
                                          <p:attrName>ppt_h</p:attrName>
                                        </p:attrNameLst>
                                      </p:cBhvr>
                                      <p:tavLst>
                                        <p:tav tm="0">
                                          <p:val>
                                            <p:fltVal val="0"/>
                                          </p:val>
                                        </p:tav>
                                        <p:tav tm="100000">
                                          <p:val>
                                            <p:strVal val="#ppt_h"/>
                                          </p:val>
                                        </p:tav>
                                      </p:tavLst>
                                    </p:anim>
                                    <p:animEffect transition="in" filter="fade">
                                      <p:cBhvr>
                                        <p:cTn id="15" dur="3000"/>
                                        <p:tgtEl>
                                          <p:spTgt spid="14"/>
                                        </p:tgtEl>
                                      </p:cBhvr>
                                    </p:animEffect>
                                  </p:childTnLst>
                                </p:cTn>
                              </p:par>
                              <p:par>
                                <p:cTn id="16" presetID="55" presetClass="exit" presetSubtype="0" fill="hold" grpId="1" nodeType="withEffect" nodePh="1">
                                  <p:stCondLst>
                                    <p:cond delay="0"/>
                                  </p:stCondLst>
                                  <p:endCondLst>
                                    <p:cond evt="begin" delay="0">
                                      <p:tn val="16"/>
                                    </p:cond>
                                  </p:endCondLst>
                                  <p:childTnLst>
                                    <p:anim calcmode="lin" valueType="num">
                                      <p:cBhvr>
                                        <p:cTn id="17" dur="3000"/>
                                        <p:tgtEl>
                                          <p:spTgt spid="8"/>
                                        </p:tgtEl>
                                        <p:attrNameLst>
                                          <p:attrName>ppt_w</p:attrName>
                                        </p:attrNameLst>
                                      </p:cBhvr>
                                      <p:tavLst>
                                        <p:tav tm="0">
                                          <p:val>
                                            <p:strVal val="ppt_w"/>
                                          </p:val>
                                        </p:tav>
                                        <p:tav tm="100000">
                                          <p:val>
                                            <p:strVal val="ppt_w*0.70"/>
                                          </p:val>
                                        </p:tav>
                                      </p:tavLst>
                                    </p:anim>
                                    <p:anim calcmode="lin" valueType="num">
                                      <p:cBhvr>
                                        <p:cTn id="18" dur="3000"/>
                                        <p:tgtEl>
                                          <p:spTgt spid="8"/>
                                        </p:tgtEl>
                                        <p:attrNameLst>
                                          <p:attrName>ppt_h</p:attrName>
                                        </p:attrNameLst>
                                      </p:cBhvr>
                                      <p:tavLst>
                                        <p:tav tm="0">
                                          <p:val>
                                            <p:strVal val="ppt_h"/>
                                          </p:val>
                                        </p:tav>
                                        <p:tav tm="100000">
                                          <p:val>
                                            <p:strVal val="ppt_h"/>
                                          </p:val>
                                        </p:tav>
                                      </p:tavLst>
                                    </p:anim>
                                    <p:animEffect transition="out" filter="fade">
                                      <p:cBhvr>
                                        <p:cTn id="19" dur="3000"/>
                                        <p:tgtEl>
                                          <p:spTgt spid="8"/>
                                        </p:tgtEl>
                                      </p:cBhvr>
                                    </p:animEffect>
                                    <p:set>
                                      <p:cBhvr>
                                        <p:cTn id="20" dur="1" fill="hold">
                                          <p:stCondLst>
                                            <p:cond delay="2999"/>
                                          </p:stCondLst>
                                        </p:cTn>
                                        <p:tgtEl>
                                          <p:spTgt spid="8"/>
                                        </p:tgtEl>
                                        <p:attrNameLst>
                                          <p:attrName>style.visibility</p:attrName>
                                        </p:attrNameLst>
                                      </p:cBhvr>
                                      <p:to>
                                        <p:strVal val="hidden"/>
                                      </p:to>
                                    </p:set>
                                  </p:childTnLst>
                                </p:cTn>
                              </p:par>
                              <p:par>
                                <p:cTn id="21" presetID="55" presetClass="exit" presetSubtype="0" fill="hold" nodeType="withEffect">
                                  <p:stCondLst>
                                    <p:cond delay="0"/>
                                  </p:stCondLst>
                                  <p:childTnLst>
                                    <p:anim calcmode="lin" valueType="num">
                                      <p:cBhvr>
                                        <p:cTn id="22" dur="5000"/>
                                        <p:tgtEl>
                                          <p:spTgt spid="14"/>
                                        </p:tgtEl>
                                        <p:attrNameLst>
                                          <p:attrName>ppt_w</p:attrName>
                                        </p:attrNameLst>
                                      </p:cBhvr>
                                      <p:tavLst>
                                        <p:tav tm="0">
                                          <p:val>
                                            <p:strVal val="ppt_w"/>
                                          </p:val>
                                        </p:tav>
                                        <p:tav tm="100000">
                                          <p:val>
                                            <p:strVal val="ppt_w*0.70"/>
                                          </p:val>
                                        </p:tav>
                                      </p:tavLst>
                                    </p:anim>
                                    <p:anim calcmode="lin" valueType="num">
                                      <p:cBhvr>
                                        <p:cTn id="23" dur="5000"/>
                                        <p:tgtEl>
                                          <p:spTgt spid="14"/>
                                        </p:tgtEl>
                                        <p:attrNameLst>
                                          <p:attrName>ppt_h</p:attrName>
                                        </p:attrNameLst>
                                      </p:cBhvr>
                                      <p:tavLst>
                                        <p:tav tm="0">
                                          <p:val>
                                            <p:strVal val="ppt_h"/>
                                          </p:val>
                                        </p:tav>
                                        <p:tav tm="100000">
                                          <p:val>
                                            <p:strVal val="ppt_h"/>
                                          </p:val>
                                        </p:tav>
                                      </p:tavLst>
                                    </p:anim>
                                    <p:animEffect transition="out" filter="fade">
                                      <p:cBhvr>
                                        <p:cTn id="24" dur="5000"/>
                                        <p:tgtEl>
                                          <p:spTgt spid="14"/>
                                        </p:tgtEl>
                                      </p:cBhvr>
                                    </p:animEffect>
                                    <p:set>
                                      <p:cBhvr>
                                        <p:cTn id="25" dur="1" fill="hold">
                                          <p:stCondLst>
                                            <p:cond delay="4999"/>
                                          </p:stCondLst>
                                        </p:cTn>
                                        <p:tgtEl>
                                          <p:spTgt spid="14"/>
                                        </p:tgtEl>
                                        <p:attrNameLst>
                                          <p:attrName>style.visibility</p:attrName>
                                        </p:attrNameLst>
                                      </p:cBhvr>
                                      <p:to>
                                        <p:strVal val="hidden"/>
                                      </p:to>
                                    </p:set>
                                  </p:childTnLst>
                                </p:cTn>
                              </p:par>
                            </p:childTnLst>
                          </p:cTn>
                        </p:par>
                        <p:par>
                          <p:cTn id="26" fill="hold">
                            <p:stCondLst>
                              <p:cond delay="8000"/>
                            </p:stCondLst>
                            <p:childTnLst>
                              <p:par>
                                <p:cTn id="27" presetID="55" presetClass="entr" presetSubtype="0"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2000" fill="hold"/>
                                        <p:tgtEl>
                                          <p:spTgt spid="2"/>
                                        </p:tgtEl>
                                        <p:attrNameLst>
                                          <p:attrName>ppt_w</p:attrName>
                                        </p:attrNameLst>
                                      </p:cBhvr>
                                      <p:tavLst>
                                        <p:tav tm="0">
                                          <p:val>
                                            <p:strVal val="#ppt_w*0.70"/>
                                          </p:val>
                                        </p:tav>
                                        <p:tav tm="100000">
                                          <p:val>
                                            <p:strVal val="#ppt_w"/>
                                          </p:val>
                                        </p:tav>
                                      </p:tavLst>
                                    </p:anim>
                                    <p:anim calcmode="lin" valueType="num">
                                      <p:cBhvr>
                                        <p:cTn id="30" dur="2000" fill="hold"/>
                                        <p:tgtEl>
                                          <p:spTgt spid="2"/>
                                        </p:tgtEl>
                                        <p:attrNameLst>
                                          <p:attrName>ppt_h</p:attrName>
                                        </p:attrNameLst>
                                      </p:cBhvr>
                                      <p:tavLst>
                                        <p:tav tm="0">
                                          <p:val>
                                            <p:strVal val="#ppt_h"/>
                                          </p:val>
                                        </p:tav>
                                        <p:tav tm="100000">
                                          <p:val>
                                            <p:strVal val="#ppt_h"/>
                                          </p:val>
                                        </p:tav>
                                      </p:tavLst>
                                    </p:anim>
                                    <p:animEffect transition="in" filter="fade">
                                      <p:cBhvr>
                                        <p:cTn id="31" dur="2000"/>
                                        <p:tgtEl>
                                          <p:spTgt spid="2"/>
                                        </p:tgtEl>
                                      </p:cBhvr>
                                    </p:animEffect>
                                  </p:childTnLst>
                                </p:cTn>
                              </p:par>
                              <p:par>
                                <p:cTn id="32" presetID="55" presetClass="entr" presetSubtype="0" fill="hold" nodeType="withEffect">
                                  <p:stCondLst>
                                    <p:cond delay="0"/>
                                  </p:stCondLst>
                                  <p:childTnLst>
                                    <p:set>
                                      <p:cBhvr>
                                        <p:cTn id="33" dur="1" fill="hold">
                                          <p:stCondLst>
                                            <p:cond delay="0"/>
                                          </p:stCondLst>
                                        </p:cTn>
                                        <p:tgtEl>
                                          <p:spTgt spid="1026"/>
                                        </p:tgtEl>
                                        <p:attrNameLst>
                                          <p:attrName>style.visibility</p:attrName>
                                        </p:attrNameLst>
                                      </p:cBhvr>
                                      <p:to>
                                        <p:strVal val="visible"/>
                                      </p:to>
                                    </p:set>
                                    <p:anim calcmode="lin" valueType="num">
                                      <p:cBhvr>
                                        <p:cTn id="34" dur="2000" fill="hold"/>
                                        <p:tgtEl>
                                          <p:spTgt spid="1026"/>
                                        </p:tgtEl>
                                        <p:attrNameLst>
                                          <p:attrName>ppt_w</p:attrName>
                                        </p:attrNameLst>
                                      </p:cBhvr>
                                      <p:tavLst>
                                        <p:tav tm="0">
                                          <p:val>
                                            <p:strVal val="#ppt_w*0.70"/>
                                          </p:val>
                                        </p:tav>
                                        <p:tav tm="100000">
                                          <p:val>
                                            <p:strVal val="#ppt_w"/>
                                          </p:val>
                                        </p:tav>
                                      </p:tavLst>
                                    </p:anim>
                                    <p:anim calcmode="lin" valueType="num">
                                      <p:cBhvr>
                                        <p:cTn id="35" dur="2000" fill="hold"/>
                                        <p:tgtEl>
                                          <p:spTgt spid="1026"/>
                                        </p:tgtEl>
                                        <p:attrNameLst>
                                          <p:attrName>ppt_h</p:attrName>
                                        </p:attrNameLst>
                                      </p:cBhvr>
                                      <p:tavLst>
                                        <p:tav tm="0">
                                          <p:val>
                                            <p:strVal val="#ppt_h"/>
                                          </p:val>
                                        </p:tav>
                                        <p:tav tm="100000">
                                          <p:val>
                                            <p:strVal val="#ppt_h"/>
                                          </p:val>
                                        </p:tav>
                                      </p:tavLst>
                                    </p:anim>
                                    <p:animEffect transition="in" filter="fade">
                                      <p:cBhvr>
                                        <p:cTn id="36" dur="2000"/>
                                        <p:tgtEl>
                                          <p:spTgt spid="1026"/>
                                        </p:tgtEl>
                                      </p:cBhvr>
                                    </p:animEffect>
                                  </p:childTnLst>
                                </p:cTn>
                              </p:par>
                            </p:childTnLst>
                          </p:cTn>
                        </p:par>
                        <p:par>
                          <p:cTn id="37" fill="hold">
                            <p:stCondLst>
                              <p:cond delay="10000"/>
                            </p:stCondLst>
                            <p:childTnLst>
                              <p:par>
                                <p:cTn id="38" presetID="55" presetClass="entr" presetSubtype="0" fill="hold" nodeType="after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p:cTn id="40" dur="2000" fill="hold"/>
                                        <p:tgtEl>
                                          <p:spTgt spid="3"/>
                                        </p:tgtEl>
                                        <p:attrNameLst>
                                          <p:attrName>ppt_w</p:attrName>
                                        </p:attrNameLst>
                                      </p:cBhvr>
                                      <p:tavLst>
                                        <p:tav tm="0">
                                          <p:val>
                                            <p:strVal val="#ppt_w*0.70"/>
                                          </p:val>
                                        </p:tav>
                                        <p:tav tm="100000">
                                          <p:val>
                                            <p:strVal val="#ppt_w"/>
                                          </p:val>
                                        </p:tav>
                                      </p:tavLst>
                                    </p:anim>
                                    <p:anim calcmode="lin" valueType="num">
                                      <p:cBhvr>
                                        <p:cTn id="41" dur="2000" fill="hold"/>
                                        <p:tgtEl>
                                          <p:spTgt spid="3"/>
                                        </p:tgtEl>
                                        <p:attrNameLst>
                                          <p:attrName>ppt_h</p:attrName>
                                        </p:attrNameLst>
                                      </p:cBhvr>
                                      <p:tavLst>
                                        <p:tav tm="0">
                                          <p:val>
                                            <p:strVal val="#ppt_h"/>
                                          </p:val>
                                        </p:tav>
                                        <p:tav tm="100000">
                                          <p:val>
                                            <p:strVal val="#ppt_h"/>
                                          </p:val>
                                        </p:tav>
                                      </p:tavLst>
                                    </p:anim>
                                    <p:animEffect transition="in" filter="fade">
                                      <p:cBhvr>
                                        <p:cTn id="42" dur="2000"/>
                                        <p:tgtEl>
                                          <p:spTgt spid="3"/>
                                        </p:tgtEl>
                                      </p:cBhvr>
                                    </p:animEffect>
                                  </p:childTnLst>
                                </p:cTn>
                              </p:par>
                            </p:childTnLst>
                          </p:cTn>
                        </p:par>
                        <p:par>
                          <p:cTn id="43" fill="hold">
                            <p:stCondLst>
                              <p:cond delay="12000"/>
                            </p:stCondLst>
                            <p:childTnLst>
                              <p:par>
                                <p:cTn id="44" presetID="55" presetClass="entr" presetSubtype="0" fill="hold" nodeType="after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2000" fill="hold"/>
                                        <p:tgtEl>
                                          <p:spTgt spid="10"/>
                                        </p:tgtEl>
                                        <p:attrNameLst>
                                          <p:attrName>ppt_w</p:attrName>
                                        </p:attrNameLst>
                                      </p:cBhvr>
                                      <p:tavLst>
                                        <p:tav tm="0">
                                          <p:val>
                                            <p:strVal val="#ppt_w*0.70"/>
                                          </p:val>
                                        </p:tav>
                                        <p:tav tm="100000">
                                          <p:val>
                                            <p:strVal val="#ppt_w"/>
                                          </p:val>
                                        </p:tav>
                                      </p:tavLst>
                                    </p:anim>
                                    <p:anim calcmode="lin" valueType="num">
                                      <p:cBhvr>
                                        <p:cTn id="47" dur="2000" fill="hold"/>
                                        <p:tgtEl>
                                          <p:spTgt spid="10"/>
                                        </p:tgtEl>
                                        <p:attrNameLst>
                                          <p:attrName>ppt_h</p:attrName>
                                        </p:attrNameLst>
                                      </p:cBhvr>
                                      <p:tavLst>
                                        <p:tav tm="0">
                                          <p:val>
                                            <p:strVal val="#ppt_h"/>
                                          </p:val>
                                        </p:tav>
                                        <p:tav tm="100000">
                                          <p:val>
                                            <p:strVal val="#ppt_h"/>
                                          </p:val>
                                        </p:tav>
                                      </p:tavLst>
                                    </p:anim>
                                    <p:animEffect transition="in" filter="fade">
                                      <p:cBhvr>
                                        <p:cTn id="48" dur="2000"/>
                                        <p:tgtEl>
                                          <p:spTgt spid="10"/>
                                        </p:tgtEl>
                                      </p:cBhvr>
                                    </p:animEffect>
                                  </p:childTnLst>
                                </p:cTn>
                              </p:par>
                            </p:childTnLst>
                          </p:cTn>
                        </p:par>
                        <p:par>
                          <p:cTn id="49" fill="hold">
                            <p:stCondLst>
                              <p:cond delay="14000"/>
                            </p:stCondLst>
                            <p:childTnLst>
                              <p:par>
                                <p:cTn id="50" presetID="55" presetClass="entr" presetSubtype="0" fill="hold" nodeType="after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p:cTn id="52" dur="2000" fill="hold"/>
                                        <p:tgtEl>
                                          <p:spTgt spid="9"/>
                                        </p:tgtEl>
                                        <p:attrNameLst>
                                          <p:attrName>ppt_w</p:attrName>
                                        </p:attrNameLst>
                                      </p:cBhvr>
                                      <p:tavLst>
                                        <p:tav tm="0">
                                          <p:val>
                                            <p:strVal val="#ppt_w*0.70"/>
                                          </p:val>
                                        </p:tav>
                                        <p:tav tm="100000">
                                          <p:val>
                                            <p:strVal val="#ppt_w"/>
                                          </p:val>
                                        </p:tav>
                                      </p:tavLst>
                                    </p:anim>
                                    <p:anim calcmode="lin" valueType="num">
                                      <p:cBhvr>
                                        <p:cTn id="53" dur="2000" fill="hold"/>
                                        <p:tgtEl>
                                          <p:spTgt spid="9"/>
                                        </p:tgtEl>
                                        <p:attrNameLst>
                                          <p:attrName>ppt_h</p:attrName>
                                        </p:attrNameLst>
                                      </p:cBhvr>
                                      <p:tavLst>
                                        <p:tav tm="0">
                                          <p:val>
                                            <p:strVal val="#ppt_h"/>
                                          </p:val>
                                        </p:tav>
                                        <p:tav tm="100000">
                                          <p:val>
                                            <p:strVal val="#ppt_h"/>
                                          </p:val>
                                        </p:tav>
                                      </p:tavLst>
                                    </p:anim>
                                    <p:animEffect transition="in" filter="fade">
                                      <p:cBhvr>
                                        <p:cTn id="54" dur="2000"/>
                                        <p:tgtEl>
                                          <p:spTgt spid="9"/>
                                        </p:tgtEl>
                                      </p:cBhvr>
                                    </p:animEffect>
                                  </p:childTnLst>
                                </p:cTn>
                              </p:par>
                            </p:childTnLst>
                          </p:cTn>
                        </p:par>
                        <p:par>
                          <p:cTn id="55" fill="hold">
                            <p:stCondLst>
                              <p:cond delay="16000"/>
                            </p:stCondLst>
                            <p:childTnLst>
                              <p:par>
                                <p:cTn id="56" presetID="55" presetClass="entr" presetSubtype="0" fill="hold" nodeType="afterEffect">
                                  <p:stCondLst>
                                    <p:cond delay="0"/>
                                  </p:stCondLst>
                                  <p:childTnLst>
                                    <p:set>
                                      <p:cBhvr>
                                        <p:cTn id="57" dur="1" fill="hold">
                                          <p:stCondLst>
                                            <p:cond delay="0"/>
                                          </p:stCondLst>
                                        </p:cTn>
                                        <p:tgtEl>
                                          <p:spTgt spid="11"/>
                                        </p:tgtEl>
                                        <p:attrNameLst>
                                          <p:attrName>style.visibility</p:attrName>
                                        </p:attrNameLst>
                                      </p:cBhvr>
                                      <p:to>
                                        <p:strVal val="visible"/>
                                      </p:to>
                                    </p:set>
                                    <p:anim calcmode="lin" valueType="num">
                                      <p:cBhvr>
                                        <p:cTn id="58" dur="2000" fill="hold"/>
                                        <p:tgtEl>
                                          <p:spTgt spid="11"/>
                                        </p:tgtEl>
                                        <p:attrNameLst>
                                          <p:attrName>ppt_w</p:attrName>
                                        </p:attrNameLst>
                                      </p:cBhvr>
                                      <p:tavLst>
                                        <p:tav tm="0">
                                          <p:val>
                                            <p:strVal val="#ppt_w*0.70"/>
                                          </p:val>
                                        </p:tav>
                                        <p:tav tm="100000">
                                          <p:val>
                                            <p:strVal val="#ppt_w"/>
                                          </p:val>
                                        </p:tav>
                                      </p:tavLst>
                                    </p:anim>
                                    <p:anim calcmode="lin" valueType="num">
                                      <p:cBhvr>
                                        <p:cTn id="59" dur="2000" fill="hold"/>
                                        <p:tgtEl>
                                          <p:spTgt spid="11"/>
                                        </p:tgtEl>
                                        <p:attrNameLst>
                                          <p:attrName>ppt_h</p:attrName>
                                        </p:attrNameLst>
                                      </p:cBhvr>
                                      <p:tavLst>
                                        <p:tav tm="0">
                                          <p:val>
                                            <p:strVal val="#ppt_h"/>
                                          </p:val>
                                        </p:tav>
                                        <p:tav tm="100000">
                                          <p:val>
                                            <p:strVal val="#ppt_h"/>
                                          </p:val>
                                        </p:tav>
                                      </p:tavLst>
                                    </p:anim>
                                    <p:animEffect transition="in" filter="fade">
                                      <p:cBhvr>
                                        <p:cTn id="60" dur="2000"/>
                                        <p:tgtEl>
                                          <p:spTgt spid="11"/>
                                        </p:tgtEl>
                                      </p:cBhvr>
                                    </p:animEffect>
                                  </p:childTnLst>
                                </p:cTn>
                              </p:par>
                            </p:childTnLst>
                          </p:cTn>
                        </p:par>
                        <p:par>
                          <p:cTn id="61" fill="hold">
                            <p:stCondLst>
                              <p:cond delay="18000"/>
                            </p:stCondLst>
                            <p:childTnLst>
                              <p:par>
                                <p:cTn id="62" presetID="55" presetClass="entr" presetSubtype="0" fill="hold" nodeType="afterEffect">
                                  <p:stCondLst>
                                    <p:cond delay="0"/>
                                  </p:stCondLst>
                                  <p:childTnLst>
                                    <p:set>
                                      <p:cBhvr>
                                        <p:cTn id="63" dur="1" fill="hold">
                                          <p:stCondLst>
                                            <p:cond delay="0"/>
                                          </p:stCondLst>
                                        </p:cTn>
                                        <p:tgtEl>
                                          <p:spTgt spid="12"/>
                                        </p:tgtEl>
                                        <p:attrNameLst>
                                          <p:attrName>style.visibility</p:attrName>
                                        </p:attrNameLst>
                                      </p:cBhvr>
                                      <p:to>
                                        <p:strVal val="visible"/>
                                      </p:to>
                                    </p:set>
                                    <p:anim calcmode="lin" valueType="num">
                                      <p:cBhvr>
                                        <p:cTn id="64" dur="2000" fill="hold"/>
                                        <p:tgtEl>
                                          <p:spTgt spid="12"/>
                                        </p:tgtEl>
                                        <p:attrNameLst>
                                          <p:attrName>ppt_w</p:attrName>
                                        </p:attrNameLst>
                                      </p:cBhvr>
                                      <p:tavLst>
                                        <p:tav tm="0">
                                          <p:val>
                                            <p:strVal val="#ppt_w*0.70"/>
                                          </p:val>
                                        </p:tav>
                                        <p:tav tm="100000">
                                          <p:val>
                                            <p:strVal val="#ppt_w"/>
                                          </p:val>
                                        </p:tav>
                                      </p:tavLst>
                                    </p:anim>
                                    <p:anim calcmode="lin" valueType="num">
                                      <p:cBhvr>
                                        <p:cTn id="65" dur="2000" fill="hold"/>
                                        <p:tgtEl>
                                          <p:spTgt spid="12"/>
                                        </p:tgtEl>
                                        <p:attrNameLst>
                                          <p:attrName>ppt_h</p:attrName>
                                        </p:attrNameLst>
                                      </p:cBhvr>
                                      <p:tavLst>
                                        <p:tav tm="0">
                                          <p:val>
                                            <p:strVal val="#ppt_h"/>
                                          </p:val>
                                        </p:tav>
                                        <p:tav tm="100000">
                                          <p:val>
                                            <p:strVal val="#ppt_h"/>
                                          </p:val>
                                        </p:tav>
                                      </p:tavLst>
                                    </p:anim>
                                    <p:animEffect transition="in" filter="fade">
                                      <p:cBhvr>
                                        <p:cTn id="66"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8" grpId="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1142976" y="332656"/>
            <a:ext cx="7626176" cy="1143000"/>
          </a:xfrm>
        </p:spPr>
        <p:txBody>
          <a:bodyPr/>
          <a:lstStyle/>
          <a:p>
            <a:r>
              <a:rPr lang="de-DE" sz="40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ERNST THEODOR AMADEUS HOFFMANN</a:t>
            </a:r>
            <a:endParaRPr lang="ru-RU" sz="40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1026" name="Picture 2" descr="M:\Экзамен\15_0.jpg"/>
          <p:cNvPicPr>
            <a:picLocks noChangeAspect="1" noChangeArrowheads="1"/>
          </p:cNvPicPr>
          <p:nvPr/>
        </p:nvPicPr>
        <p:blipFill>
          <a:blip r:embed="rId2" cstate="print"/>
          <a:stretch>
            <a:fillRect/>
          </a:stretch>
        </p:blipFill>
        <p:spPr bwMode="auto">
          <a:xfrm>
            <a:off x="395536" y="260648"/>
            <a:ext cx="1277888" cy="1277888"/>
          </a:xfrm>
          <a:prstGeom prst="rect">
            <a:avLst/>
          </a:prstGeom>
          <a:noFill/>
        </p:spPr>
      </p:pic>
      <p:pic>
        <p:nvPicPr>
          <p:cNvPr id="4" name="Рисунок 3" descr="74917.jpg"/>
          <p:cNvPicPr>
            <a:picLocks noChangeAspect="1"/>
          </p:cNvPicPr>
          <p:nvPr/>
        </p:nvPicPr>
        <p:blipFill>
          <a:blip r:embed="rId3" cstate="print"/>
          <a:stretch>
            <a:fillRect/>
          </a:stretch>
        </p:blipFill>
        <p:spPr>
          <a:xfrm>
            <a:off x="2000232" y="1500174"/>
            <a:ext cx="3751373" cy="5085194"/>
          </a:xfrm>
          <a:prstGeom prst="rect">
            <a:avLst/>
          </a:prstGeom>
        </p:spPr>
      </p:pic>
      <p:sp>
        <p:nvSpPr>
          <p:cNvPr id="5" name="Прямоугольник 4"/>
          <p:cNvSpPr/>
          <p:nvPr/>
        </p:nvSpPr>
        <p:spPr>
          <a:xfrm>
            <a:off x="5929290" y="3214686"/>
            <a:ext cx="3214710" cy="707886"/>
          </a:xfrm>
          <a:prstGeom prst="rect">
            <a:avLst/>
          </a:prstGeom>
        </p:spPr>
        <p:txBody>
          <a:bodyPr wrap="square">
            <a:spAutoFit/>
          </a:bodyPr>
          <a:lstStyle/>
          <a:p>
            <a:r>
              <a:rPr lang="de-DE" sz="2000" dirty="0" smtClean="0">
                <a:latin typeface="Times New Roman" pitchFamily="18" charset="0"/>
                <a:cs typeface="Times New Roman" pitchFamily="18" charset="0"/>
              </a:rPr>
              <a:t> Haus, wo </a:t>
            </a:r>
            <a:r>
              <a:rPr lang="de-DE" sz="2000" dirty="0" smtClean="0">
                <a:latin typeface="Times New Roman" pitchFamily="18" charset="0"/>
                <a:cs typeface="Times New Roman" pitchFamily="18" charset="0"/>
              </a:rPr>
              <a:t> </a:t>
            </a:r>
            <a:endParaRPr lang="de-DE" sz="2000" dirty="0" smtClean="0">
              <a:latin typeface="Times New Roman" pitchFamily="18" charset="0"/>
              <a:cs typeface="Times New Roman" pitchFamily="18" charset="0"/>
            </a:endParaRPr>
          </a:p>
          <a:p>
            <a:r>
              <a:rPr lang="de-DE" sz="2000" dirty="0" smtClean="0">
                <a:latin typeface="Times New Roman" pitchFamily="18" charset="0"/>
                <a:cs typeface="Times New Roman" pitchFamily="18" charset="0"/>
              </a:rPr>
              <a:t>      </a:t>
            </a:r>
            <a:r>
              <a:rPr lang="ru-RU" sz="2000" dirty="0" smtClean="0">
                <a:latin typeface="Times New Roman" pitchFamily="18" charset="0"/>
                <a:cs typeface="Times New Roman" pitchFamily="18" charset="0"/>
              </a:rPr>
              <a:t>Е. Т. А. </a:t>
            </a:r>
            <a:r>
              <a:rPr lang="en-US" sz="2000" dirty="0" smtClean="0">
                <a:latin typeface="Times New Roman" pitchFamily="18" charset="0"/>
                <a:cs typeface="Times New Roman" pitchFamily="18" charset="0"/>
              </a:rPr>
              <a:t>Hoffmann</a:t>
            </a:r>
            <a:r>
              <a:rPr lang="ru-RU"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lebte</a:t>
            </a:r>
            <a:endParaRPr lang="ru-RU" sz="2000" dirty="0">
              <a:latin typeface="Times New Roman" pitchFamily="18" charset="0"/>
              <a:cs typeface="Times New Roman" pitchFamily="18"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childTnLst>
                          </p:cTn>
                        </p:par>
                        <p:par>
                          <p:cTn id="10" fill="hold">
                            <p:stCondLst>
                              <p:cond delay="3000"/>
                            </p:stCondLst>
                            <p:childTnLst>
                              <p:par>
                                <p:cTn id="11" presetID="55"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2000" fill="hold"/>
                                        <p:tgtEl>
                                          <p:spTgt spid="4"/>
                                        </p:tgtEl>
                                        <p:attrNameLst>
                                          <p:attrName>ppt_w</p:attrName>
                                        </p:attrNameLst>
                                      </p:cBhvr>
                                      <p:tavLst>
                                        <p:tav tm="0">
                                          <p:val>
                                            <p:strVal val="#ppt_w*0.70"/>
                                          </p:val>
                                        </p:tav>
                                        <p:tav tm="100000">
                                          <p:val>
                                            <p:strVal val="#ppt_w"/>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animEffect transition="in" filter="fade">
                                      <p:cBhvr>
                                        <p:cTn id="15" dur="2000"/>
                                        <p:tgtEl>
                                          <p:spTgt spid="4"/>
                                        </p:tgtEl>
                                      </p:cBhvr>
                                    </p:animEffect>
                                  </p:childTnLst>
                                </p:cTn>
                              </p:par>
                            </p:childTnLst>
                          </p:cTn>
                        </p:par>
                        <p:par>
                          <p:cTn id="16" fill="hold">
                            <p:stCondLst>
                              <p:cond delay="5000"/>
                            </p:stCondLst>
                            <p:childTnLst>
                              <p:par>
                                <p:cTn id="17" presetID="55"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2000" fill="hold"/>
                                        <p:tgtEl>
                                          <p:spTgt spid="5"/>
                                        </p:tgtEl>
                                        <p:attrNameLst>
                                          <p:attrName>ppt_w</p:attrName>
                                        </p:attrNameLst>
                                      </p:cBhvr>
                                      <p:tavLst>
                                        <p:tav tm="0">
                                          <p:val>
                                            <p:strVal val="#ppt_w*0.70"/>
                                          </p:val>
                                        </p:tav>
                                        <p:tav tm="100000">
                                          <p:val>
                                            <p:strVal val="#ppt_w"/>
                                          </p:val>
                                        </p:tav>
                                      </p:tavLst>
                                    </p:anim>
                                    <p:anim calcmode="lin" valueType="num">
                                      <p:cBhvr>
                                        <p:cTn id="20" dur="2000" fill="hold"/>
                                        <p:tgtEl>
                                          <p:spTgt spid="5"/>
                                        </p:tgtEl>
                                        <p:attrNameLst>
                                          <p:attrName>ppt_h</p:attrName>
                                        </p:attrNameLst>
                                      </p:cBhvr>
                                      <p:tavLst>
                                        <p:tav tm="0">
                                          <p:val>
                                            <p:strVal val="#ppt_h"/>
                                          </p:val>
                                        </p:tav>
                                        <p:tav tm="100000">
                                          <p:val>
                                            <p:strVal val="#ppt_h"/>
                                          </p:val>
                                        </p:tav>
                                      </p:tavLst>
                                    </p:anim>
                                    <p:animEffect transition="in" filter="fade">
                                      <p:cBhvr>
                                        <p:cTn id="2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1142976" y="332656"/>
            <a:ext cx="7626176" cy="1143000"/>
          </a:xfrm>
        </p:spPr>
        <p:txBody>
          <a:bodyPr/>
          <a:lstStyle/>
          <a:p>
            <a:r>
              <a:rPr lang="de-DE" sz="40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ERNST THEODOR AMADEUS HOFFMANN</a:t>
            </a:r>
            <a:endParaRPr lang="ru-RU" sz="40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1026" name="Picture 2" descr="M:\Экзамен\15_0.jpg"/>
          <p:cNvPicPr>
            <a:picLocks noChangeAspect="1" noChangeArrowheads="1"/>
          </p:cNvPicPr>
          <p:nvPr/>
        </p:nvPicPr>
        <p:blipFill>
          <a:blip r:embed="rId2" cstate="print"/>
          <a:stretch>
            <a:fillRect/>
          </a:stretch>
        </p:blipFill>
        <p:spPr bwMode="auto">
          <a:xfrm>
            <a:off x="395536" y="260648"/>
            <a:ext cx="1277888" cy="1277888"/>
          </a:xfrm>
          <a:prstGeom prst="rect">
            <a:avLst/>
          </a:prstGeom>
          <a:noFill/>
        </p:spPr>
      </p:pic>
      <p:sp>
        <p:nvSpPr>
          <p:cNvPr id="134145" name="Rectangle 1"/>
          <p:cNvSpPr>
            <a:spLocks noChangeArrowheads="1"/>
          </p:cNvSpPr>
          <p:nvPr/>
        </p:nvSpPr>
        <p:spPr bwMode="auto">
          <a:xfrm>
            <a:off x="4714876" y="1714488"/>
            <a:ext cx="3929090"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4124325" algn="l"/>
              </a:tabLst>
            </a:pPr>
            <a:r>
              <a:rPr kumimoji="0" lang="de-DE"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die Novelle "Don Juan" (1813),</a:t>
            </a:r>
            <a:endParaRPr kumimoji="0" lang="de-DE"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134146" name="Rectangle 2"/>
          <p:cNvSpPr>
            <a:spLocks noChangeArrowheads="1"/>
          </p:cNvSpPr>
          <p:nvPr/>
        </p:nvSpPr>
        <p:spPr bwMode="auto">
          <a:xfrm>
            <a:off x="4286248" y="2071678"/>
            <a:ext cx="4357718"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4124325" algn="l"/>
              </a:tabLst>
            </a:pPr>
            <a:r>
              <a:rPr kumimoji="0" lang="de-DE"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die Erzählung "Goldener Topf" (1814),</a:t>
            </a:r>
            <a:endParaRPr kumimoji="0" lang="de-DE" sz="20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134147" name="Rectangle 3"/>
          <p:cNvSpPr>
            <a:spLocks noChangeArrowheads="1"/>
          </p:cNvSpPr>
          <p:nvPr/>
        </p:nvSpPr>
        <p:spPr bwMode="auto">
          <a:xfrm>
            <a:off x="3714744" y="2428868"/>
            <a:ext cx="5000660"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4124325" algn="l"/>
              </a:tabLst>
            </a:pPr>
            <a:r>
              <a:rPr kumimoji="0" lang="de-DE"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der Roman" Elixier des Teufels "(1815-1816),</a:t>
            </a:r>
            <a:endParaRPr kumimoji="0" lang="de-DE"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134148" name="Rectangle 4"/>
          <p:cNvSpPr>
            <a:spLocks noChangeArrowheads="1"/>
          </p:cNvSpPr>
          <p:nvPr/>
        </p:nvSpPr>
        <p:spPr bwMode="auto">
          <a:xfrm>
            <a:off x="4214810" y="2857496"/>
            <a:ext cx="4143404"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4124325" algn="l"/>
              </a:tabLst>
            </a:pPr>
            <a:r>
              <a:rPr kumimoji="0" lang="de-DE"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die Novelle „Sandmann“ (1817</a:t>
            </a:r>
            <a:r>
              <a:rPr kumimoji="0" lang="de-DE"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de-DE"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4149" name="Rectangle 5"/>
          <p:cNvSpPr>
            <a:spLocks noChangeArrowheads="1"/>
          </p:cNvSpPr>
          <p:nvPr/>
        </p:nvSpPr>
        <p:spPr bwMode="auto">
          <a:xfrm>
            <a:off x="3857620" y="3500438"/>
            <a:ext cx="4500594"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4124325" algn="l"/>
              </a:tabLst>
            </a:pPr>
            <a:r>
              <a:rPr kumimoji="0" lang="de-DE"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de-DE" sz="2000" b="0" i="0" strike="noStrike" cap="none" normalizeH="0" baseline="0" dirty="0" smtClean="0">
                <a:ln>
                  <a:noFill/>
                </a:ln>
                <a:effectLst/>
                <a:latin typeface="Times New Roman" pitchFamily="18" charset="0"/>
                <a:ea typeface="Calibri" pitchFamily="34" charset="0"/>
                <a:cs typeface="Times New Roman" pitchFamily="18" charset="0"/>
              </a:rPr>
              <a:t>die Märchen- Erzählung „ Klein Zaches, </a:t>
            </a:r>
          </a:p>
          <a:p>
            <a:pPr marL="0" marR="0" lvl="0" indent="0" algn="just" defTabSz="914400" rtl="0" eaLnBrk="1" fontAlgn="base" latinLnBrk="0" hangingPunct="1">
              <a:lnSpc>
                <a:spcPct val="100000"/>
              </a:lnSpc>
              <a:spcBef>
                <a:spcPct val="0"/>
              </a:spcBef>
              <a:spcAft>
                <a:spcPct val="0"/>
              </a:spcAft>
              <a:buClrTx/>
              <a:buSzTx/>
              <a:buFontTx/>
              <a:buChar char="•"/>
              <a:tabLst>
                <a:tab pos="4124325" algn="l"/>
              </a:tabLst>
            </a:pPr>
            <a:r>
              <a:rPr kumimoji="0" lang="de-DE" sz="2000" b="0" i="0" strike="noStrike" cap="none" normalizeH="0" baseline="0" dirty="0" smtClean="0">
                <a:ln>
                  <a:noFill/>
                </a:ln>
                <a:effectLst/>
                <a:latin typeface="Times New Roman" pitchFamily="18" charset="0"/>
                <a:ea typeface="Calibri" pitchFamily="34" charset="0"/>
                <a:cs typeface="Times New Roman" pitchFamily="18" charset="0"/>
              </a:rPr>
              <a:t>genannt Zinnober</a:t>
            </a:r>
            <a:r>
              <a:rPr lang="de-DE" sz="2000" u="sng" dirty="0" smtClean="0">
                <a:latin typeface="Times New Roman" pitchFamily="18" charset="0"/>
                <a:ea typeface="Calibri" pitchFamily="34" charset="0"/>
                <a:cs typeface="Times New Roman" pitchFamily="18" charset="0"/>
              </a:rPr>
              <a:t>„ </a:t>
            </a:r>
            <a:r>
              <a:rPr kumimoji="0" lang="de-DE" sz="2000" b="0" i="0" strike="noStrike" cap="none" normalizeH="0" baseline="0" dirty="0" smtClean="0">
                <a:ln>
                  <a:noFill/>
                </a:ln>
                <a:effectLst/>
                <a:latin typeface="Times New Roman" pitchFamily="18" charset="0"/>
                <a:ea typeface="Calibri" pitchFamily="34" charset="0"/>
                <a:cs typeface="Times New Roman" pitchFamily="18" charset="0"/>
              </a:rPr>
              <a:t>(1819), </a:t>
            </a:r>
            <a:endParaRPr kumimoji="0" lang="de-DE" sz="2000" b="0" i="0" strike="noStrike" cap="none" normalizeH="0" baseline="0" dirty="0" smtClean="0">
              <a:ln>
                <a:noFill/>
              </a:ln>
              <a:effectLst/>
              <a:latin typeface="Times New Roman" pitchFamily="18" charset="0"/>
              <a:cs typeface="Times New Roman" pitchFamily="18" charset="0"/>
            </a:endParaRPr>
          </a:p>
        </p:txBody>
      </p:sp>
      <p:sp>
        <p:nvSpPr>
          <p:cNvPr id="134150" name="Rectangle 6"/>
          <p:cNvSpPr>
            <a:spLocks noChangeArrowheads="1"/>
          </p:cNvSpPr>
          <p:nvPr/>
        </p:nvSpPr>
        <p:spPr bwMode="auto">
          <a:xfrm>
            <a:off x="3286116" y="4286256"/>
            <a:ext cx="5429288"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4124325" algn="l"/>
              </a:tabLst>
            </a:pPr>
            <a:r>
              <a:rPr kumimoji="0" lang="de-DE"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die Romane " Serapeions  Brüder "(1819-1821),</a:t>
            </a:r>
            <a:endParaRPr kumimoji="0" lang="de-DE" sz="20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134151" name="Rectangle 7"/>
          <p:cNvSpPr>
            <a:spLocks noChangeArrowheads="1"/>
          </p:cNvSpPr>
          <p:nvPr/>
        </p:nvSpPr>
        <p:spPr bwMode="auto">
          <a:xfrm>
            <a:off x="3286116" y="4714884"/>
            <a:ext cx="5643602"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4124325" algn="l"/>
              </a:tabLst>
            </a:pPr>
            <a:r>
              <a:rPr kumimoji="0" lang="de-DE"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Lebensansichten des Katers Murr" (1820-1822),</a:t>
            </a:r>
            <a:endParaRPr kumimoji="0" lang="de-DE"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134153" name="Rectangle 9"/>
          <p:cNvSpPr>
            <a:spLocks noChangeArrowheads="1"/>
          </p:cNvSpPr>
          <p:nvPr/>
        </p:nvSpPr>
        <p:spPr bwMode="auto">
          <a:xfrm>
            <a:off x="3357554" y="5715016"/>
            <a:ext cx="535785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4124325" algn="l"/>
              </a:tabLst>
            </a:pPr>
            <a:r>
              <a:rPr kumimoji="0" lang="de-DE"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das Märchen " </a:t>
            </a:r>
            <a:r>
              <a:rPr kumimoji="0" lang="de-DE"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Nußknacker</a:t>
            </a:r>
            <a:r>
              <a:rPr kumimoji="0" lang="de-DE"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und der Mäusekönig " (1821). </a:t>
            </a:r>
            <a:endParaRPr kumimoji="0" lang="de-DE" sz="20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134154" name="Rectangle 10"/>
          <p:cNvSpPr>
            <a:spLocks noChangeArrowheads="1"/>
          </p:cNvSpPr>
          <p:nvPr/>
        </p:nvSpPr>
        <p:spPr bwMode="auto">
          <a:xfrm>
            <a:off x="3929058" y="5214950"/>
            <a:ext cx="4857784"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4124325" algn="l"/>
              </a:tabLst>
            </a:pPr>
            <a:r>
              <a:rPr kumimoji="0" lang="de-DE"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de-DE" sz="2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Gebieter der Flohe</a:t>
            </a:r>
            <a:r>
              <a:rPr kumimoji="0" lang="de-DE"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(1822), </a:t>
            </a:r>
            <a:endParaRPr kumimoji="0" lang="de-DE" sz="20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7" name="Рисунок 16" descr="87.jpg"/>
          <p:cNvPicPr>
            <a:picLocks noChangeAspect="1"/>
          </p:cNvPicPr>
          <p:nvPr/>
        </p:nvPicPr>
        <p:blipFill>
          <a:blip r:embed="rId3" cstate="print"/>
          <a:stretch>
            <a:fillRect/>
          </a:stretch>
        </p:blipFill>
        <p:spPr>
          <a:xfrm>
            <a:off x="223405" y="1571612"/>
            <a:ext cx="1682496" cy="2523744"/>
          </a:xfrm>
          <a:prstGeom prst="rect">
            <a:avLst/>
          </a:prstGeom>
        </p:spPr>
      </p:pic>
      <p:pic>
        <p:nvPicPr>
          <p:cNvPr id="18" name="Рисунок 17" descr="364ced1a363fe0419cab5ea6d80aaeb1.jpg"/>
          <p:cNvPicPr>
            <a:picLocks noChangeAspect="1"/>
          </p:cNvPicPr>
          <p:nvPr/>
        </p:nvPicPr>
        <p:blipFill>
          <a:blip r:embed="rId4" cstate="print"/>
          <a:stretch>
            <a:fillRect/>
          </a:stretch>
        </p:blipFill>
        <p:spPr>
          <a:xfrm>
            <a:off x="1857356" y="1643050"/>
            <a:ext cx="1371598" cy="1576549"/>
          </a:xfrm>
          <a:prstGeom prst="rect">
            <a:avLst/>
          </a:prstGeom>
        </p:spPr>
      </p:pic>
      <p:pic>
        <p:nvPicPr>
          <p:cNvPr id="20" name="Рисунок 19" descr="gofman-kroshka_tsahes.jpg"/>
          <p:cNvPicPr>
            <a:picLocks noChangeAspect="1"/>
          </p:cNvPicPr>
          <p:nvPr/>
        </p:nvPicPr>
        <p:blipFill>
          <a:blip r:embed="rId5" cstate="print"/>
          <a:stretch>
            <a:fillRect/>
          </a:stretch>
        </p:blipFill>
        <p:spPr>
          <a:xfrm>
            <a:off x="1571604" y="2714620"/>
            <a:ext cx="1666875" cy="1666875"/>
          </a:xfrm>
          <a:prstGeom prst="rect">
            <a:avLst/>
          </a:prstGeom>
        </p:spPr>
      </p:pic>
      <p:pic>
        <p:nvPicPr>
          <p:cNvPr id="21" name="Рисунок 20" descr="diskpovelit.jpg"/>
          <p:cNvPicPr>
            <a:picLocks noChangeAspect="1"/>
          </p:cNvPicPr>
          <p:nvPr/>
        </p:nvPicPr>
        <p:blipFill>
          <a:blip r:embed="rId6" cstate="print"/>
          <a:stretch>
            <a:fillRect/>
          </a:stretch>
        </p:blipFill>
        <p:spPr>
          <a:xfrm>
            <a:off x="285720" y="3071810"/>
            <a:ext cx="1767096" cy="2428868"/>
          </a:xfrm>
          <a:prstGeom prst="rect">
            <a:avLst/>
          </a:prstGeom>
        </p:spPr>
      </p:pic>
      <p:pic>
        <p:nvPicPr>
          <p:cNvPr id="19" name="Рисунок 18" descr="46872.jpg"/>
          <p:cNvPicPr>
            <a:picLocks noChangeAspect="1"/>
          </p:cNvPicPr>
          <p:nvPr/>
        </p:nvPicPr>
        <p:blipFill>
          <a:blip r:embed="rId7" cstate="print"/>
          <a:stretch>
            <a:fillRect/>
          </a:stretch>
        </p:blipFill>
        <p:spPr>
          <a:xfrm>
            <a:off x="428596" y="4500570"/>
            <a:ext cx="2771769" cy="2103873"/>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childTnLst>
                          </p:cTn>
                        </p:par>
                        <p:par>
                          <p:cTn id="10" fill="hold">
                            <p:stCondLst>
                              <p:cond delay="3000"/>
                            </p:stCondLst>
                            <p:childTnLst>
                              <p:par>
                                <p:cTn id="11" presetID="55" presetClass="entr" presetSubtype="0" fill="hold" grpId="0" nodeType="afterEffect">
                                  <p:stCondLst>
                                    <p:cond delay="0"/>
                                  </p:stCondLst>
                                  <p:childTnLst>
                                    <p:set>
                                      <p:cBhvr>
                                        <p:cTn id="12" dur="1" fill="hold">
                                          <p:stCondLst>
                                            <p:cond delay="0"/>
                                          </p:stCondLst>
                                        </p:cTn>
                                        <p:tgtEl>
                                          <p:spTgt spid="134145"/>
                                        </p:tgtEl>
                                        <p:attrNameLst>
                                          <p:attrName>style.visibility</p:attrName>
                                        </p:attrNameLst>
                                      </p:cBhvr>
                                      <p:to>
                                        <p:strVal val="visible"/>
                                      </p:to>
                                    </p:set>
                                    <p:anim calcmode="lin" valueType="num">
                                      <p:cBhvr>
                                        <p:cTn id="13" dur="2000" fill="hold"/>
                                        <p:tgtEl>
                                          <p:spTgt spid="134145"/>
                                        </p:tgtEl>
                                        <p:attrNameLst>
                                          <p:attrName>ppt_w</p:attrName>
                                        </p:attrNameLst>
                                      </p:cBhvr>
                                      <p:tavLst>
                                        <p:tav tm="0">
                                          <p:val>
                                            <p:strVal val="#ppt_w*0.70"/>
                                          </p:val>
                                        </p:tav>
                                        <p:tav tm="100000">
                                          <p:val>
                                            <p:strVal val="#ppt_w"/>
                                          </p:val>
                                        </p:tav>
                                      </p:tavLst>
                                    </p:anim>
                                    <p:anim calcmode="lin" valueType="num">
                                      <p:cBhvr>
                                        <p:cTn id="14" dur="2000" fill="hold"/>
                                        <p:tgtEl>
                                          <p:spTgt spid="134145"/>
                                        </p:tgtEl>
                                        <p:attrNameLst>
                                          <p:attrName>ppt_h</p:attrName>
                                        </p:attrNameLst>
                                      </p:cBhvr>
                                      <p:tavLst>
                                        <p:tav tm="0">
                                          <p:val>
                                            <p:strVal val="#ppt_h"/>
                                          </p:val>
                                        </p:tav>
                                        <p:tav tm="100000">
                                          <p:val>
                                            <p:strVal val="#ppt_h"/>
                                          </p:val>
                                        </p:tav>
                                      </p:tavLst>
                                    </p:anim>
                                    <p:animEffect transition="in" filter="fade">
                                      <p:cBhvr>
                                        <p:cTn id="15" dur="2000"/>
                                        <p:tgtEl>
                                          <p:spTgt spid="134145"/>
                                        </p:tgtEl>
                                      </p:cBhvr>
                                    </p:animEffect>
                                  </p:childTnLst>
                                </p:cTn>
                              </p:par>
                              <p:par>
                                <p:cTn id="16" presetID="55"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2000" fill="hold"/>
                                        <p:tgtEl>
                                          <p:spTgt spid="17"/>
                                        </p:tgtEl>
                                        <p:attrNameLst>
                                          <p:attrName>ppt_w</p:attrName>
                                        </p:attrNameLst>
                                      </p:cBhvr>
                                      <p:tavLst>
                                        <p:tav tm="0">
                                          <p:val>
                                            <p:strVal val="#ppt_w*0.70"/>
                                          </p:val>
                                        </p:tav>
                                        <p:tav tm="100000">
                                          <p:val>
                                            <p:strVal val="#ppt_w"/>
                                          </p:val>
                                        </p:tav>
                                      </p:tavLst>
                                    </p:anim>
                                    <p:anim calcmode="lin" valueType="num">
                                      <p:cBhvr>
                                        <p:cTn id="19" dur="2000" fill="hold"/>
                                        <p:tgtEl>
                                          <p:spTgt spid="17"/>
                                        </p:tgtEl>
                                        <p:attrNameLst>
                                          <p:attrName>ppt_h</p:attrName>
                                        </p:attrNameLst>
                                      </p:cBhvr>
                                      <p:tavLst>
                                        <p:tav tm="0">
                                          <p:val>
                                            <p:strVal val="#ppt_h"/>
                                          </p:val>
                                        </p:tav>
                                        <p:tav tm="100000">
                                          <p:val>
                                            <p:strVal val="#ppt_h"/>
                                          </p:val>
                                        </p:tav>
                                      </p:tavLst>
                                    </p:anim>
                                    <p:animEffect transition="in" filter="fade">
                                      <p:cBhvr>
                                        <p:cTn id="20" dur="2000"/>
                                        <p:tgtEl>
                                          <p:spTgt spid="17"/>
                                        </p:tgtEl>
                                      </p:cBhvr>
                                    </p:animEffect>
                                  </p:childTnLst>
                                </p:cTn>
                              </p:par>
                            </p:childTnLst>
                          </p:cTn>
                        </p:par>
                        <p:par>
                          <p:cTn id="21" fill="hold">
                            <p:stCondLst>
                              <p:cond delay="5000"/>
                            </p:stCondLst>
                            <p:childTnLst>
                              <p:par>
                                <p:cTn id="22" presetID="55" presetClass="entr" presetSubtype="0" fill="hold" grpId="0" nodeType="afterEffect">
                                  <p:stCondLst>
                                    <p:cond delay="0"/>
                                  </p:stCondLst>
                                  <p:childTnLst>
                                    <p:set>
                                      <p:cBhvr>
                                        <p:cTn id="23" dur="1" fill="hold">
                                          <p:stCondLst>
                                            <p:cond delay="0"/>
                                          </p:stCondLst>
                                        </p:cTn>
                                        <p:tgtEl>
                                          <p:spTgt spid="134146"/>
                                        </p:tgtEl>
                                        <p:attrNameLst>
                                          <p:attrName>style.visibility</p:attrName>
                                        </p:attrNameLst>
                                      </p:cBhvr>
                                      <p:to>
                                        <p:strVal val="visible"/>
                                      </p:to>
                                    </p:set>
                                    <p:anim calcmode="lin" valueType="num">
                                      <p:cBhvr>
                                        <p:cTn id="24" dur="2000" fill="hold"/>
                                        <p:tgtEl>
                                          <p:spTgt spid="134146"/>
                                        </p:tgtEl>
                                        <p:attrNameLst>
                                          <p:attrName>ppt_w</p:attrName>
                                        </p:attrNameLst>
                                      </p:cBhvr>
                                      <p:tavLst>
                                        <p:tav tm="0">
                                          <p:val>
                                            <p:strVal val="#ppt_w*0.70"/>
                                          </p:val>
                                        </p:tav>
                                        <p:tav tm="100000">
                                          <p:val>
                                            <p:strVal val="#ppt_w"/>
                                          </p:val>
                                        </p:tav>
                                      </p:tavLst>
                                    </p:anim>
                                    <p:anim calcmode="lin" valueType="num">
                                      <p:cBhvr>
                                        <p:cTn id="25" dur="2000" fill="hold"/>
                                        <p:tgtEl>
                                          <p:spTgt spid="134146"/>
                                        </p:tgtEl>
                                        <p:attrNameLst>
                                          <p:attrName>ppt_h</p:attrName>
                                        </p:attrNameLst>
                                      </p:cBhvr>
                                      <p:tavLst>
                                        <p:tav tm="0">
                                          <p:val>
                                            <p:strVal val="#ppt_h"/>
                                          </p:val>
                                        </p:tav>
                                        <p:tav tm="100000">
                                          <p:val>
                                            <p:strVal val="#ppt_h"/>
                                          </p:val>
                                        </p:tav>
                                      </p:tavLst>
                                    </p:anim>
                                    <p:animEffect transition="in" filter="fade">
                                      <p:cBhvr>
                                        <p:cTn id="26" dur="2000"/>
                                        <p:tgtEl>
                                          <p:spTgt spid="134146"/>
                                        </p:tgtEl>
                                      </p:cBhvr>
                                    </p:animEffect>
                                  </p:childTnLst>
                                </p:cTn>
                              </p:par>
                              <p:par>
                                <p:cTn id="27" presetID="55"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2000" fill="hold"/>
                                        <p:tgtEl>
                                          <p:spTgt spid="18"/>
                                        </p:tgtEl>
                                        <p:attrNameLst>
                                          <p:attrName>ppt_w</p:attrName>
                                        </p:attrNameLst>
                                      </p:cBhvr>
                                      <p:tavLst>
                                        <p:tav tm="0">
                                          <p:val>
                                            <p:strVal val="#ppt_w*0.70"/>
                                          </p:val>
                                        </p:tav>
                                        <p:tav tm="100000">
                                          <p:val>
                                            <p:strVal val="#ppt_w"/>
                                          </p:val>
                                        </p:tav>
                                      </p:tavLst>
                                    </p:anim>
                                    <p:anim calcmode="lin" valueType="num">
                                      <p:cBhvr>
                                        <p:cTn id="30" dur="2000" fill="hold"/>
                                        <p:tgtEl>
                                          <p:spTgt spid="18"/>
                                        </p:tgtEl>
                                        <p:attrNameLst>
                                          <p:attrName>ppt_h</p:attrName>
                                        </p:attrNameLst>
                                      </p:cBhvr>
                                      <p:tavLst>
                                        <p:tav tm="0">
                                          <p:val>
                                            <p:strVal val="#ppt_h"/>
                                          </p:val>
                                        </p:tav>
                                        <p:tav tm="100000">
                                          <p:val>
                                            <p:strVal val="#ppt_h"/>
                                          </p:val>
                                        </p:tav>
                                      </p:tavLst>
                                    </p:anim>
                                    <p:animEffect transition="in" filter="fade">
                                      <p:cBhvr>
                                        <p:cTn id="31" dur="2000"/>
                                        <p:tgtEl>
                                          <p:spTgt spid="18"/>
                                        </p:tgtEl>
                                      </p:cBhvr>
                                    </p:animEffect>
                                  </p:childTnLst>
                                </p:cTn>
                              </p:par>
                            </p:childTnLst>
                          </p:cTn>
                        </p:par>
                        <p:par>
                          <p:cTn id="32" fill="hold">
                            <p:stCondLst>
                              <p:cond delay="7000"/>
                            </p:stCondLst>
                            <p:childTnLst>
                              <p:par>
                                <p:cTn id="33" presetID="55" presetClass="entr" presetSubtype="0" fill="hold" grpId="0" nodeType="afterEffect">
                                  <p:stCondLst>
                                    <p:cond delay="0"/>
                                  </p:stCondLst>
                                  <p:childTnLst>
                                    <p:set>
                                      <p:cBhvr>
                                        <p:cTn id="34" dur="1" fill="hold">
                                          <p:stCondLst>
                                            <p:cond delay="0"/>
                                          </p:stCondLst>
                                        </p:cTn>
                                        <p:tgtEl>
                                          <p:spTgt spid="134147"/>
                                        </p:tgtEl>
                                        <p:attrNameLst>
                                          <p:attrName>style.visibility</p:attrName>
                                        </p:attrNameLst>
                                      </p:cBhvr>
                                      <p:to>
                                        <p:strVal val="visible"/>
                                      </p:to>
                                    </p:set>
                                    <p:anim calcmode="lin" valueType="num">
                                      <p:cBhvr>
                                        <p:cTn id="35" dur="2000" fill="hold"/>
                                        <p:tgtEl>
                                          <p:spTgt spid="134147"/>
                                        </p:tgtEl>
                                        <p:attrNameLst>
                                          <p:attrName>ppt_w</p:attrName>
                                        </p:attrNameLst>
                                      </p:cBhvr>
                                      <p:tavLst>
                                        <p:tav tm="0">
                                          <p:val>
                                            <p:strVal val="#ppt_w*0.70"/>
                                          </p:val>
                                        </p:tav>
                                        <p:tav tm="100000">
                                          <p:val>
                                            <p:strVal val="#ppt_w"/>
                                          </p:val>
                                        </p:tav>
                                      </p:tavLst>
                                    </p:anim>
                                    <p:anim calcmode="lin" valueType="num">
                                      <p:cBhvr>
                                        <p:cTn id="36" dur="2000" fill="hold"/>
                                        <p:tgtEl>
                                          <p:spTgt spid="134147"/>
                                        </p:tgtEl>
                                        <p:attrNameLst>
                                          <p:attrName>ppt_h</p:attrName>
                                        </p:attrNameLst>
                                      </p:cBhvr>
                                      <p:tavLst>
                                        <p:tav tm="0">
                                          <p:val>
                                            <p:strVal val="#ppt_h"/>
                                          </p:val>
                                        </p:tav>
                                        <p:tav tm="100000">
                                          <p:val>
                                            <p:strVal val="#ppt_h"/>
                                          </p:val>
                                        </p:tav>
                                      </p:tavLst>
                                    </p:anim>
                                    <p:animEffect transition="in" filter="fade">
                                      <p:cBhvr>
                                        <p:cTn id="37" dur="2000"/>
                                        <p:tgtEl>
                                          <p:spTgt spid="134147"/>
                                        </p:tgtEl>
                                      </p:cBhvr>
                                    </p:animEffect>
                                  </p:childTnLst>
                                </p:cTn>
                              </p:par>
                              <p:par>
                                <p:cTn id="38" presetID="55" presetClass="entr" presetSubtype="0"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p:cTn id="40" dur="2000" fill="hold"/>
                                        <p:tgtEl>
                                          <p:spTgt spid="21"/>
                                        </p:tgtEl>
                                        <p:attrNameLst>
                                          <p:attrName>ppt_w</p:attrName>
                                        </p:attrNameLst>
                                      </p:cBhvr>
                                      <p:tavLst>
                                        <p:tav tm="0">
                                          <p:val>
                                            <p:strVal val="#ppt_w*0.70"/>
                                          </p:val>
                                        </p:tav>
                                        <p:tav tm="100000">
                                          <p:val>
                                            <p:strVal val="#ppt_w"/>
                                          </p:val>
                                        </p:tav>
                                      </p:tavLst>
                                    </p:anim>
                                    <p:anim calcmode="lin" valueType="num">
                                      <p:cBhvr>
                                        <p:cTn id="41" dur="2000" fill="hold"/>
                                        <p:tgtEl>
                                          <p:spTgt spid="21"/>
                                        </p:tgtEl>
                                        <p:attrNameLst>
                                          <p:attrName>ppt_h</p:attrName>
                                        </p:attrNameLst>
                                      </p:cBhvr>
                                      <p:tavLst>
                                        <p:tav tm="0">
                                          <p:val>
                                            <p:strVal val="#ppt_h"/>
                                          </p:val>
                                        </p:tav>
                                        <p:tav tm="100000">
                                          <p:val>
                                            <p:strVal val="#ppt_h"/>
                                          </p:val>
                                        </p:tav>
                                      </p:tavLst>
                                    </p:anim>
                                    <p:animEffect transition="in" filter="fade">
                                      <p:cBhvr>
                                        <p:cTn id="42" dur="2000"/>
                                        <p:tgtEl>
                                          <p:spTgt spid="21"/>
                                        </p:tgtEl>
                                      </p:cBhvr>
                                    </p:animEffect>
                                  </p:childTnLst>
                                </p:cTn>
                              </p:par>
                            </p:childTnLst>
                          </p:cTn>
                        </p:par>
                        <p:par>
                          <p:cTn id="43" fill="hold">
                            <p:stCondLst>
                              <p:cond delay="9000"/>
                            </p:stCondLst>
                            <p:childTnLst>
                              <p:par>
                                <p:cTn id="44" presetID="55" presetClass="entr" presetSubtype="0" fill="hold" grpId="0" nodeType="afterEffect">
                                  <p:stCondLst>
                                    <p:cond delay="0"/>
                                  </p:stCondLst>
                                  <p:childTnLst>
                                    <p:set>
                                      <p:cBhvr>
                                        <p:cTn id="45" dur="1" fill="hold">
                                          <p:stCondLst>
                                            <p:cond delay="0"/>
                                          </p:stCondLst>
                                        </p:cTn>
                                        <p:tgtEl>
                                          <p:spTgt spid="134148"/>
                                        </p:tgtEl>
                                        <p:attrNameLst>
                                          <p:attrName>style.visibility</p:attrName>
                                        </p:attrNameLst>
                                      </p:cBhvr>
                                      <p:to>
                                        <p:strVal val="visible"/>
                                      </p:to>
                                    </p:set>
                                    <p:anim calcmode="lin" valueType="num">
                                      <p:cBhvr>
                                        <p:cTn id="46" dur="2000" fill="hold"/>
                                        <p:tgtEl>
                                          <p:spTgt spid="134148"/>
                                        </p:tgtEl>
                                        <p:attrNameLst>
                                          <p:attrName>ppt_w</p:attrName>
                                        </p:attrNameLst>
                                      </p:cBhvr>
                                      <p:tavLst>
                                        <p:tav tm="0">
                                          <p:val>
                                            <p:strVal val="#ppt_w*0.70"/>
                                          </p:val>
                                        </p:tav>
                                        <p:tav tm="100000">
                                          <p:val>
                                            <p:strVal val="#ppt_w"/>
                                          </p:val>
                                        </p:tav>
                                      </p:tavLst>
                                    </p:anim>
                                    <p:anim calcmode="lin" valueType="num">
                                      <p:cBhvr>
                                        <p:cTn id="47" dur="2000" fill="hold"/>
                                        <p:tgtEl>
                                          <p:spTgt spid="134148"/>
                                        </p:tgtEl>
                                        <p:attrNameLst>
                                          <p:attrName>ppt_h</p:attrName>
                                        </p:attrNameLst>
                                      </p:cBhvr>
                                      <p:tavLst>
                                        <p:tav tm="0">
                                          <p:val>
                                            <p:strVal val="#ppt_h"/>
                                          </p:val>
                                        </p:tav>
                                        <p:tav tm="100000">
                                          <p:val>
                                            <p:strVal val="#ppt_h"/>
                                          </p:val>
                                        </p:tav>
                                      </p:tavLst>
                                    </p:anim>
                                    <p:animEffect transition="in" filter="fade">
                                      <p:cBhvr>
                                        <p:cTn id="48" dur="2000"/>
                                        <p:tgtEl>
                                          <p:spTgt spid="134148"/>
                                        </p:tgtEl>
                                      </p:cBhvr>
                                    </p:animEffect>
                                  </p:childTnLst>
                                </p:cTn>
                              </p:par>
                              <p:par>
                                <p:cTn id="49" presetID="55" presetClass="entr" presetSubtype="0"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p:cTn id="51" dur="2000" fill="hold"/>
                                        <p:tgtEl>
                                          <p:spTgt spid="20"/>
                                        </p:tgtEl>
                                        <p:attrNameLst>
                                          <p:attrName>ppt_w</p:attrName>
                                        </p:attrNameLst>
                                      </p:cBhvr>
                                      <p:tavLst>
                                        <p:tav tm="0">
                                          <p:val>
                                            <p:strVal val="#ppt_w*0.70"/>
                                          </p:val>
                                        </p:tav>
                                        <p:tav tm="100000">
                                          <p:val>
                                            <p:strVal val="#ppt_w"/>
                                          </p:val>
                                        </p:tav>
                                      </p:tavLst>
                                    </p:anim>
                                    <p:anim calcmode="lin" valueType="num">
                                      <p:cBhvr>
                                        <p:cTn id="52" dur="2000" fill="hold"/>
                                        <p:tgtEl>
                                          <p:spTgt spid="20"/>
                                        </p:tgtEl>
                                        <p:attrNameLst>
                                          <p:attrName>ppt_h</p:attrName>
                                        </p:attrNameLst>
                                      </p:cBhvr>
                                      <p:tavLst>
                                        <p:tav tm="0">
                                          <p:val>
                                            <p:strVal val="#ppt_h"/>
                                          </p:val>
                                        </p:tav>
                                        <p:tav tm="100000">
                                          <p:val>
                                            <p:strVal val="#ppt_h"/>
                                          </p:val>
                                        </p:tav>
                                      </p:tavLst>
                                    </p:anim>
                                    <p:animEffect transition="in" filter="fade">
                                      <p:cBhvr>
                                        <p:cTn id="53" dur="2000"/>
                                        <p:tgtEl>
                                          <p:spTgt spid="20"/>
                                        </p:tgtEl>
                                      </p:cBhvr>
                                    </p:animEffect>
                                  </p:childTnLst>
                                </p:cTn>
                              </p:par>
                            </p:childTnLst>
                          </p:cTn>
                        </p:par>
                        <p:par>
                          <p:cTn id="54" fill="hold">
                            <p:stCondLst>
                              <p:cond delay="11000"/>
                            </p:stCondLst>
                            <p:childTnLst>
                              <p:par>
                                <p:cTn id="55" presetID="55" presetClass="entr" presetSubtype="0" fill="hold" grpId="0" nodeType="afterEffect">
                                  <p:stCondLst>
                                    <p:cond delay="0"/>
                                  </p:stCondLst>
                                  <p:childTnLst>
                                    <p:set>
                                      <p:cBhvr>
                                        <p:cTn id="56" dur="1" fill="hold">
                                          <p:stCondLst>
                                            <p:cond delay="0"/>
                                          </p:stCondLst>
                                        </p:cTn>
                                        <p:tgtEl>
                                          <p:spTgt spid="134149"/>
                                        </p:tgtEl>
                                        <p:attrNameLst>
                                          <p:attrName>style.visibility</p:attrName>
                                        </p:attrNameLst>
                                      </p:cBhvr>
                                      <p:to>
                                        <p:strVal val="visible"/>
                                      </p:to>
                                    </p:set>
                                    <p:anim calcmode="lin" valueType="num">
                                      <p:cBhvr>
                                        <p:cTn id="57" dur="2000" fill="hold"/>
                                        <p:tgtEl>
                                          <p:spTgt spid="134149"/>
                                        </p:tgtEl>
                                        <p:attrNameLst>
                                          <p:attrName>ppt_w</p:attrName>
                                        </p:attrNameLst>
                                      </p:cBhvr>
                                      <p:tavLst>
                                        <p:tav tm="0">
                                          <p:val>
                                            <p:strVal val="#ppt_w*0.70"/>
                                          </p:val>
                                        </p:tav>
                                        <p:tav tm="100000">
                                          <p:val>
                                            <p:strVal val="#ppt_w"/>
                                          </p:val>
                                        </p:tav>
                                      </p:tavLst>
                                    </p:anim>
                                    <p:anim calcmode="lin" valueType="num">
                                      <p:cBhvr>
                                        <p:cTn id="58" dur="2000" fill="hold"/>
                                        <p:tgtEl>
                                          <p:spTgt spid="134149"/>
                                        </p:tgtEl>
                                        <p:attrNameLst>
                                          <p:attrName>ppt_h</p:attrName>
                                        </p:attrNameLst>
                                      </p:cBhvr>
                                      <p:tavLst>
                                        <p:tav tm="0">
                                          <p:val>
                                            <p:strVal val="#ppt_h"/>
                                          </p:val>
                                        </p:tav>
                                        <p:tav tm="100000">
                                          <p:val>
                                            <p:strVal val="#ppt_h"/>
                                          </p:val>
                                        </p:tav>
                                      </p:tavLst>
                                    </p:anim>
                                    <p:animEffect transition="in" filter="fade">
                                      <p:cBhvr>
                                        <p:cTn id="59" dur="2000"/>
                                        <p:tgtEl>
                                          <p:spTgt spid="134149"/>
                                        </p:tgtEl>
                                      </p:cBhvr>
                                    </p:animEffect>
                                  </p:childTnLst>
                                </p:cTn>
                              </p:par>
                              <p:par>
                                <p:cTn id="60" presetID="55" presetClass="entr" presetSubtype="0" fill="hold" nodeType="withEffect">
                                  <p:stCondLst>
                                    <p:cond delay="0"/>
                                  </p:stCondLst>
                                  <p:childTnLst>
                                    <p:set>
                                      <p:cBhvr>
                                        <p:cTn id="61" dur="1" fill="hold">
                                          <p:stCondLst>
                                            <p:cond delay="0"/>
                                          </p:stCondLst>
                                        </p:cTn>
                                        <p:tgtEl>
                                          <p:spTgt spid="19"/>
                                        </p:tgtEl>
                                        <p:attrNameLst>
                                          <p:attrName>style.visibility</p:attrName>
                                        </p:attrNameLst>
                                      </p:cBhvr>
                                      <p:to>
                                        <p:strVal val="visible"/>
                                      </p:to>
                                    </p:set>
                                    <p:anim calcmode="lin" valueType="num">
                                      <p:cBhvr>
                                        <p:cTn id="62" dur="2000" fill="hold"/>
                                        <p:tgtEl>
                                          <p:spTgt spid="19"/>
                                        </p:tgtEl>
                                        <p:attrNameLst>
                                          <p:attrName>ppt_w</p:attrName>
                                        </p:attrNameLst>
                                      </p:cBhvr>
                                      <p:tavLst>
                                        <p:tav tm="0">
                                          <p:val>
                                            <p:strVal val="#ppt_w*0.70"/>
                                          </p:val>
                                        </p:tav>
                                        <p:tav tm="100000">
                                          <p:val>
                                            <p:strVal val="#ppt_w"/>
                                          </p:val>
                                        </p:tav>
                                      </p:tavLst>
                                    </p:anim>
                                    <p:anim calcmode="lin" valueType="num">
                                      <p:cBhvr>
                                        <p:cTn id="63" dur="2000" fill="hold"/>
                                        <p:tgtEl>
                                          <p:spTgt spid="19"/>
                                        </p:tgtEl>
                                        <p:attrNameLst>
                                          <p:attrName>ppt_h</p:attrName>
                                        </p:attrNameLst>
                                      </p:cBhvr>
                                      <p:tavLst>
                                        <p:tav tm="0">
                                          <p:val>
                                            <p:strVal val="#ppt_h"/>
                                          </p:val>
                                        </p:tav>
                                        <p:tav tm="100000">
                                          <p:val>
                                            <p:strVal val="#ppt_h"/>
                                          </p:val>
                                        </p:tav>
                                      </p:tavLst>
                                    </p:anim>
                                    <p:animEffect transition="in" filter="fade">
                                      <p:cBhvr>
                                        <p:cTn id="64" dur="2000"/>
                                        <p:tgtEl>
                                          <p:spTgt spid="19"/>
                                        </p:tgtEl>
                                      </p:cBhvr>
                                    </p:animEffect>
                                  </p:childTnLst>
                                </p:cTn>
                              </p:par>
                            </p:childTnLst>
                          </p:cTn>
                        </p:par>
                        <p:par>
                          <p:cTn id="65" fill="hold">
                            <p:stCondLst>
                              <p:cond delay="13000"/>
                            </p:stCondLst>
                            <p:childTnLst>
                              <p:par>
                                <p:cTn id="66" presetID="55" presetClass="entr" presetSubtype="0" fill="hold" grpId="0" nodeType="afterEffect">
                                  <p:stCondLst>
                                    <p:cond delay="0"/>
                                  </p:stCondLst>
                                  <p:childTnLst>
                                    <p:set>
                                      <p:cBhvr>
                                        <p:cTn id="67" dur="1" fill="hold">
                                          <p:stCondLst>
                                            <p:cond delay="0"/>
                                          </p:stCondLst>
                                        </p:cTn>
                                        <p:tgtEl>
                                          <p:spTgt spid="134150"/>
                                        </p:tgtEl>
                                        <p:attrNameLst>
                                          <p:attrName>style.visibility</p:attrName>
                                        </p:attrNameLst>
                                      </p:cBhvr>
                                      <p:to>
                                        <p:strVal val="visible"/>
                                      </p:to>
                                    </p:set>
                                    <p:anim calcmode="lin" valueType="num">
                                      <p:cBhvr>
                                        <p:cTn id="68" dur="2000" fill="hold"/>
                                        <p:tgtEl>
                                          <p:spTgt spid="134150"/>
                                        </p:tgtEl>
                                        <p:attrNameLst>
                                          <p:attrName>ppt_w</p:attrName>
                                        </p:attrNameLst>
                                      </p:cBhvr>
                                      <p:tavLst>
                                        <p:tav tm="0">
                                          <p:val>
                                            <p:strVal val="#ppt_w*0.70"/>
                                          </p:val>
                                        </p:tav>
                                        <p:tav tm="100000">
                                          <p:val>
                                            <p:strVal val="#ppt_w"/>
                                          </p:val>
                                        </p:tav>
                                      </p:tavLst>
                                    </p:anim>
                                    <p:anim calcmode="lin" valueType="num">
                                      <p:cBhvr>
                                        <p:cTn id="69" dur="2000" fill="hold"/>
                                        <p:tgtEl>
                                          <p:spTgt spid="134150"/>
                                        </p:tgtEl>
                                        <p:attrNameLst>
                                          <p:attrName>ppt_h</p:attrName>
                                        </p:attrNameLst>
                                      </p:cBhvr>
                                      <p:tavLst>
                                        <p:tav tm="0">
                                          <p:val>
                                            <p:strVal val="#ppt_h"/>
                                          </p:val>
                                        </p:tav>
                                        <p:tav tm="100000">
                                          <p:val>
                                            <p:strVal val="#ppt_h"/>
                                          </p:val>
                                        </p:tav>
                                      </p:tavLst>
                                    </p:anim>
                                    <p:animEffect transition="in" filter="fade">
                                      <p:cBhvr>
                                        <p:cTn id="70" dur="2000"/>
                                        <p:tgtEl>
                                          <p:spTgt spid="134150"/>
                                        </p:tgtEl>
                                      </p:cBhvr>
                                    </p:animEffect>
                                  </p:childTnLst>
                                </p:cTn>
                              </p:par>
                            </p:childTnLst>
                          </p:cTn>
                        </p:par>
                        <p:par>
                          <p:cTn id="71" fill="hold">
                            <p:stCondLst>
                              <p:cond delay="15000"/>
                            </p:stCondLst>
                            <p:childTnLst>
                              <p:par>
                                <p:cTn id="72" presetID="55" presetClass="entr" presetSubtype="0" fill="hold" grpId="0" nodeType="afterEffect">
                                  <p:stCondLst>
                                    <p:cond delay="0"/>
                                  </p:stCondLst>
                                  <p:childTnLst>
                                    <p:set>
                                      <p:cBhvr>
                                        <p:cTn id="73" dur="1" fill="hold">
                                          <p:stCondLst>
                                            <p:cond delay="0"/>
                                          </p:stCondLst>
                                        </p:cTn>
                                        <p:tgtEl>
                                          <p:spTgt spid="134151"/>
                                        </p:tgtEl>
                                        <p:attrNameLst>
                                          <p:attrName>style.visibility</p:attrName>
                                        </p:attrNameLst>
                                      </p:cBhvr>
                                      <p:to>
                                        <p:strVal val="visible"/>
                                      </p:to>
                                    </p:set>
                                    <p:anim calcmode="lin" valueType="num">
                                      <p:cBhvr>
                                        <p:cTn id="74" dur="2000" fill="hold"/>
                                        <p:tgtEl>
                                          <p:spTgt spid="134151"/>
                                        </p:tgtEl>
                                        <p:attrNameLst>
                                          <p:attrName>ppt_w</p:attrName>
                                        </p:attrNameLst>
                                      </p:cBhvr>
                                      <p:tavLst>
                                        <p:tav tm="0">
                                          <p:val>
                                            <p:strVal val="#ppt_w*0.70"/>
                                          </p:val>
                                        </p:tav>
                                        <p:tav tm="100000">
                                          <p:val>
                                            <p:strVal val="#ppt_w"/>
                                          </p:val>
                                        </p:tav>
                                      </p:tavLst>
                                    </p:anim>
                                    <p:anim calcmode="lin" valueType="num">
                                      <p:cBhvr>
                                        <p:cTn id="75" dur="2000" fill="hold"/>
                                        <p:tgtEl>
                                          <p:spTgt spid="134151"/>
                                        </p:tgtEl>
                                        <p:attrNameLst>
                                          <p:attrName>ppt_h</p:attrName>
                                        </p:attrNameLst>
                                      </p:cBhvr>
                                      <p:tavLst>
                                        <p:tav tm="0">
                                          <p:val>
                                            <p:strVal val="#ppt_h"/>
                                          </p:val>
                                        </p:tav>
                                        <p:tav tm="100000">
                                          <p:val>
                                            <p:strVal val="#ppt_h"/>
                                          </p:val>
                                        </p:tav>
                                      </p:tavLst>
                                    </p:anim>
                                    <p:animEffect transition="in" filter="fade">
                                      <p:cBhvr>
                                        <p:cTn id="76" dur="2000"/>
                                        <p:tgtEl>
                                          <p:spTgt spid="134151"/>
                                        </p:tgtEl>
                                      </p:cBhvr>
                                    </p:animEffect>
                                  </p:childTnLst>
                                </p:cTn>
                              </p:par>
                            </p:childTnLst>
                          </p:cTn>
                        </p:par>
                        <p:par>
                          <p:cTn id="77" fill="hold">
                            <p:stCondLst>
                              <p:cond delay="17000"/>
                            </p:stCondLst>
                            <p:childTnLst>
                              <p:par>
                                <p:cTn id="78" presetID="55" presetClass="entr" presetSubtype="0" fill="hold" nodeType="afterEffect">
                                  <p:stCondLst>
                                    <p:cond delay="0"/>
                                  </p:stCondLst>
                                  <p:childTnLst>
                                    <p:set>
                                      <p:cBhvr>
                                        <p:cTn id="79" dur="1" fill="hold">
                                          <p:stCondLst>
                                            <p:cond delay="0"/>
                                          </p:stCondLst>
                                        </p:cTn>
                                        <p:tgtEl>
                                          <p:spTgt spid="134154">
                                            <p:txEl>
                                              <p:pRg st="0" end="0"/>
                                            </p:txEl>
                                          </p:spTgt>
                                        </p:tgtEl>
                                        <p:attrNameLst>
                                          <p:attrName>style.visibility</p:attrName>
                                        </p:attrNameLst>
                                      </p:cBhvr>
                                      <p:to>
                                        <p:strVal val="visible"/>
                                      </p:to>
                                    </p:set>
                                    <p:anim calcmode="lin" valueType="num">
                                      <p:cBhvr>
                                        <p:cTn id="80" dur="2000" fill="hold"/>
                                        <p:tgtEl>
                                          <p:spTgt spid="134154">
                                            <p:txEl>
                                              <p:pRg st="0" end="0"/>
                                            </p:txEl>
                                          </p:spTgt>
                                        </p:tgtEl>
                                        <p:attrNameLst>
                                          <p:attrName>ppt_w</p:attrName>
                                        </p:attrNameLst>
                                      </p:cBhvr>
                                      <p:tavLst>
                                        <p:tav tm="0">
                                          <p:val>
                                            <p:strVal val="#ppt_w*0.70"/>
                                          </p:val>
                                        </p:tav>
                                        <p:tav tm="100000">
                                          <p:val>
                                            <p:strVal val="#ppt_w"/>
                                          </p:val>
                                        </p:tav>
                                      </p:tavLst>
                                    </p:anim>
                                    <p:anim calcmode="lin" valueType="num">
                                      <p:cBhvr>
                                        <p:cTn id="81" dur="2000" fill="hold"/>
                                        <p:tgtEl>
                                          <p:spTgt spid="134154">
                                            <p:txEl>
                                              <p:pRg st="0" end="0"/>
                                            </p:txEl>
                                          </p:spTgt>
                                        </p:tgtEl>
                                        <p:attrNameLst>
                                          <p:attrName>ppt_h</p:attrName>
                                        </p:attrNameLst>
                                      </p:cBhvr>
                                      <p:tavLst>
                                        <p:tav tm="0">
                                          <p:val>
                                            <p:strVal val="#ppt_h"/>
                                          </p:val>
                                        </p:tav>
                                        <p:tav tm="100000">
                                          <p:val>
                                            <p:strVal val="#ppt_h"/>
                                          </p:val>
                                        </p:tav>
                                      </p:tavLst>
                                    </p:anim>
                                    <p:animEffect transition="in" filter="fade">
                                      <p:cBhvr>
                                        <p:cTn id="82" dur="2000"/>
                                        <p:tgtEl>
                                          <p:spTgt spid="134154">
                                            <p:txEl>
                                              <p:pRg st="0" end="0"/>
                                            </p:txEl>
                                          </p:spTgt>
                                        </p:tgtEl>
                                      </p:cBhvr>
                                    </p:animEffect>
                                  </p:childTnLst>
                                </p:cTn>
                              </p:par>
                            </p:childTnLst>
                          </p:cTn>
                        </p:par>
                        <p:par>
                          <p:cTn id="83" fill="hold">
                            <p:stCondLst>
                              <p:cond delay="19000"/>
                            </p:stCondLst>
                            <p:childTnLst>
                              <p:par>
                                <p:cTn id="84" presetID="55" presetClass="entr" presetSubtype="0" fill="hold" grpId="0" nodeType="afterEffect">
                                  <p:stCondLst>
                                    <p:cond delay="0"/>
                                  </p:stCondLst>
                                  <p:childTnLst>
                                    <p:set>
                                      <p:cBhvr>
                                        <p:cTn id="85" dur="1" fill="hold">
                                          <p:stCondLst>
                                            <p:cond delay="0"/>
                                          </p:stCondLst>
                                        </p:cTn>
                                        <p:tgtEl>
                                          <p:spTgt spid="134153"/>
                                        </p:tgtEl>
                                        <p:attrNameLst>
                                          <p:attrName>style.visibility</p:attrName>
                                        </p:attrNameLst>
                                      </p:cBhvr>
                                      <p:to>
                                        <p:strVal val="visible"/>
                                      </p:to>
                                    </p:set>
                                    <p:anim calcmode="lin" valueType="num">
                                      <p:cBhvr>
                                        <p:cTn id="86" dur="2000" fill="hold"/>
                                        <p:tgtEl>
                                          <p:spTgt spid="134153"/>
                                        </p:tgtEl>
                                        <p:attrNameLst>
                                          <p:attrName>ppt_w</p:attrName>
                                        </p:attrNameLst>
                                      </p:cBhvr>
                                      <p:tavLst>
                                        <p:tav tm="0">
                                          <p:val>
                                            <p:strVal val="#ppt_w*0.70"/>
                                          </p:val>
                                        </p:tav>
                                        <p:tav tm="100000">
                                          <p:val>
                                            <p:strVal val="#ppt_w"/>
                                          </p:val>
                                        </p:tav>
                                      </p:tavLst>
                                    </p:anim>
                                    <p:anim calcmode="lin" valueType="num">
                                      <p:cBhvr>
                                        <p:cTn id="87" dur="2000" fill="hold"/>
                                        <p:tgtEl>
                                          <p:spTgt spid="134153"/>
                                        </p:tgtEl>
                                        <p:attrNameLst>
                                          <p:attrName>ppt_h</p:attrName>
                                        </p:attrNameLst>
                                      </p:cBhvr>
                                      <p:tavLst>
                                        <p:tav tm="0">
                                          <p:val>
                                            <p:strVal val="#ppt_h"/>
                                          </p:val>
                                        </p:tav>
                                        <p:tav tm="100000">
                                          <p:val>
                                            <p:strVal val="#ppt_h"/>
                                          </p:val>
                                        </p:tav>
                                      </p:tavLst>
                                    </p:anim>
                                    <p:animEffect transition="in" filter="fade">
                                      <p:cBhvr>
                                        <p:cTn id="88" dur="2000"/>
                                        <p:tgtEl>
                                          <p:spTgt spid="134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4145" grpId="0"/>
      <p:bldP spid="134146" grpId="0"/>
      <p:bldP spid="134147" grpId="0"/>
      <p:bldP spid="134148" grpId="0"/>
      <p:bldP spid="134149" grpId="0"/>
      <p:bldP spid="134150" grpId="0"/>
      <p:bldP spid="134151" grpId="0"/>
      <p:bldP spid="134153"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i_180.jpg"/>
          <p:cNvPicPr>
            <a:picLocks noChangeAspect="1"/>
          </p:cNvPicPr>
          <p:nvPr/>
        </p:nvPicPr>
        <p:blipFill>
          <a:blip r:embed="rId2" cstate="print"/>
          <a:stretch>
            <a:fillRect/>
          </a:stretch>
        </p:blipFill>
        <p:spPr>
          <a:xfrm>
            <a:off x="5500694" y="1500174"/>
            <a:ext cx="3315645" cy="3315645"/>
          </a:xfrm>
          <a:prstGeom prst="rect">
            <a:avLst/>
          </a:prstGeom>
        </p:spPr>
      </p:pic>
      <p:sp>
        <p:nvSpPr>
          <p:cNvPr id="6" name="Заголовок 5"/>
          <p:cNvSpPr>
            <a:spLocks noGrp="1"/>
          </p:cNvSpPr>
          <p:nvPr>
            <p:ph type="title"/>
          </p:nvPr>
        </p:nvSpPr>
        <p:spPr>
          <a:xfrm>
            <a:off x="1142976" y="332656"/>
            <a:ext cx="7626176" cy="1143000"/>
          </a:xfrm>
        </p:spPr>
        <p:txBody>
          <a:bodyPr/>
          <a:lstStyle/>
          <a:p>
            <a:r>
              <a:rPr lang="de-DE" sz="40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ERNST THEODOR AMADEUS HOFFMANN</a:t>
            </a:r>
            <a:endParaRPr lang="ru-RU" sz="40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1026" name="Picture 2" descr="M:\Экзамен\15_0.jpg"/>
          <p:cNvPicPr>
            <a:picLocks noChangeAspect="1" noChangeArrowheads="1"/>
          </p:cNvPicPr>
          <p:nvPr/>
        </p:nvPicPr>
        <p:blipFill>
          <a:blip r:embed="rId3" cstate="print"/>
          <a:stretch>
            <a:fillRect/>
          </a:stretch>
        </p:blipFill>
        <p:spPr bwMode="auto">
          <a:xfrm>
            <a:off x="395536" y="260648"/>
            <a:ext cx="1277888" cy="1277888"/>
          </a:xfrm>
          <a:prstGeom prst="rect">
            <a:avLst/>
          </a:prstGeom>
          <a:noFill/>
        </p:spPr>
      </p:pic>
      <p:sp>
        <p:nvSpPr>
          <p:cNvPr id="8" name="Прямоугольник 7"/>
          <p:cNvSpPr/>
          <p:nvPr/>
        </p:nvSpPr>
        <p:spPr>
          <a:xfrm>
            <a:off x="4571936" y="4786322"/>
            <a:ext cx="4572064" cy="2554545"/>
          </a:xfrm>
          <a:prstGeom prst="rect">
            <a:avLst/>
          </a:prstGeom>
        </p:spPr>
        <p:txBody>
          <a:bodyPr wrap="square">
            <a:spAutoFit/>
          </a:bodyPr>
          <a:lstStyle/>
          <a:p>
            <a:pPr algn="ctr"/>
            <a:r>
              <a:rPr lang="de-DE" sz="4000" dirty="0" smtClean="0">
                <a:latin typeface="Blackadder ITC" pitchFamily="82" charset="0"/>
              </a:rPr>
              <a:t>„</a:t>
            </a:r>
            <a:r>
              <a:rPr lang="de-DE" sz="4000" i="1" dirty="0" smtClean="0">
                <a:latin typeface="Blackadder ITC" pitchFamily="82" charset="0"/>
              </a:rPr>
              <a:t>Ich bin von jeder Schriftstellereitelkeit unendlich fern….</a:t>
            </a:r>
            <a:r>
              <a:rPr lang="de-DE" sz="4000" dirty="0" smtClean="0">
                <a:latin typeface="Blackadder ITC" pitchFamily="82" charset="0"/>
              </a:rPr>
              <a:t>“</a:t>
            </a:r>
          </a:p>
          <a:p>
            <a:pPr algn="ctr"/>
            <a:endParaRPr lang="de-DE" sz="2000" dirty="0" smtClean="0"/>
          </a:p>
          <a:p>
            <a:pPr algn="ctr"/>
            <a:r>
              <a:rPr lang="de-DE" sz="2000" dirty="0" smtClean="0">
                <a:latin typeface="Times New Roman" pitchFamily="18" charset="0"/>
                <a:cs typeface="Times New Roman" pitchFamily="18" charset="0"/>
              </a:rPr>
              <a:t> </a:t>
            </a:r>
            <a:endParaRPr lang="ru-RU" sz="2000" dirty="0">
              <a:solidFill>
                <a:srgbClr val="002060"/>
              </a:solidFill>
              <a:latin typeface="Times New Roman" pitchFamily="18" charset="0"/>
              <a:cs typeface="Times New Roman" pitchFamily="18" charset="0"/>
            </a:endParaRPr>
          </a:p>
        </p:txBody>
      </p:sp>
      <p:sp>
        <p:nvSpPr>
          <p:cNvPr id="12" name="Прямоугольник 11"/>
          <p:cNvSpPr/>
          <p:nvPr/>
        </p:nvSpPr>
        <p:spPr>
          <a:xfrm>
            <a:off x="285720" y="1571612"/>
            <a:ext cx="4572000" cy="4832092"/>
          </a:xfrm>
          <a:prstGeom prst="rect">
            <a:avLst/>
          </a:prstGeom>
        </p:spPr>
        <p:txBody>
          <a:bodyPr>
            <a:spAutoFit/>
          </a:bodyPr>
          <a:lstStyle/>
          <a:p>
            <a:pPr algn="ctr"/>
            <a:r>
              <a:rPr lang="de-DE" sz="2800" i="1" dirty="0" smtClean="0">
                <a:solidFill>
                  <a:srgbClr val="002060"/>
                </a:solidFill>
                <a:latin typeface="Blackadder ITC" pitchFamily="82" charset="0"/>
              </a:rPr>
              <a:t>"Die Hauptsache, meine ich, liegt darin, dass, dank der Notwendigkeit, außer dem Dienen der Kunst, auch den bürgerlichen Dienst abzusenden, ich den breiteren Blick auf der Sache erworben habe und in vieler Hinsicht  die Selbstsucht vermieden hat,  mit  deren Kraft die professionellen Maler, so von der Erlaubnis zu sagen,  unerträglich  sind".</a:t>
            </a:r>
            <a:endParaRPr lang="ru-RU" sz="2800" dirty="0" smtClean="0">
              <a:solidFill>
                <a:srgbClr val="002060"/>
              </a:solidFill>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par>
                                <p:cTn id="10" presetID="55"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2000" fill="hold"/>
                                        <p:tgtEl>
                                          <p:spTgt spid="9"/>
                                        </p:tgtEl>
                                        <p:attrNameLst>
                                          <p:attrName>ppt_w</p:attrName>
                                        </p:attrNameLst>
                                      </p:cBhvr>
                                      <p:tavLst>
                                        <p:tav tm="0">
                                          <p:val>
                                            <p:strVal val="#ppt_w*0.70"/>
                                          </p:val>
                                        </p:tav>
                                        <p:tav tm="100000">
                                          <p:val>
                                            <p:strVal val="#ppt_w"/>
                                          </p:val>
                                        </p:tav>
                                      </p:tavLst>
                                    </p:anim>
                                    <p:anim calcmode="lin" valueType="num">
                                      <p:cBhvr>
                                        <p:cTn id="13" dur="2000" fill="hold"/>
                                        <p:tgtEl>
                                          <p:spTgt spid="9"/>
                                        </p:tgtEl>
                                        <p:attrNameLst>
                                          <p:attrName>ppt_h</p:attrName>
                                        </p:attrNameLst>
                                      </p:cBhvr>
                                      <p:tavLst>
                                        <p:tav tm="0">
                                          <p:val>
                                            <p:strVal val="#ppt_h"/>
                                          </p:val>
                                        </p:tav>
                                        <p:tav tm="100000">
                                          <p:val>
                                            <p:strVal val="#ppt_h"/>
                                          </p:val>
                                        </p:tav>
                                      </p:tavLst>
                                    </p:anim>
                                    <p:animEffect transition="in" filter="fade">
                                      <p:cBhvr>
                                        <p:cTn id="14" dur="2000"/>
                                        <p:tgtEl>
                                          <p:spTgt spid="9"/>
                                        </p:tgtEl>
                                      </p:cBhvr>
                                    </p:animEffect>
                                  </p:childTnLst>
                                </p:cTn>
                              </p:par>
                            </p:childTnLst>
                          </p:cTn>
                        </p:par>
                        <p:par>
                          <p:cTn id="15" fill="hold">
                            <p:stCondLst>
                              <p:cond delay="3000"/>
                            </p:stCondLst>
                            <p:childTnLst>
                              <p:par>
                                <p:cTn id="16" presetID="55"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3000" fill="hold"/>
                                        <p:tgtEl>
                                          <p:spTgt spid="8"/>
                                        </p:tgtEl>
                                        <p:attrNameLst>
                                          <p:attrName>ppt_w</p:attrName>
                                        </p:attrNameLst>
                                      </p:cBhvr>
                                      <p:tavLst>
                                        <p:tav tm="0">
                                          <p:val>
                                            <p:strVal val="#ppt_w*0.70"/>
                                          </p:val>
                                        </p:tav>
                                        <p:tav tm="100000">
                                          <p:val>
                                            <p:strVal val="#ppt_w"/>
                                          </p:val>
                                        </p:tav>
                                      </p:tavLst>
                                    </p:anim>
                                    <p:anim calcmode="lin" valueType="num">
                                      <p:cBhvr>
                                        <p:cTn id="19" dur="3000" fill="hold"/>
                                        <p:tgtEl>
                                          <p:spTgt spid="8"/>
                                        </p:tgtEl>
                                        <p:attrNameLst>
                                          <p:attrName>ppt_h</p:attrName>
                                        </p:attrNameLst>
                                      </p:cBhvr>
                                      <p:tavLst>
                                        <p:tav tm="0">
                                          <p:val>
                                            <p:strVal val="#ppt_h"/>
                                          </p:val>
                                        </p:tav>
                                        <p:tav tm="100000">
                                          <p:val>
                                            <p:strVal val="#ppt_h"/>
                                          </p:val>
                                        </p:tav>
                                      </p:tavLst>
                                    </p:anim>
                                    <p:animEffect transition="in" filter="fade">
                                      <p:cBhvr>
                                        <p:cTn id="20" dur="3000"/>
                                        <p:tgtEl>
                                          <p:spTgt spid="8"/>
                                        </p:tgtEl>
                                      </p:cBhvr>
                                    </p:animEffect>
                                  </p:childTnLst>
                                </p:cTn>
                              </p:par>
                            </p:childTnLst>
                          </p:cTn>
                        </p:par>
                        <p:par>
                          <p:cTn id="21" fill="hold">
                            <p:stCondLst>
                              <p:cond delay="6000"/>
                            </p:stCondLst>
                            <p:childTnLst>
                              <p:par>
                                <p:cTn id="22" presetID="55" presetClass="entr" presetSubtype="0"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3000" fill="hold"/>
                                        <p:tgtEl>
                                          <p:spTgt spid="12"/>
                                        </p:tgtEl>
                                        <p:attrNameLst>
                                          <p:attrName>ppt_w</p:attrName>
                                        </p:attrNameLst>
                                      </p:cBhvr>
                                      <p:tavLst>
                                        <p:tav tm="0">
                                          <p:val>
                                            <p:strVal val="#ppt_w*0.70"/>
                                          </p:val>
                                        </p:tav>
                                        <p:tav tm="100000">
                                          <p:val>
                                            <p:strVal val="#ppt_w"/>
                                          </p:val>
                                        </p:tav>
                                      </p:tavLst>
                                    </p:anim>
                                    <p:anim calcmode="lin" valueType="num">
                                      <p:cBhvr>
                                        <p:cTn id="25" dur="3000" fill="hold"/>
                                        <p:tgtEl>
                                          <p:spTgt spid="12"/>
                                        </p:tgtEl>
                                        <p:attrNameLst>
                                          <p:attrName>ppt_h</p:attrName>
                                        </p:attrNameLst>
                                      </p:cBhvr>
                                      <p:tavLst>
                                        <p:tav tm="0">
                                          <p:val>
                                            <p:strVal val="#ppt_h"/>
                                          </p:val>
                                        </p:tav>
                                        <p:tav tm="100000">
                                          <p:val>
                                            <p:strVal val="#ppt_h"/>
                                          </p:val>
                                        </p:tav>
                                      </p:tavLst>
                                    </p:anim>
                                    <p:animEffect transition="in" filter="fade">
                                      <p:cBhvr>
                                        <p:cTn id="26"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1142976" y="332656"/>
            <a:ext cx="7626176" cy="1143000"/>
          </a:xfrm>
        </p:spPr>
        <p:txBody>
          <a:bodyPr/>
          <a:lstStyle/>
          <a:p>
            <a:r>
              <a:rPr lang="de-DE" sz="40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ERNST THEODOR AMADEUS HOFFMANN</a:t>
            </a:r>
            <a:endParaRPr lang="ru-RU" sz="40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1026" name="Picture 2" descr="M:\Экзамен\15_0.jpg"/>
          <p:cNvPicPr>
            <a:picLocks noChangeAspect="1" noChangeArrowheads="1"/>
          </p:cNvPicPr>
          <p:nvPr/>
        </p:nvPicPr>
        <p:blipFill>
          <a:blip r:embed="rId2" cstate="print"/>
          <a:stretch>
            <a:fillRect/>
          </a:stretch>
        </p:blipFill>
        <p:spPr bwMode="auto">
          <a:xfrm>
            <a:off x="395536" y="260648"/>
            <a:ext cx="1277888" cy="1277888"/>
          </a:xfrm>
          <a:prstGeom prst="rect">
            <a:avLst/>
          </a:prstGeom>
          <a:noFill/>
        </p:spPr>
      </p:pic>
      <p:pic>
        <p:nvPicPr>
          <p:cNvPr id="4" name="Рисунок 3" descr="74917.jpg"/>
          <p:cNvPicPr>
            <a:picLocks noChangeAspect="1"/>
          </p:cNvPicPr>
          <p:nvPr/>
        </p:nvPicPr>
        <p:blipFill>
          <a:blip r:embed="rId3" cstate="print"/>
          <a:stretch>
            <a:fillRect/>
          </a:stretch>
        </p:blipFill>
        <p:spPr>
          <a:xfrm>
            <a:off x="571472" y="1714488"/>
            <a:ext cx="3679935" cy="2525355"/>
          </a:xfrm>
          <a:prstGeom prst="rect">
            <a:avLst/>
          </a:prstGeom>
        </p:spPr>
      </p:pic>
      <p:pic>
        <p:nvPicPr>
          <p:cNvPr id="5" name="Рисунок 4" descr="74917.jpg"/>
          <p:cNvPicPr>
            <a:picLocks noChangeAspect="1"/>
          </p:cNvPicPr>
          <p:nvPr/>
        </p:nvPicPr>
        <p:blipFill>
          <a:blip r:embed="rId4" cstate="print"/>
          <a:stretch>
            <a:fillRect/>
          </a:stretch>
        </p:blipFill>
        <p:spPr>
          <a:xfrm>
            <a:off x="4643438" y="1643050"/>
            <a:ext cx="3679935" cy="2480276"/>
          </a:xfrm>
          <a:prstGeom prst="rect">
            <a:avLst/>
          </a:prstGeom>
        </p:spPr>
      </p:pic>
      <p:pic>
        <p:nvPicPr>
          <p:cNvPr id="7" name="Рисунок 6" descr="74917.jpg"/>
          <p:cNvPicPr>
            <a:picLocks noChangeAspect="1"/>
          </p:cNvPicPr>
          <p:nvPr/>
        </p:nvPicPr>
        <p:blipFill>
          <a:blip r:embed="rId5" cstate="print"/>
          <a:stretch>
            <a:fillRect/>
          </a:stretch>
        </p:blipFill>
        <p:spPr>
          <a:xfrm>
            <a:off x="2928926" y="2786058"/>
            <a:ext cx="2396450" cy="3596925"/>
          </a:xfrm>
          <a:prstGeom prst="rect">
            <a:avLst/>
          </a:prstGeom>
        </p:spPr>
      </p:pic>
      <p:pic>
        <p:nvPicPr>
          <p:cNvPr id="8" name="Рисунок 7" descr="74917.jpg"/>
          <p:cNvPicPr>
            <a:picLocks noChangeAspect="1"/>
          </p:cNvPicPr>
          <p:nvPr/>
        </p:nvPicPr>
        <p:blipFill>
          <a:blip r:embed="rId6" cstate="print"/>
          <a:stretch>
            <a:fillRect/>
          </a:stretch>
        </p:blipFill>
        <p:spPr>
          <a:xfrm>
            <a:off x="5214942" y="4037303"/>
            <a:ext cx="3679935" cy="2451756"/>
          </a:xfrm>
          <a:prstGeom prst="rect">
            <a:avLst/>
          </a:prstGeom>
        </p:spPr>
      </p:pic>
      <p:sp>
        <p:nvSpPr>
          <p:cNvPr id="9" name="Прямоугольник 8"/>
          <p:cNvSpPr/>
          <p:nvPr/>
        </p:nvSpPr>
        <p:spPr>
          <a:xfrm>
            <a:off x="500034" y="5072074"/>
            <a:ext cx="2214578" cy="1015663"/>
          </a:xfrm>
          <a:prstGeom prst="rect">
            <a:avLst/>
          </a:prstGeom>
        </p:spPr>
        <p:txBody>
          <a:bodyPr wrap="square">
            <a:spAutoFit/>
          </a:bodyPr>
          <a:lstStyle/>
          <a:p>
            <a:pPr algn="ctr"/>
            <a:r>
              <a:rPr lang="de-DE" sz="2000" dirty="0" smtClean="0">
                <a:latin typeface="Times New Roman" pitchFamily="18" charset="0"/>
                <a:cs typeface="Times New Roman" pitchFamily="18" charset="0"/>
              </a:rPr>
              <a:t>Museum von </a:t>
            </a:r>
          </a:p>
          <a:p>
            <a:pPr algn="ctr"/>
            <a:r>
              <a:rPr lang="de-DE" sz="2000" dirty="0" smtClean="0">
                <a:latin typeface="Times New Roman" pitchFamily="18" charset="0"/>
                <a:cs typeface="Times New Roman" pitchFamily="18" charset="0"/>
              </a:rPr>
              <a:t>E. T. A. Hoffmann </a:t>
            </a:r>
          </a:p>
          <a:p>
            <a:pPr algn="ctr"/>
            <a:r>
              <a:rPr lang="de-DE" sz="2000" dirty="0" smtClean="0">
                <a:latin typeface="Times New Roman" pitchFamily="18" charset="0"/>
                <a:cs typeface="Times New Roman" pitchFamily="18" charset="0"/>
              </a:rPr>
              <a:t>in Berlin</a:t>
            </a:r>
            <a:endParaRPr lang="ru-RU" sz="2000" dirty="0">
              <a:latin typeface="Times New Roman" pitchFamily="18" charset="0"/>
              <a:cs typeface="Times New Roman" pitchFamily="18"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2000" fill="hold"/>
                                        <p:tgtEl>
                                          <p:spTgt spid="9"/>
                                        </p:tgtEl>
                                        <p:attrNameLst>
                                          <p:attrName>ppt_w</p:attrName>
                                        </p:attrNameLst>
                                      </p:cBhvr>
                                      <p:tavLst>
                                        <p:tav tm="0">
                                          <p:val>
                                            <p:strVal val="#ppt_w*0.70"/>
                                          </p:val>
                                        </p:tav>
                                        <p:tav tm="100000">
                                          <p:val>
                                            <p:strVal val="#ppt_w"/>
                                          </p:val>
                                        </p:tav>
                                      </p:tavLst>
                                    </p:anim>
                                    <p:anim calcmode="lin" valueType="num">
                                      <p:cBhvr>
                                        <p:cTn id="13" dur="2000" fill="hold"/>
                                        <p:tgtEl>
                                          <p:spTgt spid="9"/>
                                        </p:tgtEl>
                                        <p:attrNameLst>
                                          <p:attrName>ppt_h</p:attrName>
                                        </p:attrNameLst>
                                      </p:cBhvr>
                                      <p:tavLst>
                                        <p:tav tm="0">
                                          <p:val>
                                            <p:strVal val="#ppt_h"/>
                                          </p:val>
                                        </p:tav>
                                        <p:tav tm="100000">
                                          <p:val>
                                            <p:strVal val="#ppt_h"/>
                                          </p:val>
                                        </p:tav>
                                      </p:tavLst>
                                    </p:anim>
                                    <p:animEffect transition="in" filter="fade">
                                      <p:cBhvr>
                                        <p:cTn id="14" dur="2000"/>
                                        <p:tgtEl>
                                          <p:spTgt spid="9"/>
                                        </p:tgtEl>
                                      </p:cBhvr>
                                    </p:animEffect>
                                  </p:childTnLst>
                                </p:cTn>
                              </p:par>
                            </p:childTnLst>
                          </p:cTn>
                        </p:par>
                        <p:par>
                          <p:cTn id="15" fill="hold">
                            <p:stCondLst>
                              <p:cond delay="3000"/>
                            </p:stCondLst>
                            <p:childTnLst>
                              <p:par>
                                <p:cTn id="16" presetID="55"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2000" fill="hold"/>
                                        <p:tgtEl>
                                          <p:spTgt spid="4"/>
                                        </p:tgtEl>
                                        <p:attrNameLst>
                                          <p:attrName>ppt_w</p:attrName>
                                        </p:attrNameLst>
                                      </p:cBhvr>
                                      <p:tavLst>
                                        <p:tav tm="0">
                                          <p:val>
                                            <p:strVal val="#ppt_w*0.70"/>
                                          </p:val>
                                        </p:tav>
                                        <p:tav tm="100000">
                                          <p:val>
                                            <p:strVal val="#ppt_w"/>
                                          </p:val>
                                        </p:tav>
                                      </p:tavLst>
                                    </p:anim>
                                    <p:anim calcmode="lin" valueType="num">
                                      <p:cBhvr>
                                        <p:cTn id="19" dur="2000" fill="hold"/>
                                        <p:tgtEl>
                                          <p:spTgt spid="4"/>
                                        </p:tgtEl>
                                        <p:attrNameLst>
                                          <p:attrName>ppt_h</p:attrName>
                                        </p:attrNameLst>
                                      </p:cBhvr>
                                      <p:tavLst>
                                        <p:tav tm="0">
                                          <p:val>
                                            <p:strVal val="#ppt_h"/>
                                          </p:val>
                                        </p:tav>
                                        <p:tav tm="100000">
                                          <p:val>
                                            <p:strVal val="#ppt_h"/>
                                          </p:val>
                                        </p:tav>
                                      </p:tavLst>
                                    </p:anim>
                                    <p:animEffect transition="in" filter="fade">
                                      <p:cBhvr>
                                        <p:cTn id="20" dur="2000"/>
                                        <p:tgtEl>
                                          <p:spTgt spid="4"/>
                                        </p:tgtEl>
                                      </p:cBhvr>
                                    </p:animEffect>
                                  </p:childTnLst>
                                </p:cTn>
                              </p:par>
                            </p:childTnLst>
                          </p:cTn>
                        </p:par>
                        <p:par>
                          <p:cTn id="21" fill="hold">
                            <p:stCondLst>
                              <p:cond delay="5000"/>
                            </p:stCondLst>
                            <p:childTnLst>
                              <p:par>
                                <p:cTn id="22" presetID="55"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2000" fill="hold"/>
                                        <p:tgtEl>
                                          <p:spTgt spid="5"/>
                                        </p:tgtEl>
                                        <p:attrNameLst>
                                          <p:attrName>ppt_w</p:attrName>
                                        </p:attrNameLst>
                                      </p:cBhvr>
                                      <p:tavLst>
                                        <p:tav tm="0">
                                          <p:val>
                                            <p:strVal val="#ppt_w*0.70"/>
                                          </p:val>
                                        </p:tav>
                                        <p:tav tm="100000">
                                          <p:val>
                                            <p:strVal val="#ppt_w"/>
                                          </p:val>
                                        </p:tav>
                                      </p:tavLst>
                                    </p:anim>
                                    <p:anim calcmode="lin" valueType="num">
                                      <p:cBhvr>
                                        <p:cTn id="25" dur="2000" fill="hold"/>
                                        <p:tgtEl>
                                          <p:spTgt spid="5"/>
                                        </p:tgtEl>
                                        <p:attrNameLst>
                                          <p:attrName>ppt_h</p:attrName>
                                        </p:attrNameLst>
                                      </p:cBhvr>
                                      <p:tavLst>
                                        <p:tav tm="0">
                                          <p:val>
                                            <p:strVal val="#ppt_h"/>
                                          </p:val>
                                        </p:tav>
                                        <p:tav tm="100000">
                                          <p:val>
                                            <p:strVal val="#ppt_h"/>
                                          </p:val>
                                        </p:tav>
                                      </p:tavLst>
                                    </p:anim>
                                    <p:animEffect transition="in" filter="fade">
                                      <p:cBhvr>
                                        <p:cTn id="26" dur="2000"/>
                                        <p:tgtEl>
                                          <p:spTgt spid="5"/>
                                        </p:tgtEl>
                                      </p:cBhvr>
                                    </p:animEffect>
                                  </p:childTnLst>
                                </p:cTn>
                              </p:par>
                            </p:childTnLst>
                          </p:cTn>
                        </p:par>
                        <p:par>
                          <p:cTn id="27" fill="hold">
                            <p:stCondLst>
                              <p:cond delay="7000"/>
                            </p:stCondLst>
                            <p:childTnLst>
                              <p:par>
                                <p:cTn id="28" presetID="55" presetClass="entr" presetSubtype="0"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2000" fill="hold"/>
                                        <p:tgtEl>
                                          <p:spTgt spid="7"/>
                                        </p:tgtEl>
                                        <p:attrNameLst>
                                          <p:attrName>ppt_w</p:attrName>
                                        </p:attrNameLst>
                                      </p:cBhvr>
                                      <p:tavLst>
                                        <p:tav tm="0">
                                          <p:val>
                                            <p:strVal val="#ppt_w*0.70"/>
                                          </p:val>
                                        </p:tav>
                                        <p:tav tm="100000">
                                          <p:val>
                                            <p:strVal val="#ppt_w"/>
                                          </p:val>
                                        </p:tav>
                                      </p:tavLst>
                                    </p:anim>
                                    <p:anim calcmode="lin" valueType="num">
                                      <p:cBhvr>
                                        <p:cTn id="31" dur="2000" fill="hold"/>
                                        <p:tgtEl>
                                          <p:spTgt spid="7"/>
                                        </p:tgtEl>
                                        <p:attrNameLst>
                                          <p:attrName>ppt_h</p:attrName>
                                        </p:attrNameLst>
                                      </p:cBhvr>
                                      <p:tavLst>
                                        <p:tav tm="0">
                                          <p:val>
                                            <p:strVal val="#ppt_h"/>
                                          </p:val>
                                        </p:tav>
                                        <p:tav tm="100000">
                                          <p:val>
                                            <p:strVal val="#ppt_h"/>
                                          </p:val>
                                        </p:tav>
                                      </p:tavLst>
                                    </p:anim>
                                    <p:animEffect transition="in" filter="fade">
                                      <p:cBhvr>
                                        <p:cTn id="32" dur="2000"/>
                                        <p:tgtEl>
                                          <p:spTgt spid="7"/>
                                        </p:tgtEl>
                                      </p:cBhvr>
                                    </p:animEffect>
                                  </p:childTnLst>
                                </p:cTn>
                              </p:par>
                            </p:childTnLst>
                          </p:cTn>
                        </p:par>
                        <p:par>
                          <p:cTn id="33" fill="hold">
                            <p:stCondLst>
                              <p:cond delay="9000"/>
                            </p:stCondLst>
                            <p:childTnLst>
                              <p:par>
                                <p:cTn id="34" presetID="55" presetClass="entr" presetSubtype="0" fill="hold" nodeType="after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2000" fill="hold"/>
                                        <p:tgtEl>
                                          <p:spTgt spid="8"/>
                                        </p:tgtEl>
                                        <p:attrNameLst>
                                          <p:attrName>ppt_w</p:attrName>
                                        </p:attrNameLst>
                                      </p:cBhvr>
                                      <p:tavLst>
                                        <p:tav tm="0">
                                          <p:val>
                                            <p:strVal val="#ppt_w*0.70"/>
                                          </p:val>
                                        </p:tav>
                                        <p:tav tm="100000">
                                          <p:val>
                                            <p:strVal val="#ppt_w"/>
                                          </p:val>
                                        </p:tav>
                                      </p:tavLst>
                                    </p:anim>
                                    <p:anim calcmode="lin" valueType="num">
                                      <p:cBhvr>
                                        <p:cTn id="37" dur="2000" fill="hold"/>
                                        <p:tgtEl>
                                          <p:spTgt spid="8"/>
                                        </p:tgtEl>
                                        <p:attrNameLst>
                                          <p:attrName>ppt_h</p:attrName>
                                        </p:attrNameLst>
                                      </p:cBhvr>
                                      <p:tavLst>
                                        <p:tav tm="0">
                                          <p:val>
                                            <p:strVal val="#ppt_h"/>
                                          </p:val>
                                        </p:tav>
                                        <p:tav tm="100000">
                                          <p:val>
                                            <p:strVal val="#ppt_h"/>
                                          </p:val>
                                        </p:tav>
                                      </p:tavLst>
                                    </p:anim>
                                    <p:animEffect transition="in" filter="fade">
                                      <p:cBhvr>
                                        <p:cTn id="3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1142976" y="332656"/>
            <a:ext cx="7626176" cy="1143000"/>
          </a:xfrm>
        </p:spPr>
        <p:txBody>
          <a:bodyPr/>
          <a:lstStyle/>
          <a:p>
            <a:r>
              <a:rPr lang="de-DE" sz="40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ERNST THEODOR AMADEUS HOFFMANN</a:t>
            </a:r>
            <a:endParaRPr lang="ru-RU" sz="40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1026" name="Picture 2" descr="M:\Экзамен\15_0.jpg"/>
          <p:cNvPicPr>
            <a:picLocks noChangeAspect="1" noChangeArrowheads="1"/>
          </p:cNvPicPr>
          <p:nvPr/>
        </p:nvPicPr>
        <p:blipFill>
          <a:blip r:embed="rId2" cstate="print"/>
          <a:stretch>
            <a:fillRect/>
          </a:stretch>
        </p:blipFill>
        <p:spPr bwMode="auto">
          <a:xfrm>
            <a:off x="395536" y="260648"/>
            <a:ext cx="1277888" cy="1277888"/>
          </a:xfrm>
          <a:prstGeom prst="rect">
            <a:avLst/>
          </a:prstGeom>
          <a:noFill/>
        </p:spPr>
      </p:pic>
      <p:pic>
        <p:nvPicPr>
          <p:cNvPr id="4" name="Рисунок 3" descr="74917.jpg"/>
          <p:cNvPicPr>
            <a:picLocks noChangeAspect="1"/>
          </p:cNvPicPr>
          <p:nvPr/>
        </p:nvPicPr>
        <p:blipFill>
          <a:blip r:embed="rId3" cstate="print"/>
          <a:stretch>
            <a:fillRect/>
          </a:stretch>
        </p:blipFill>
        <p:spPr>
          <a:xfrm>
            <a:off x="285720" y="2357430"/>
            <a:ext cx="3108431" cy="3814892"/>
          </a:xfrm>
          <a:prstGeom prst="rect">
            <a:avLst/>
          </a:prstGeom>
        </p:spPr>
      </p:pic>
      <p:sp>
        <p:nvSpPr>
          <p:cNvPr id="5" name="Прямоугольник 4"/>
          <p:cNvSpPr/>
          <p:nvPr/>
        </p:nvSpPr>
        <p:spPr>
          <a:xfrm>
            <a:off x="428596" y="6215082"/>
            <a:ext cx="3786214" cy="400110"/>
          </a:xfrm>
          <a:prstGeom prst="rect">
            <a:avLst/>
          </a:prstGeom>
        </p:spPr>
        <p:txBody>
          <a:bodyPr wrap="square">
            <a:spAutoFit/>
          </a:bodyPr>
          <a:lstStyle/>
          <a:p>
            <a:r>
              <a:rPr lang="de-DE" sz="2000" dirty="0" smtClean="0">
                <a:latin typeface="Times New Roman" pitchFamily="18" charset="0"/>
                <a:cs typeface="Times New Roman" pitchFamily="18" charset="0"/>
              </a:rPr>
              <a:t>Gedenktafel. Charlottenstraße 56</a:t>
            </a:r>
            <a:endParaRPr lang="ru-RU" sz="2000" dirty="0">
              <a:latin typeface="Times New Roman" pitchFamily="18" charset="0"/>
              <a:cs typeface="Times New Roman" pitchFamily="18" charset="0"/>
            </a:endParaRPr>
          </a:p>
        </p:txBody>
      </p:sp>
      <p:pic>
        <p:nvPicPr>
          <p:cNvPr id="12" name="Рисунок 11" descr="http://upload.wikimedia.org/wikipedia/commons/thumb/f/f5/ETA_Hoffmann_Denkmal%2C_Berlin.jpg/220px-ETA_Hoffmann_Denkmal%2C_Berlin.jpg">
            <a:hlinkClick r:id="rId4"/>
          </p:cNvPr>
          <p:cNvPicPr/>
          <p:nvPr/>
        </p:nvPicPr>
        <p:blipFill>
          <a:blip r:embed="rId5" cstate="print"/>
          <a:srcRect/>
          <a:stretch>
            <a:fillRect/>
          </a:stretch>
        </p:blipFill>
        <p:spPr bwMode="auto">
          <a:xfrm>
            <a:off x="4714876" y="1571612"/>
            <a:ext cx="4048146" cy="3000391"/>
          </a:xfrm>
          <a:prstGeom prst="rect">
            <a:avLst/>
          </a:prstGeom>
          <a:noFill/>
          <a:ln w="9525">
            <a:noFill/>
            <a:miter lim="800000"/>
            <a:headEnd/>
            <a:tailEnd/>
          </a:ln>
        </p:spPr>
      </p:pic>
      <p:sp>
        <p:nvSpPr>
          <p:cNvPr id="13" name="Прямоугольник 12"/>
          <p:cNvSpPr/>
          <p:nvPr/>
        </p:nvSpPr>
        <p:spPr>
          <a:xfrm>
            <a:off x="5857884" y="4500570"/>
            <a:ext cx="2857520" cy="707886"/>
          </a:xfrm>
          <a:prstGeom prst="rect">
            <a:avLst/>
          </a:prstGeom>
        </p:spPr>
        <p:txBody>
          <a:bodyPr wrap="square">
            <a:spAutoFit/>
          </a:bodyPr>
          <a:lstStyle/>
          <a:p>
            <a:pPr algn="ctr"/>
            <a:r>
              <a:rPr lang="de-DE" sz="2000" dirty="0" smtClean="0">
                <a:latin typeface="Times New Roman" pitchFamily="18" charset="0"/>
                <a:cs typeface="Times New Roman" pitchFamily="18" charset="0"/>
              </a:rPr>
              <a:t>Denkmal </a:t>
            </a:r>
          </a:p>
          <a:p>
            <a:pPr algn="ctr"/>
            <a:r>
              <a:rPr lang="de-DE" sz="2000" dirty="0" smtClean="0">
                <a:latin typeface="Times New Roman" pitchFamily="18" charset="0"/>
                <a:cs typeface="Times New Roman" pitchFamily="18" charset="0"/>
              </a:rPr>
              <a:t>von E. T. A. Hoffmann </a:t>
            </a:r>
            <a:endParaRPr lang="ru-RU" sz="2000" dirty="0">
              <a:latin typeface="Times New Roman" pitchFamily="18" charset="0"/>
              <a:cs typeface="Times New Roman" pitchFamily="18" charset="0"/>
            </a:endParaRPr>
          </a:p>
        </p:txBody>
      </p:sp>
      <p:sp>
        <p:nvSpPr>
          <p:cNvPr id="14" name="Прямоугольник 13"/>
          <p:cNvSpPr/>
          <p:nvPr/>
        </p:nvSpPr>
        <p:spPr>
          <a:xfrm>
            <a:off x="4143340" y="5572140"/>
            <a:ext cx="5000660" cy="400110"/>
          </a:xfrm>
          <a:prstGeom prst="rect">
            <a:avLst/>
          </a:prstGeom>
        </p:spPr>
        <p:txBody>
          <a:bodyPr wrap="square">
            <a:spAutoFit/>
          </a:bodyPr>
          <a:lstStyle/>
          <a:p>
            <a:r>
              <a:rPr lang="de-DE" sz="2000" dirty="0" smtClean="0">
                <a:latin typeface="Times New Roman" pitchFamily="18" charset="0"/>
                <a:cs typeface="Times New Roman" pitchFamily="18" charset="0"/>
              </a:rPr>
              <a:t>Büste unter der Liebknechtbrücke  </a:t>
            </a:r>
            <a:endParaRPr lang="ru-RU" sz="2000" dirty="0">
              <a:latin typeface="Times New Roman" pitchFamily="18" charset="0"/>
              <a:cs typeface="Times New Roman" pitchFamily="18" charset="0"/>
            </a:endParaRPr>
          </a:p>
        </p:txBody>
      </p:sp>
      <p:pic>
        <p:nvPicPr>
          <p:cNvPr id="16" name="Рисунок 15" descr="http://upload.wikimedia.org/wikipedia/commons/thumb/0/0e/ETA_Hoffmann_bln.JPG/170px-ETA_Hoffmann_bln.JPG">
            <a:hlinkClick r:id="rId6"/>
          </p:cNvPr>
          <p:cNvPicPr/>
          <p:nvPr/>
        </p:nvPicPr>
        <p:blipFill>
          <a:blip r:embed="rId7" cstate="print"/>
          <a:srcRect/>
          <a:stretch>
            <a:fillRect/>
          </a:stretch>
        </p:blipFill>
        <p:spPr bwMode="auto">
          <a:xfrm>
            <a:off x="3143240" y="2786058"/>
            <a:ext cx="2286016" cy="2714644"/>
          </a:xfrm>
          <a:prstGeom prst="rect">
            <a:avLst/>
          </a:prstGeom>
          <a:noFill/>
          <a:ln w="9525">
            <a:noFill/>
            <a:miter lim="800000"/>
            <a:headEnd/>
            <a:tailEnd/>
          </a:ln>
        </p:spPr>
      </p:pic>
      <p:sp>
        <p:nvSpPr>
          <p:cNvPr id="3073"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800" b="0" i="0" u="none" strike="noStrike" cap="none" normalizeH="0" baseline="0" smtClean="0">
                <a:ln>
                  <a:noFill/>
                </a:ln>
                <a:solidFill>
                  <a:srgbClr val="000000"/>
                </a:solidFill>
                <a:effectLst/>
                <a:latin typeface="Arial" pitchFamily="34" charset="0"/>
                <a:ea typeface="Times New Roman" pitchFamily="18" charset="0"/>
                <a:cs typeface="Arial" pitchFamily="34" charset="0"/>
              </a:rPr>
              <a:t>B</a:t>
            </a:r>
            <a:r>
              <a:rPr kumimoji="0" lang="de-DE" sz="800" b="0" i="0" u="none" strike="noStrike" cap="none" normalizeH="0" baseline="0" smtClean="0">
                <a:ln>
                  <a:noFill/>
                </a:ln>
                <a:solidFill>
                  <a:srgbClr val="000000"/>
                </a:solidFill>
                <a:effectLst/>
                <a:latin typeface="Calibri"/>
                <a:ea typeface="Times New Roman" pitchFamily="18" charset="0"/>
                <a:cs typeface="Arial" pitchFamily="34" charset="0"/>
              </a:rPr>
              <a:t>ü</a:t>
            </a:r>
            <a:r>
              <a:rPr kumimoji="0" lang="de-DE" sz="800" b="0" i="0" u="none" strike="noStrike" cap="none" normalizeH="0" baseline="0" smtClean="0">
                <a:ln>
                  <a:noFill/>
                </a:ln>
                <a:solidFill>
                  <a:srgbClr val="000000"/>
                </a:solidFill>
                <a:effectLst/>
                <a:latin typeface="Arial" pitchFamily="34" charset="0"/>
                <a:ea typeface="Times New Roman" pitchFamily="18" charset="0"/>
                <a:cs typeface="Arial" pitchFamily="34" charset="0"/>
              </a:rPr>
              <a:t>ste unter der Liebknechtbr</a:t>
            </a:r>
            <a:r>
              <a:rPr kumimoji="0" lang="de-DE" sz="800" b="0" i="0" u="none" strike="noStrike" cap="none" normalizeH="0" baseline="0" smtClean="0">
                <a:ln>
                  <a:noFill/>
                </a:ln>
                <a:solidFill>
                  <a:srgbClr val="000000"/>
                </a:solidFill>
                <a:effectLst/>
                <a:latin typeface="Calibri"/>
                <a:ea typeface="Times New Roman" pitchFamily="18" charset="0"/>
                <a:cs typeface="Arial" pitchFamily="34" charset="0"/>
              </a:rPr>
              <a:t>ü</a:t>
            </a:r>
            <a:r>
              <a:rPr kumimoji="0" lang="de-DE" sz="800" b="0" i="0" u="none" strike="noStrike" cap="none" normalizeH="0" baseline="0" smtClean="0">
                <a:ln>
                  <a:noFill/>
                </a:ln>
                <a:solidFill>
                  <a:srgbClr val="000000"/>
                </a:solidFill>
                <a:effectLst/>
                <a:latin typeface="Arial" pitchFamily="34" charset="0"/>
                <a:ea typeface="Times New Roman" pitchFamily="18" charset="0"/>
                <a:cs typeface="Arial" pitchFamily="34" charset="0"/>
              </a:rPr>
              <a:t>cke, Berlin</a:t>
            </a:r>
            <a:endParaRPr kumimoji="0" lang="de-DE" sz="1800" b="0" i="0" u="none" strike="noStrike" cap="none" normalizeH="0" baseline="0" smtClean="0">
              <a:ln>
                <a:noFill/>
              </a:ln>
              <a:solidFill>
                <a:schemeClr val="tx1"/>
              </a:solidFill>
              <a:effectLst/>
              <a:latin typeface="Arial" pitchFamily="34" charset="0"/>
              <a:cs typeface="Arial" pitchFamily="34" charset="0"/>
            </a:endParaRPr>
          </a:p>
        </p:txBody>
      </p:sp>
      <p:sp>
        <p:nvSpPr>
          <p:cNvPr id="18" name="Прямоугольник 17"/>
          <p:cNvSpPr/>
          <p:nvPr/>
        </p:nvSpPr>
        <p:spPr>
          <a:xfrm>
            <a:off x="1571604" y="1643050"/>
            <a:ext cx="1071570" cy="400110"/>
          </a:xfrm>
          <a:prstGeom prst="rect">
            <a:avLst/>
          </a:prstGeom>
        </p:spPr>
        <p:txBody>
          <a:bodyPr wrap="square">
            <a:spAutoFit/>
          </a:bodyPr>
          <a:lstStyle/>
          <a:p>
            <a:r>
              <a:rPr lang="de-DE" sz="2000" dirty="0" smtClean="0">
                <a:latin typeface="Times New Roman" pitchFamily="18" charset="0"/>
                <a:cs typeface="Times New Roman" pitchFamily="18" charset="0"/>
              </a:rPr>
              <a:t>Berlin</a:t>
            </a:r>
            <a:endParaRPr lang="ru-RU" sz="2000" dirty="0">
              <a:latin typeface="Times New Roman" pitchFamily="18" charset="0"/>
              <a:cs typeface="Times New Roman" pitchFamily="18"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childTnLst>
                          </p:cTn>
                        </p:par>
                        <p:par>
                          <p:cTn id="10" fill="hold">
                            <p:stCondLst>
                              <p:cond delay="3000"/>
                            </p:stCondLst>
                            <p:childTnLst>
                              <p:par>
                                <p:cTn id="11" presetID="55"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2000" fill="hold"/>
                                        <p:tgtEl>
                                          <p:spTgt spid="4"/>
                                        </p:tgtEl>
                                        <p:attrNameLst>
                                          <p:attrName>ppt_w</p:attrName>
                                        </p:attrNameLst>
                                      </p:cBhvr>
                                      <p:tavLst>
                                        <p:tav tm="0">
                                          <p:val>
                                            <p:strVal val="#ppt_w*0.70"/>
                                          </p:val>
                                        </p:tav>
                                        <p:tav tm="100000">
                                          <p:val>
                                            <p:strVal val="#ppt_w"/>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animEffect transition="in" filter="fade">
                                      <p:cBhvr>
                                        <p:cTn id="15" dur="2000"/>
                                        <p:tgtEl>
                                          <p:spTgt spid="4"/>
                                        </p:tgtEl>
                                      </p:cBhvr>
                                    </p:animEffect>
                                  </p:childTnLst>
                                </p:cTn>
                              </p:par>
                            </p:childTnLst>
                          </p:cTn>
                        </p:par>
                        <p:par>
                          <p:cTn id="16" fill="hold">
                            <p:stCondLst>
                              <p:cond delay="5000"/>
                            </p:stCondLst>
                            <p:childTnLst>
                              <p:par>
                                <p:cTn id="17" presetID="55"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2000" fill="hold"/>
                                        <p:tgtEl>
                                          <p:spTgt spid="5"/>
                                        </p:tgtEl>
                                        <p:attrNameLst>
                                          <p:attrName>ppt_w</p:attrName>
                                        </p:attrNameLst>
                                      </p:cBhvr>
                                      <p:tavLst>
                                        <p:tav tm="0">
                                          <p:val>
                                            <p:strVal val="#ppt_w*0.70"/>
                                          </p:val>
                                        </p:tav>
                                        <p:tav tm="100000">
                                          <p:val>
                                            <p:strVal val="#ppt_w"/>
                                          </p:val>
                                        </p:tav>
                                      </p:tavLst>
                                    </p:anim>
                                    <p:anim calcmode="lin" valueType="num">
                                      <p:cBhvr>
                                        <p:cTn id="20" dur="2000" fill="hold"/>
                                        <p:tgtEl>
                                          <p:spTgt spid="5"/>
                                        </p:tgtEl>
                                        <p:attrNameLst>
                                          <p:attrName>ppt_h</p:attrName>
                                        </p:attrNameLst>
                                      </p:cBhvr>
                                      <p:tavLst>
                                        <p:tav tm="0">
                                          <p:val>
                                            <p:strVal val="#ppt_h"/>
                                          </p:val>
                                        </p:tav>
                                        <p:tav tm="100000">
                                          <p:val>
                                            <p:strVal val="#ppt_h"/>
                                          </p:val>
                                        </p:tav>
                                      </p:tavLst>
                                    </p:anim>
                                    <p:animEffect transition="in" filter="fade">
                                      <p:cBhvr>
                                        <p:cTn id="21" dur="2000"/>
                                        <p:tgtEl>
                                          <p:spTgt spid="5"/>
                                        </p:tgtEl>
                                      </p:cBhvr>
                                    </p:animEffect>
                                  </p:childTnLst>
                                </p:cTn>
                              </p:par>
                            </p:childTnLst>
                          </p:cTn>
                        </p:par>
                        <p:par>
                          <p:cTn id="22" fill="hold">
                            <p:stCondLst>
                              <p:cond delay="7000"/>
                            </p:stCondLst>
                            <p:childTnLst>
                              <p:par>
                                <p:cTn id="23" presetID="55" presetClass="entr" presetSubtype="0"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2000" fill="hold"/>
                                        <p:tgtEl>
                                          <p:spTgt spid="13"/>
                                        </p:tgtEl>
                                        <p:attrNameLst>
                                          <p:attrName>ppt_w</p:attrName>
                                        </p:attrNameLst>
                                      </p:cBhvr>
                                      <p:tavLst>
                                        <p:tav tm="0">
                                          <p:val>
                                            <p:strVal val="#ppt_w*0.70"/>
                                          </p:val>
                                        </p:tav>
                                        <p:tav tm="100000">
                                          <p:val>
                                            <p:strVal val="#ppt_w"/>
                                          </p:val>
                                        </p:tav>
                                      </p:tavLst>
                                    </p:anim>
                                    <p:anim calcmode="lin" valueType="num">
                                      <p:cBhvr>
                                        <p:cTn id="26" dur="2000" fill="hold"/>
                                        <p:tgtEl>
                                          <p:spTgt spid="13"/>
                                        </p:tgtEl>
                                        <p:attrNameLst>
                                          <p:attrName>ppt_h</p:attrName>
                                        </p:attrNameLst>
                                      </p:cBhvr>
                                      <p:tavLst>
                                        <p:tav tm="0">
                                          <p:val>
                                            <p:strVal val="#ppt_h"/>
                                          </p:val>
                                        </p:tav>
                                        <p:tav tm="100000">
                                          <p:val>
                                            <p:strVal val="#ppt_h"/>
                                          </p:val>
                                        </p:tav>
                                      </p:tavLst>
                                    </p:anim>
                                    <p:animEffect transition="in" filter="fade">
                                      <p:cBhvr>
                                        <p:cTn id="27" dur="2000"/>
                                        <p:tgtEl>
                                          <p:spTgt spid="13"/>
                                        </p:tgtEl>
                                      </p:cBhvr>
                                    </p:animEffect>
                                  </p:childTnLst>
                                </p:cTn>
                              </p:par>
                            </p:childTnLst>
                          </p:cTn>
                        </p:par>
                        <p:par>
                          <p:cTn id="28" fill="hold">
                            <p:stCondLst>
                              <p:cond delay="9000"/>
                            </p:stCondLst>
                            <p:childTnLst>
                              <p:par>
                                <p:cTn id="29" presetID="55" presetClass="entr" presetSubtype="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2000" fill="hold"/>
                                        <p:tgtEl>
                                          <p:spTgt spid="14"/>
                                        </p:tgtEl>
                                        <p:attrNameLst>
                                          <p:attrName>ppt_w</p:attrName>
                                        </p:attrNameLst>
                                      </p:cBhvr>
                                      <p:tavLst>
                                        <p:tav tm="0">
                                          <p:val>
                                            <p:strVal val="#ppt_w*0.70"/>
                                          </p:val>
                                        </p:tav>
                                        <p:tav tm="100000">
                                          <p:val>
                                            <p:strVal val="#ppt_w"/>
                                          </p:val>
                                        </p:tav>
                                      </p:tavLst>
                                    </p:anim>
                                    <p:anim calcmode="lin" valueType="num">
                                      <p:cBhvr>
                                        <p:cTn id="32" dur="2000" fill="hold"/>
                                        <p:tgtEl>
                                          <p:spTgt spid="14"/>
                                        </p:tgtEl>
                                        <p:attrNameLst>
                                          <p:attrName>ppt_h</p:attrName>
                                        </p:attrNameLst>
                                      </p:cBhvr>
                                      <p:tavLst>
                                        <p:tav tm="0">
                                          <p:val>
                                            <p:strVal val="#ppt_h"/>
                                          </p:val>
                                        </p:tav>
                                        <p:tav tm="100000">
                                          <p:val>
                                            <p:strVal val="#ppt_h"/>
                                          </p:val>
                                        </p:tav>
                                      </p:tavLst>
                                    </p:anim>
                                    <p:animEffect transition="in" filter="fade">
                                      <p:cBhvr>
                                        <p:cTn id="33" dur="2000"/>
                                        <p:tgtEl>
                                          <p:spTgt spid="14"/>
                                        </p:tgtEl>
                                      </p:cBhvr>
                                    </p:animEffect>
                                  </p:childTnLst>
                                </p:cTn>
                              </p:par>
                            </p:childTnLst>
                          </p:cTn>
                        </p:par>
                        <p:par>
                          <p:cTn id="34" fill="hold">
                            <p:stCondLst>
                              <p:cond delay="11000"/>
                            </p:stCondLst>
                            <p:childTnLst>
                              <p:par>
                                <p:cTn id="35" presetID="55" presetClass="entr" presetSubtype="0"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2000" fill="hold"/>
                                        <p:tgtEl>
                                          <p:spTgt spid="18"/>
                                        </p:tgtEl>
                                        <p:attrNameLst>
                                          <p:attrName>ppt_w</p:attrName>
                                        </p:attrNameLst>
                                      </p:cBhvr>
                                      <p:tavLst>
                                        <p:tav tm="0">
                                          <p:val>
                                            <p:strVal val="#ppt_w*0.70"/>
                                          </p:val>
                                        </p:tav>
                                        <p:tav tm="100000">
                                          <p:val>
                                            <p:strVal val="#ppt_w"/>
                                          </p:val>
                                        </p:tav>
                                      </p:tavLst>
                                    </p:anim>
                                    <p:anim calcmode="lin" valueType="num">
                                      <p:cBhvr>
                                        <p:cTn id="38" dur="2000" fill="hold"/>
                                        <p:tgtEl>
                                          <p:spTgt spid="18"/>
                                        </p:tgtEl>
                                        <p:attrNameLst>
                                          <p:attrName>ppt_h</p:attrName>
                                        </p:attrNameLst>
                                      </p:cBhvr>
                                      <p:tavLst>
                                        <p:tav tm="0">
                                          <p:val>
                                            <p:strVal val="#ppt_h"/>
                                          </p:val>
                                        </p:tav>
                                        <p:tav tm="100000">
                                          <p:val>
                                            <p:strVal val="#ppt_h"/>
                                          </p:val>
                                        </p:tav>
                                      </p:tavLst>
                                    </p:anim>
                                    <p:animEffect transition="in" filter="fade">
                                      <p:cBhvr>
                                        <p:cTn id="39"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13" grpId="0"/>
      <p:bldP spid="14" grpId="0"/>
      <p:bldP spid="18"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1142976" y="332656"/>
            <a:ext cx="7626176" cy="1143000"/>
          </a:xfrm>
        </p:spPr>
        <p:txBody>
          <a:bodyPr/>
          <a:lstStyle/>
          <a:p>
            <a:r>
              <a:rPr lang="de-DE" sz="40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ERNST THEODOR AMADEUS HOFFMANN</a:t>
            </a:r>
            <a:endParaRPr lang="ru-RU" sz="40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1026" name="Picture 2" descr="M:\Экзамен\15_0.jpg"/>
          <p:cNvPicPr>
            <a:picLocks noChangeAspect="1" noChangeArrowheads="1"/>
          </p:cNvPicPr>
          <p:nvPr/>
        </p:nvPicPr>
        <p:blipFill>
          <a:blip r:embed="rId2" cstate="print"/>
          <a:stretch>
            <a:fillRect/>
          </a:stretch>
        </p:blipFill>
        <p:spPr bwMode="auto">
          <a:xfrm>
            <a:off x="395536" y="260648"/>
            <a:ext cx="1277888" cy="1277888"/>
          </a:xfrm>
          <a:prstGeom prst="rect">
            <a:avLst/>
          </a:prstGeom>
          <a:noFill/>
        </p:spPr>
      </p:pic>
      <p:pic>
        <p:nvPicPr>
          <p:cNvPr id="5" name="Рисунок 4" descr="http://upload.wikimedia.org/wikipedia/commons/thumb/e/eb/Berlin%2C_Kreuzberg%2C_Friedhoefe_am_Halleschen_Tor%2C_Grab_E.T.A._Hoffmann.jpg/220px-Berlin%2C_Kreuzberg%2C_Friedhoefe_am_Halleschen_Tor%2C_Grab_E.T.A._Hoffmann.jpg">
            <a:hlinkClick r:id="rId3"/>
          </p:cNvPr>
          <p:cNvPicPr/>
          <p:nvPr/>
        </p:nvPicPr>
        <p:blipFill>
          <a:blip r:embed="rId4" cstate="print"/>
          <a:srcRect/>
          <a:stretch>
            <a:fillRect/>
          </a:stretch>
        </p:blipFill>
        <p:spPr bwMode="auto">
          <a:xfrm>
            <a:off x="5143504" y="1571612"/>
            <a:ext cx="3405204" cy="4667273"/>
          </a:xfrm>
          <a:prstGeom prst="rect">
            <a:avLst/>
          </a:prstGeom>
          <a:noFill/>
          <a:ln w="9525">
            <a:noFill/>
            <a:miter lim="800000"/>
            <a:headEnd/>
            <a:tailEnd/>
          </a:ln>
        </p:spPr>
      </p:pic>
      <p:sp>
        <p:nvSpPr>
          <p:cNvPr id="2049"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800" b="0" i="0" u="none" strike="noStrike" cap="none" normalizeH="0" baseline="0" smtClean="0">
                <a:ln>
                  <a:noFill/>
                </a:ln>
                <a:solidFill>
                  <a:srgbClr val="000000"/>
                </a:solidFill>
                <a:effectLst/>
                <a:latin typeface="Arial" pitchFamily="34" charset="0"/>
                <a:ea typeface="Times New Roman" pitchFamily="18" charset="0"/>
                <a:cs typeface="Arial" pitchFamily="34" charset="0"/>
              </a:rPr>
              <a:t>E. T. A. Hoffmanns Grab</a:t>
            </a:r>
            <a:endParaRPr kumimoji="0" lang="de-DE" sz="1800" b="0" i="0" u="none" strike="noStrike" cap="none" normalizeH="0" baseline="0" smtClean="0">
              <a:ln>
                <a:noFill/>
              </a:ln>
              <a:solidFill>
                <a:schemeClr val="tx1"/>
              </a:solidFill>
              <a:effectLst/>
              <a:latin typeface="Arial" pitchFamily="34" charset="0"/>
              <a:cs typeface="Arial" pitchFamily="34" charset="0"/>
            </a:endParaRPr>
          </a:p>
        </p:txBody>
      </p:sp>
      <p:sp>
        <p:nvSpPr>
          <p:cNvPr id="8" name="Прямоугольник 7"/>
          <p:cNvSpPr/>
          <p:nvPr/>
        </p:nvSpPr>
        <p:spPr>
          <a:xfrm>
            <a:off x="4572000" y="6215082"/>
            <a:ext cx="5000660" cy="400110"/>
          </a:xfrm>
          <a:prstGeom prst="rect">
            <a:avLst/>
          </a:prstGeom>
        </p:spPr>
        <p:txBody>
          <a:bodyPr wrap="square">
            <a:spAutoFit/>
          </a:bodyPr>
          <a:lstStyle/>
          <a:p>
            <a:r>
              <a:rPr lang="de-DE" sz="2000" dirty="0" smtClean="0">
                <a:latin typeface="Times New Roman" pitchFamily="18" charset="0"/>
                <a:cs typeface="Times New Roman" pitchFamily="18" charset="0"/>
              </a:rPr>
              <a:t>E. T. A. Hoffmanns Grab</a:t>
            </a:r>
            <a:endParaRPr lang="ru-RU" sz="2000" dirty="0">
              <a:latin typeface="Times New Roman" pitchFamily="18" charset="0"/>
              <a:cs typeface="Times New Roman" pitchFamily="18" charset="0"/>
            </a:endParaRPr>
          </a:p>
        </p:txBody>
      </p:sp>
      <p:pic>
        <p:nvPicPr>
          <p:cNvPr id="9" name="Рисунок 8" descr="74917.jpg"/>
          <p:cNvPicPr>
            <a:picLocks noChangeAspect="1"/>
          </p:cNvPicPr>
          <p:nvPr/>
        </p:nvPicPr>
        <p:blipFill>
          <a:blip r:embed="rId5" cstate="print"/>
          <a:stretch>
            <a:fillRect/>
          </a:stretch>
        </p:blipFill>
        <p:spPr>
          <a:xfrm>
            <a:off x="857224" y="1428736"/>
            <a:ext cx="3679935" cy="5243907"/>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childTnLst>
                          </p:cTn>
                        </p:par>
                        <p:par>
                          <p:cTn id="10" fill="hold">
                            <p:stCondLst>
                              <p:cond delay="3000"/>
                            </p:stCondLst>
                            <p:childTnLst>
                              <p:par>
                                <p:cTn id="11" presetID="55"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2000" fill="hold"/>
                                        <p:tgtEl>
                                          <p:spTgt spid="8"/>
                                        </p:tgtEl>
                                        <p:attrNameLst>
                                          <p:attrName>ppt_w</p:attrName>
                                        </p:attrNameLst>
                                      </p:cBhvr>
                                      <p:tavLst>
                                        <p:tav tm="0">
                                          <p:val>
                                            <p:strVal val="#ppt_w*0.70"/>
                                          </p:val>
                                        </p:tav>
                                        <p:tav tm="100000">
                                          <p:val>
                                            <p:strVal val="#ppt_w"/>
                                          </p:val>
                                        </p:tav>
                                      </p:tavLst>
                                    </p:anim>
                                    <p:anim calcmode="lin" valueType="num">
                                      <p:cBhvr>
                                        <p:cTn id="14" dur="2000" fill="hold"/>
                                        <p:tgtEl>
                                          <p:spTgt spid="8"/>
                                        </p:tgtEl>
                                        <p:attrNameLst>
                                          <p:attrName>ppt_h</p:attrName>
                                        </p:attrNameLst>
                                      </p:cBhvr>
                                      <p:tavLst>
                                        <p:tav tm="0">
                                          <p:val>
                                            <p:strVal val="#ppt_h"/>
                                          </p:val>
                                        </p:tav>
                                        <p:tav tm="100000">
                                          <p:val>
                                            <p:strVal val="#ppt_h"/>
                                          </p:val>
                                        </p:tav>
                                      </p:tavLst>
                                    </p:anim>
                                    <p:animEffect transition="in" filter="fade">
                                      <p:cBhvr>
                                        <p:cTn id="15" dur="2000"/>
                                        <p:tgtEl>
                                          <p:spTgt spid="8"/>
                                        </p:tgtEl>
                                      </p:cBhvr>
                                    </p:animEffect>
                                  </p:childTnLst>
                                </p:cTn>
                              </p:par>
                            </p:childTnLst>
                          </p:cTn>
                        </p:par>
                        <p:par>
                          <p:cTn id="16" fill="hold">
                            <p:stCondLst>
                              <p:cond delay="5000"/>
                            </p:stCondLst>
                            <p:childTnLst>
                              <p:par>
                                <p:cTn id="17" presetID="55"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2000" fill="hold"/>
                                        <p:tgtEl>
                                          <p:spTgt spid="9"/>
                                        </p:tgtEl>
                                        <p:attrNameLst>
                                          <p:attrName>ppt_w</p:attrName>
                                        </p:attrNameLst>
                                      </p:cBhvr>
                                      <p:tavLst>
                                        <p:tav tm="0">
                                          <p:val>
                                            <p:strVal val="#ppt_w*0.70"/>
                                          </p:val>
                                        </p:tav>
                                        <p:tav tm="100000">
                                          <p:val>
                                            <p:strVal val="#ppt_w"/>
                                          </p:val>
                                        </p:tav>
                                      </p:tavLst>
                                    </p:anim>
                                    <p:anim calcmode="lin" valueType="num">
                                      <p:cBhvr>
                                        <p:cTn id="20" dur="2000" fill="hold"/>
                                        <p:tgtEl>
                                          <p:spTgt spid="9"/>
                                        </p:tgtEl>
                                        <p:attrNameLst>
                                          <p:attrName>ppt_h</p:attrName>
                                        </p:attrNameLst>
                                      </p:cBhvr>
                                      <p:tavLst>
                                        <p:tav tm="0">
                                          <p:val>
                                            <p:strVal val="#ppt_h"/>
                                          </p:val>
                                        </p:tav>
                                        <p:tav tm="100000">
                                          <p:val>
                                            <p:strVal val="#ppt_h"/>
                                          </p:val>
                                        </p:tav>
                                      </p:tavLst>
                                    </p:anim>
                                    <p:animEffect transition="in" filter="fade">
                                      <p:cBhvr>
                                        <p:cTn id="2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1142976" y="332656"/>
            <a:ext cx="7626176" cy="1143000"/>
          </a:xfrm>
        </p:spPr>
        <p:txBody>
          <a:bodyPr/>
          <a:lstStyle/>
          <a:p>
            <a:r>
              <a:rPr lang="de-DE" sz="40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ERNST THEODOR AMADEUS HOFFMANN</a:t>
            </a:r>
            <a:endParaRPr lang="ru-RU" sz="40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1026" name="Picture 2" descr="M:\Экзамен\15_0.jpg"/>
          <p:cNvPicPr>
            <a:picLocks noChangeAspect="1" noChangeArrowheads="1"/>
          </p:cNvPicPr>
          <p:nvPr/>
        </p:nvPicPr>
        <p:blipFill>
          <a:blip r:embed="rId2" cstate="print"/>
          <a:stretch>
            <a:fillRect/>
          </a:stretch>
        </p:blipFill>
        <p:spPr bwMode="auto">
          <a:xfrm>
            <a:off x="395536" y="260648"/>
            <a:ext cx="1277888" cy="1277888"/>
          </a:xfrm>
          <a:prstGeom prst="rect">
            <a:avLst/>
          </a:prstGeom>
          <a:noFill/>
        </p:spPr>
      </p:pic>
      <p:pic>
        <p:nvPicPr>
          <p:cNvPr id="4" name="Рисунок 3" descr="74917.jpg"/>
          <p:cNvPicPr>
            <a:picLocks noChangeAspect="1"/>
          </p:cNvPicPr>
          <p:nvPr/>
        </p:nvPicPr>
        <p:blipFill>
          <a:blip r:embed="rId3" cstate="print"/>
          <a:stretch>
            <a:fillRect/>
          </a:stretch>
        </p:blipFill>
        <p:spPr>
          <a:xfrm>
            <a:off x="179512" y="1988840"/>
            <a:ext cx="3061631" cy="3571900"/>
          </a:xfrm>
          <a:prstGeom prst="rect">
            <a:avLst/>
          </a:prstGeom>
        </p:spPr>
      </p:pic>
      <p:sp>
        <p:nvSpPr>
          <p:cNvPr id="5" name="Прямоугольник 4"/>
          <p:cNvSpPr/>
          <p:nvPr/>
        </p:nvSpPr>
        <p:spPr>
          <a:xfrm>
            <a:off x="3214662" y="2571744"/>
            <a:ext cx="5929338" cy="2554545"/>
          </a:xfrm>
          <a:prstGeom prst="rect">
            <a:avLst/>
          </a:prstGeom>
        </p:spPr>
        <p:txBody>
          <a:bodyPr wrap="square">
            <a:spAutoFit/>
          </a:bodyPr>
          <a:lstStyle/>
          <a:p>
            <a:pPr algn="ctr"/>
            <a:r>
              <a:rPr lang="de-DE" dirty="0" smtClean="0"/>
              <a:t>  </a:t>
            </a:r>
            <a:r>
              <a:rPr lang="de-DE" sz="4000" dirty="0" smtClean="0">
                <a:solidFill>
                  <a:srgbClr val="002060"/>
                </a:solidFill>
                <a:latin typeface="Blackadder ITC" pitchFamily="82" charset="0"/>
              </a:rPr>
              <a:t>„ Ernst Theodor Amadeus Hoffmann ist unser unumstößlicher erste Humorist".</a:t>
            </a:r>
          </a:p>
          <a:p>
            <a:pPr algn="ctr"/>
            <a:r>
              <a:rPr lang="de-DE" sz="4000" dirty="0" smtClean="0">
                <a:solidFill>
                  <a:srgbClr val="002060"/>
                </a:solidFill>
                <a:latin typeface="Blackadder ITC" pitchFamily="82" charset="0"/>
              </a:rPr>
              <a:t>Adelbert von Chamisso </a:t>
            </a:r>
            <a:endParaRPr lang="ru-RU" sz="4000" dirty="0">
              <a:solidFill>
                <a:srgbClr val="002060"/>
              </a:solidFill>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childTnLst>
                          </p:cTn>
                        </p:par>
                        <p:par>
                          <p:cTn id="10" fill="hold">
                            <p:stCondLst>
                              <p:cond delay="3000"/>
                            </p:stCondLst>
                            <p:childTnLst>
                              <p:par>
                                <p:cTn id="11" presetID="55"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2000" fill="hold"/>
                                        <p:tgtEl>
                                          <p:spTgt spid="4"/>
                                        </p:tgtEl>
                                        <p:attrNameLst>
                                          <p:attrName>ppt_w</p:attrName>
                                        </p:attrNameLst>
                                      </p:cBhvr>
                                      <p:tavLst>
                                        <p:tav tm="0">
                                          <p:val>
                                            <p:strVal val="#ppt_w*0.70"/>
                                          </p:val>
                                        </p:tav>
                                        <p:tav tm="100000">
                                          <p:val>
                                            <p:strVal val="#ppt_w"/>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animEffect transition="in" filter="fade">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1142976" y="332656"/>
            <a:ext cx="7626176" cy="1143000"/>
          </a:xfrm>
        </p:spPr>
        <p:txBody>
          <a:bodyPr/>
          <a:lstStyle/>
          <a:p>
            <a:r>
              <a:rPr lang="de-DE" sz="40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ERNST THEODOR AMADEUS HOFFMANN</a:t>
            </a:r>
            <a:endParaRPr lang="ru-RU" sz="40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1026" name="Picture 2" descr="M:\Экзамен\15_0.jpg"/>
          <p:cNvPicPr>
            <a:picLocks noChangeAspect="1" noChangeArrowheads="1"/>
          </p:cNvPicPr>
          <p:nvPr/>
        </p:nvPicPr>
        <p:blipFill>
          <a:blip r:embed="rId2" cstate="print"/>
          <a:stretch>
            <a:fillRect/>
          </a:stretch>
        </p:blipFill>
        <p:spPr bwMode="auto">
          <a:xfrm>
            <a:off x="395536" y="260648"/>
            <a:ext cx="1277888" cy="1277888"/>
          </a:xfrm>
          <a:prstGeom prst="rect">
            <a:avLst/>
          </a:prstGeom>
          <a:noFill/>
        </p:spPr>
      </p:pic>
      <p:pic>
        <p:nvPicPr>
          <p:cNvPr id="4" name="Рисунок 3" descr="74917.jpg"/>
          <p:cNvPicPr>
            <a:picLocks noChangeAspect="1"/>
          </p:cNvPicPr>
          <p:nvPr/>
        </p:nvPicPr>
        <p:blipFill>
          <a:blip r:embed="rId3" cstate="print"/>
          <a:stretch>
            <a:fillRect/>
          </a:stretch>
        </p:blipFill>
        <p:spPr>
          <a:xfrm>
            <a:off x="179512" y="1700808"/>
            <a:ext cx="3061631" cy="341929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Прямоугольник 4"/>
          <p:cNvSpPr/>
          <p:nvPr/>
        </p:nvSpPr>
        <p:spPr>
          <a:xfrm>
            <a:off x="2987824" y="1844824"/>
            <a:ext cx="5929338" cy="5016758"/>
          </a:xfrm>
          <a:prstGeom prst="rect">
            <a:avLst/>
          </a:prstGeom>
        </p:spPr>
        <p:txBody>
          <a:bodyPr wrap="square">
            <a:spAutoFit/>
          </a:bodyPr>
          <a:lstStyle/>
          <a:p>
            <a:pPr algn="ctr"/>
            <a:r>
              <a:rPr lang="de-DE" dirty="0" smtClean="0">
                <a:latin typeface="Brush Script MT" pitchFamily="66" charset="0"/>
              </a:rPr>
              <a:t>  </a:t>
            </a:r>
            <a:r>
              <a:rPr lang="ru-RU" sz="4000" dirty="0" smtClean="0"/>
              <a:t> </a:t>
            </a:r>
            <a:r>
              <a:rPr lang="de-DE" sz="4000" dirty="0" smtClean="0">
                <a:latin typeface="Brush Script MT" pitchFamily="66" charset="0"/>
              </a:rPr>
              <a:t>"Hoffmann  ist  der große Name, </a:t>
            </a:r>
            <a:r>
              <a:rPr lang="ru-RU" sz="4000" dirty="0" smtClean="0">
                <a:latin typeface="Brush Script MT" pitchFamily="66" charset="0"/>
              </a:rPr>
              <a:t>  </a:t>
            </a:r>
          </a:p>
          <a:p>
            <a:pPr algn="ctr"/>
            <a:r>
              <a:rPr lang="ru-RU" sz="4000" dirty="0" smtClean="0">
                <a:latin typeface="Brush Script MT" pitchFamily="66" charset="0"/>
              </a:rPr>
              <a:t>     </a:t>
            </a:r>
            <a:r>
              <a:rPr lang="de-DE" sz="4000" dirty="0" smtClean="0">
                <a:latin typeface="Brush Script MT" pitchFamily="66" charset="0"/>
              </a:rPr>
              <a:t>und ich  verstehe  auf keine Weise, warum bis jetzt Europa  den Namen von Hoffmann neben Shakespeare und Goethe nicht stellt: er ist  der Schriftsteller der identischen Kraft und Kategorie«</a:t>
            </a:r>
            <a:endParaRPr lang="ru-RU" sz="4000" dirty="0" smtClean="0">
              <a:latin typeface="Brush Script MT" pitchFamily="66" charset="0"/>
            </a:endParaRPr>
          </a:p>
          <a:p>
            <a:pPr algn="ctr"/>
            <a:r>
              <a:rPr lang="de-DE" sz="4000" dirty="0" smtClean="0">
                <a:latin typeface="Brush Script MT" pitchFamily="66" charset="0"/>
              </a:rPr>
              <a:t>W. G. </a:t>
            </a:r>
            <a:r>
              <a:rPr lang="de-DE" sz="4000" dirty="0" err="1" smtClean="0">
                <a:latin typeface="Brush Script MT" pitchFamily="66" charset="0"/>
              </a:rPr>
              <a:t>Belinskz</a:t>
            </a:r>
            <a:r>
              <a:rPr lang="de-DE" sz="4000" dirty="0" smtClean="0">
                <a:latin typeface="Brush Script MT" pitchFamily="66" charset="0"/>
              </a:rPr>
              <a:t> </a:t>
            </a:r>
            <a:endParaRPr lang="ru-RU" sz="4000" dirty="0"/>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childTnLst>
                          </p:cTn>
                        </p:par>
                        <p:par>
                          <p:cTn id="10" fill="hold">
                            <p:stCondLst>
                              <p:cond delay="3000"/>
                            </p:stCondLst>
                            <p:childTnLst>
                              <p:par>
                                <p:cTn id="11" presetID="55"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2000" fill="hold"/>
                                        <p:tgtEl>
                                          <p:spTgt spid="4"/>
                                        </p:tgtEl>
                                        <p:attrNameLst>
                                          <p:attrName>ppt_w</p:attrName>
                                        </p:attrNameLst>
                                      </p:cBhvr>
                                      <p:tavLst>
                                        <p:tav tm="0">
                                          <p:val>
                                            <p:strVal val="#ppt_w*0.70"/>
                                          </p:val>
                                        </p:tav>
                                        <p:tav tm="100000">
                                          <p:val>
                                            <p:strVal val="#ppt_w"/>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animEffect transition="in" filter="fade">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1142976" y="332656"/>
            <a:ext cx="7626176" cy="1143000"/>
          </a:xfrm>
        </p:spPr>
        <p:txBody>
          <a:bodyPr/>
          <a:lstStyle/>
          <a:p>
            <a:r>
              <a:rPr lang="de-DE" sz="40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ERNST THEODOR AMADEUS HOFFMANN</a:t>
            </a:r>
            <a:endParaRPr lang="ru-RU" sz="40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1026" name="Picture 2" descr="M:\Экзамен\15_0.jpg"/>
          <p:cNvPicPr>
            <a:picLocks noChangeAspect="1" noChangeArrowheads="1"/>
          </p:cNvPicPr>
          <p:nvPr/>
        </p:nvPicPr>
        <p:blipFill>
          <a:blip r:embed="rId2" cstate="print"/>
          <a:stretch>
            <a:fillRect/>
          </a:stretch>
        </p:blipFill>
        <p:spPr bwMode="auto">
          <a:xfrm>
            <a:off x="395536" y="260648"/>
            <a:ext cx="1277888" cy="1277888"/>
          </a:xfrm>
          <a:prstGeom prst="rect">
            <a:avLst/>
          </a:prstGeom>
          <a:noFill/>
        </p:spPr>
      </p:pic>
      <p:pic>
        <p:nvPicPr>
          <p:cNvPr id="17" name="Рисунок 16" descr="87.jpg"/>
          <p:cNvPicPr>
            <a:picLocks noChangeAspect="1"/>
          </p:cNvPicPr>
          <p:nvPr/>
        </p:nvPicPr>
        <p:blipFill>
          <a:blip r:embed="rId3" cstate="print"/>
          <a:stretch>
            <a:fillRect/>
          </a:stretch>
        </p:blipFill>
        <p:spPr>
          <a:xfrm rot="20955394">
            <a:off x="506837" y="1424103"/>
            <a:ext cx="1941421" cy="2921839"/>
          </a:xfrm>
          <a:prstGeom prst="rect">
            <a:avLst/>
          </a:prstGeom>
        </p:spPr>
      </p:pic>
      <p:pic>
        <p:nvPicPr>
          <p:cNvPr id="18" name="Рисунок 17" descr="364ced1a363fe0419cab5ea6d80aaeb1.jpg"/>
          <p:cNvPicPr>
            <a:picLocks noChangeAspect="1"/>
          </p:cNvPicPr>
          <p:nvPr/>
        </p:nvPicPr>
        <p:blipFill>
          <a:blip r:embed="rId4" cstate="print"/>
          <a:stretch>
            <a:fillRect/>
          </a:stretch>
        </p:blipFill>
        <p:spPr>
          <a:xfrm rot="271607">
            <a:off x="6411140" y="1430010"/>
            <a:ext cx="2376264" cy="2905378"/>
          </a:xfrm>
          <a:prstGeom prst="rect">
            <a:avLst/>
          </a:prstGeom>
        </p:spPr>
      </p:pic>
      <p:pic>
        <p:nvPicPr>
          <p:cNvPr id="22" name="Рисунок 21" descr="diskpovelit.jpg"/>
          <p:cNvPicPr>
            <a:picLocks noChangeAspect="1"/>
          </p:cNvPicPr>
          <p:nvPr/>
        </p:nvPicPr>
        <p:blipFill>
          <a:blip r:embed="rId5" cstate="print"/>
          <a:stretch>
            <a:fillRect/>
          </a:stretch>
        </p:blipFill>
        <p:spPr>
          <a:xfrm>
            <a:off x="539552" y="3861048"/>
            <a:ext cx="1832490" cy="2734726"/>
          </a:xfrm>
          <a:prstGeom prst="rect">
            <a:avLst/>
          </a:prstGeom>
        </p:spPr>
      </p:pic>
      <p:pic>
        <p:nvPicPr>
          <p:cNvPr id="23" name="Рисунок 22" descr="diskpovelit.jpg"/>
          <p:cNvPicPr>
            <a:picLocks noChangeAspect="1"/>
          </p:cNvPicPr>
          <p:nvPr/>
        </p:nvPicPr>
        <p:blipFill>
          <a:blip r:embed="rId6" cstate="print"/>
          <a:stretch>
            <a:fillRect/>
          </a:stretch>
        </p:blipFill>
        <p:spPr>
          <a:xfrm>
            <a:off x="6732240" y="3861048"/>
            <a:ext cx="1907948" cy="2703359"/>
          </a:xfrm>
          <a:prstGeom prst="rect">
            <a:avLst/>
          </a:prstGeom>
        </p:spPr>
      </p:pic>
      <p:pic>
        <p:nvPicPr>
          <p:cNvPr id="20" name="Рисунок 19" descr="gofman-kroshka_tsahes.jpg"/>
          <p:cNvPicPr>
            <a:picLocks noChangeAspect="1"/>
          </p:cNvPicPr>
          <p:nvPr/>
        </p:nvPicPr>
        <p:blipFill>
          <a:blip r:embed="rId7" cstate="print"/>
          <a:stretch>
            <a:fillRect/>
          </a:stretch>
        </p:blipFill>
        <p:spPr>
          <a:xfrm>
            <a:off x="4572000" y="1484784"/>
            <a:ext cx="2300647" cy="3266919"/>
          </a:xfrm>
          <a:prstGeom prst="rect">
            <a:avLst/>
          </a:prstGeom>
        </p:spPr>
      </p:pic>
      <p:pic>
        <p:nvPicPr>
          <p:cNvPr id="19" name="Рисунок 18" descr="46872.jpg"/>
          <p:cNvPicPr>
            <a:picLocks noChangeAspect="1"/>
          </p:cNvPicPr>
          <p:nvPr/>
        </p:nvPicPr>
        <p:blipFill>
          <a:blip r:embed="rId8" cstate="print"/>
          <a:stretch>
            <a:fillRect/>
          </a:stretch>
        </p:blipFill>
        <p:spPr>
          <a:xfrm>
            <a:off x="4716016" y="3429000"/>
            <a:ext cx="2038123" cy="3117590"/>
          </a:xfrm>
          <a:prstGeom prst="rect">
            <a:avLst/>
          </a:prstGeom>
        </p:spPr>
      </p:pic>
      <p:pic>
        <p:nvPicPr>
          <p:cNvPr id="24" name="Рисунок 23" descr="diskpovelit.jpg"/>
          <p:cNvPicPr>
            <a:picLocks noChangeAspect="1"/>
          </p:cNvPicPr>
          <p:nvPr/>
        </p:nvPicPr>
        <p:blipFill>
          <a:blip r:embed="rId9" cstate="print"/>
          <a:stretch>
            <a:fillRect/>
          </a:stretch>
        </p:blipFill>
        <p:spPr>
          <a:xfrm>
            <a:off x="2493137" y="1412776"/>
            <a:ext cx="2141501" cy="2880320"/>
          </a:xfrm>
          <a:prstGeom prst="rect">
            <a:avLst/>
          </a:prstGeom>
        </p:spPr>
      </p:pic>
      <p:pic>
        <p:nvPicPr>
          <p:cNvPr id="21" name="Рисунок 20" descr="diskpovelit.jpg"/>
          <p:cNvPicPr>
            <a:picLocks noChangeAspect="1"/>
          </p:cNvPicPr>
          <p:nvPr/>
        </p:nvPicPr>
        <p:blipFill>
          <a:blip r:embed="rId10" cstate="print"/>
          <a:stretch>
            <a:fillRect/>
          </a:stretch>
        </p:blipFill>
        <p:spPr>
          <a:xfrm>
            <a:off x="2555776" y="3861048"/>
            <a:ext cx="1907948" cy="2734726"/>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par>
                                <p:cTn id="10" presetID="55"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2000" fill="hold"/>
                                        <p:tgtEl>
                                          <p:spTgt spid="17"/>
                                        </p:tgtEl>
                                        <p:attrNameLst>
                                          <p:attrName>ppt_w</p:attrName>
                                        </p:attrNameLst>
                                      </p:cBhvr>
                                      <p:tavLst>
                                        <p:tav tm="0">
                                          <p:val>
                                            <p:strVal val="#ppt_w*0.70"/>
                                          </p:val>
                                        </p:tav>
                                        <p:tav tm="100000">
                                          <p:val>
                                            <p:strVal val="#ppt_w"/>
                                          </p:val>
                                        </p:tav>
                                      </p:tavLst>
                                    </p:anim>
                                    <p:anim calcmode="lin" valueType="num">
                                      <p:cBhvr>
                                        <p:cTn id="13" dur="2000" fill="hold"/>
                                        <p:tgtEl>
                                          <p:spTgt spid="17"/>
                                        </p:tgtEl>
                                        <p:attrNameLst>
                                          <p:attrName>ppt_h</p:attrName>
                                        </p:attrNameLst>
                                      </p:cBhvr>
                                      <p:tavLst>
                                        <p:tav tm="0">
                                          <p:val>
                                            <p:strVal val="#ppt_h"/>
                                          </p:val>
                                        </p:tav>
                                        <p:tav tm="100000">
                                          <p:val>
                                            <p:strVal val="#ppt_h"/>
                                          </p:val>
                                        </p:tav>
                                      </p:tavLst>
                                    </p:anim>
                                    <p:animEffect transition="in" filter="fade">
                                      <p:cBhvr>
                                        <p:cTn id="14" dur="2000"/>
                                        <p:tgtEl>
                                          <p:spTgt spid="17"/>
                                        </p:tgtEl>
                                      </p:cBhvr>
                                    </p:animEffect>
                                  </p:childTnLst>
                                </p:cTn>
                              </p:par>
                              <p:par>
                                <p:cTn id="15" presetID="55"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2000" fill="hold"/>
                                        <p:tgtEl>
                                          <p:spTgt spid="18"/>
                                        </p:tgtEl>
                                        <p:attrNameLst>
                                          <p:attrName>ppt_w</p:attrName>
                                        </p:attrNameLst>
                                      </p:cBhvr>
                                      <p:tavLst>
                                        <p:tav tm="0">
                                          <p:val>
                                            <p:strVal val="#ppt_w*0.70"/>
                                          </p:val>
                                        </p:tav>
                                        <p:tav tm="100000">
                                          <p:val>
                                            <p:strVal val="#ppt_w"/>
                                          </p:val>
                                        </p:tav>
                                      </p:tavLst>
                                    </p:anim>
                                    <p:anim calcmode="lin" valueType="num">
                                      <p:cBhvr>
                                        <p:cTn id="18" dur="2000" fill="hold"/>
                                        <p:tgtEl>
                                          <p:spTgt spid="18"/>
                                        </p:tgtEl>
                                        <p:attrNameLst>
                                          <p:attrName>ppt_h</p:attrName>
                                        </p:attrNameLst>
                                      </p:cBhvr>
                                      <p:tavLst>
                                        <p:tav tm="0">
                                          <p:val>
                                            <p:strVal val="#ppt_h"/>
                                          </p:val>
                                        </p:tav>
                                        <p:tav tm="100000">
                                          <p:val>
                                            <p:strVal val="#ppt_h"/>
                                          </p:val>
                                        </p:tav>
                                      </p:tavLst>
                                    </p:anim>
                                    <p:animEffect transition="in" filter="fade">
                                      <p:cBhvr>
                                        <p:cTn id="19" dur="2000"/>
                                        <p:tgtEl>
                                          <p:spTgt spid="18"/>
                                        </p:tgtEl>
                                      </p:cBhvr>
                                    </p:animEffect>
                                  </p:childTnLst>
                                </p:cTn>
                              </p:par>
                              <p:par>
                                <p:cTn id="20" presetID="55"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2000" fill="hold"/>
                                        <p:tgtEl>
                                          <p:spTgt spid="21"/>
                                        </p:tgtEl>
                                        <p:attrNameLst>
                                          <p:attrName>ppt_w</p:attrName>
                                        </p:attrNameLst>
                                      </p:cBhvr>
                                      <p:tavLst>
                                        <p:tav tm="0">
                                          <p:val>
                                            <p:strVal val="#ppt_w*0.70"/>
                                          </p:val>
                                        </p:tav>
                                        <p:tav tm="100000">
                                          <p:val>
                                            <p:strVal val="#ppt_w"/>
                                          </p:val>
                                        </p:tav>
                                      </p:tavLst>
                                    </p:anim>
                                    <p:anim calcmode="lin" valueType="num">
                                      <p:cBhvr>
                                        <p:cTn id="23" dur="2000" fill="hold"/>
                                        <p:tgtEl>
                                          <p:spTgt spid="21"/>
                                        </p:tgtEl>
                                        <p:attrNameLst>
                                          <p:attrName>ppt_h</p:attrName>
                                        </p:attrNameLst>
                                      </p:cBhvr>
                                      <p:tavLst>
                                        <p:tav tm="0">
                                          <p:val>
                                            <p:strVal val="#ppt_h"/>
                                          </p:val>
                                        </p:tav>
                                        <p:tav tm="100000">
                                          <p:val>
                                            <p:strVal val="#ppt_h"/>
                                          </p:val>
                                        </p:tav>
                                      </p:tavLst>
                                    </p:anim>
                                    <p:animEffect transition="in" filter="fade">
                                      <p:cBhvr>
                                        <p:cTn id="24" dur="2000"/>
                                        <p:tgtEl>
                                          <p:spTgt spid="21"/>
                                        </p:tgtEl>
                                      </p:cBhvr>
                                    </p:animEffect>
                                  </p:childTnLst>
                                </p:cTn>
                              </p:par>
                              <p:par>
                                <p:cTn id="25" presetID="55"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2000" fill="hold"/>
                                        <p:tgtEl>
                                          <p:spTgt spid="20"/>
                                        </p:tgtEl>
                                        <p:attrNameLst>
                                          <p:attrName>ppt_w</p:attrName>
                                        </p:attrNameLst>
                                      </p:cBhvr>
                                      <p:tavLst>
                                        <p:tav tm="0">
                                          <p:val>
                                            <p:strVal val="#ppt_w*0.70"/>
                                          </p:val>
                                        </p:tav>
                                        <p:tav tm="100000">
                                          <p:val>
                                            <p:strVal val="#ppt_w"/>
                                          </p:val>
                                        </p:tav>
                                      </p:tavLst>
                                    </p:anim>
                                    <p:anim calcmode="lin" valueType="num">
                                      <p:cBhvr>
                                        <p:cTn id="28" dur="2000" fill="hold"/>
                                        <p:tgtEl>
                                          <p:spTgt spid="20"/>
                                        </p:tgtEl>
                                        <p:attrNameLst>
                                          <p:attrName>ppt_h</p:attrName>
                                        </p:attrNameLst>
                                      </p:cBhvr>
                                      <p:tavLst>
                                        <p:tav tm="0">
                                          <p:val>
                                            <p:strVal val="#ppt_h"/>
                                          </p:val>
                                        </p:tav>
                                        <p:tav tm="100000">
                                          <p:val>
                                            <p:strVal val="#ppt_h"/>
                                          </p:val>
                                        </p:tav>
                                      </p:tavLst>
                                    </p:anim>
                                    <p:animEffect transition="in" filter="fade">
                                      <p:cBhvr>
                                        <p:cTn id="29" dur="2000"/>
                                        <p:tgtEl>
                                          <p:spTgt spid="20"/>
                                        </p:tgtEl>
                                      </p:cBhvr>
                                    </p:animEffect>
                                  </p:childTnLst>
                                </p:cTn>
                              </p:par>
                              <p:par>
                                <p:cTn id="30" presetID="55"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2000" fill="hold"/>
                                        <p:tgtEl>
                                          <p:spTgt spid="19"/>
                                        </p:tgtEl>
                                        <p:attrNameLst>
                                          <p:attrName>ppt_w</p:attrName>
                                        </p:attrNameLst>
                                      </p:cBhvr>
                                      <p:tavLst>
                                        <p:tav tm="0">
                                          <p:val>
                                            <p:strVal val="#ppt_w*0.70"/>
                                          </p:val>
                                        </p:tav>
                                        <p:tav tm="100000">
                                          <p:val>
                                            <p:strVal val="#ppt_w"/>
                                          </p:val>
                                        </p:tav>
                                      </p:tavLst>
                                    </p:anim>
                                    <p:anim calcmode="lin" valueType="num">
                                      <p:cBhvr>
                                        <p:cTn id="33" dur="2000" fill="hold"/>
                                        <p:tgtEl>
                                          <p:spTgt spid="19"/>
                                        </p:tgtEl>
                                        <p:attrNameLst>
                                          <p:attrName>ppt_h</p:attrName>
                                        </p:attrNameLst>
                                      </p:cBhvr>
                                      <p:tavLst>
                                        <p:tav tm="0">
                                          <p:val>
                                            <p:strVal val="#ppt_h"/>
                                          </p:val>
                                        </p:tav>
                                        <p:tav tm="100000">
                                          <p:val>
                                            <p:strVal val="#ppt_h"/>
                                          </p:val>
                                        </p:tav>
                                      </p:tavLst>
                                    </p:anim>
                                    <p:animEffect transition="in" filter="fade">
                                      <p:cBhvr>
                                        <p:cTn id="34" dur="2000"/>
                                        <p:tgtEl>
                                          <p:spTgt spid="19"/>
                                        </p:tgtEl>
                                      </p:cBhvr>
                                    </p:animEffect>
                                  </p:childTnLst>
                                </p:cTn>
                              </p:par>
                              <p:par>
                                <p:cTn id="35" presetID="55"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2000" fill="hold"/>
                                        <p:tgtEl>
                                          <p:spTgt spid="22"/>
                                        </p:tgtEl>
                                        <p:attrNameLst>
                                          <p:attrName>ppt_w</p:attrName>
                                        </p:attrNameLst>
                                      </p:cBhvr>
                                      <p:tavLst>
                                        <p:tav tm="0">
                                          <p:val>
                                            <p:strVal val="#ppt_w*0.70"/>
                                          </p:val>
                                        </p:tav>
                                        <p:tav tm="100000">
                                          <p:val>
                                            <p:strVal val="#ppt_w"/>
                                          </p:val>
                                        </p:tav>
                                      </p:tavLst>
                                    </p:anim>
                                    <p:anim calcmode="lin" valueType="num">
                                      <p:cBhvr>
                                        <p:cTn id="38" dur="2000" fill="hold"/>
                                        <p:tgtEl>
                                          <p:spTgt spid="22"/>
                                        </p:tgtEl>
                                        <p:attrNameLst>
                                          <p:attrName>ppt_h</p:attrName>
                                        </p:attrNameLst>
                                      </p:cBhvr>
                                      <p:tavLst>
                                        <p:tav tm="0">
                                          <p:val>
                                            <p:strVal val="#ppt_h"/>
                                          </p:val>
                                        </p:tav>
                                        <p:tav tm="100000">
                                          <p:val>
                                            <p:strVal val="#ppt_h"/>
                                          </p:val>
                                        </p:tav>
                                      </p:tavLst>
                                    </p:anim>
                                    <p:animEffect transition="in" filter="fade">
                                      <p:cBhvr>
                                        <p:cTn id="39" dur="2000"/>
                                        <p:tgtEl>
                                          <p:spTgt spid="22"/>
                                        </p:tgtEl>
                                      </p:cBhvr>
                                    </p:animEffect>
                                  </p:childTnLst>
                                </p:cTn>
                              </p:par>
                              <p:par>
                                <p:cTn id="40" presetID="55" presetClass="entr" presetSubtype="0" fill="hold" nodeType="with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p:cTn id="42" dur="2000" fill="hold"/>
                                        <p:tgtEl>
                                          <p:spTgt spid="23"/>
                                        </p:tgtEl>
                                        <p:attrNameLst>
                                          <p:attrName>ppt_w</p:attrName>
                                        </p:attrNameLst>
                                      </p:cBhvr>
                                      <p:tavLst>
                                        <p:tav tm="0">
                                          <p:val>
                                            <p:strVal val="#ppt_w*0.70"/>
                                          </p:val>
                                        </p:tav>
                                        <p:tav tm="100000">
                                          <p:val>
                                            <p:strVal val="#ppt_w"/>
                                          </p:val>
                                        </p:tav>
                                      </p:tavLst>
                                    </p:anim>
                                    <p:anim calcmode="lin" valueType="num">
                                      <p:cBhvr>
                                        <p:cTn id="43" dur="2000" fill="hold"/>
                                        <p:tgtEl>
                                          <p:spTgt spid="23"/>
                                        </p:tgtEl>
                                        <p:attrNameLst>
                                          <p:attrName>ppt_h</p:attrName>
                                        </p:attrNameLst>
                                      </p:cBhvr>
                                      <p:tavLst>
                                        <p:tav tm="0">
                                          <p:val>
                                            <p:strVal val="#ppt_h"/>
                                          </p:val>
                                        </p:tav>
                                        <p:tav tm="100000">
                                          <p:val>
                                            <p:strVal val="#ppt_h"/>
                                          </p:val>
                                        </p:tav>
                                      </p:tavLst>
                                    </p:anim>
                                    <p:animEffect transition="in" filter="fade">
                                      <p:cBhvr>
                                        <p:cTn id="44" dur="2000"/>
                                        <p:tgtEl>
                                          <p:spTgt spid="23"/>
                                        </p:tgtEl>
                                      </p:cBhvr>
                                    </p:animEffect>
                                  </p:childTnLst>
                                </p:cTn>
                              </p:par>
                              <p:par>
                                <p:cTn id="45" presetID="55"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p:cTn id="47" dur="2000" fill="hold"/>
                                        <p:tgtEl>
                                          <p:spTgt spid="24"/>
                                        </p:tgtEl>
                                        <p:attrNameLst>
                                          <p:attrName>ppt_w</p:attrName>
                                        </p:attrNameLst>
                                      </p:cBhvr>
                                      <p:tavLst>
                                        <p:tav tm="0">
                                          <p:val>
                                            <p:strVal val="#ppt_w*0.70"/>
                                          </p:val>
                                        </p:tav>
                                        <p:tav tm="100000">
                                          <p:val>
                                            <p:strVal val="#ppt_w"/>
                                          </p:val>
                                        </p:tav>
                                      </p:tavLst>
                                    </p:anim>
                                    <p:anim calcmode="lin" valueType="num">
                                      <p:cBhvr>
                                        <p:cTn id="48" dur="2000" fill="hold"/>
                                        <p:tgtEl>
                                          <p:spTgt spid="24"/>
                                        </p:tgtEl>
                                        <p:attrNameLst>
                                          <p:attrName>ppt_h</p:attrName>
                                        </p:attrNameLst>
                                      </p:cBhvr>
                                      <p:tavLst>
                                        <p:tav tm="0">
                                          <p:val>
                                            <p:strVal val="#ppt_h"/>
                                          </p:val>
                                        </p:tav>
                                        <p:tav tm="100000">
                                          <p:val>
                                            <p:strVal val="#ppt_h"/>
                                          </p:val>
                                        </p:tav>
                                      </p:tavLst>
                                    </p:anim>
                                    <p:animEffect transition="in" filter="fade">
                                      <p:cBhvr>
                                        <p:cTn id="49"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4" y="5085184"/>
            <a:ext cx="7772400" cy="1362075"/>
          </a:xfrm>
        </p:spPr>
        <p:txBody>
          <a:bodyPr/>
          <a:lstStyle/>
          <a:p>
            <a:pPr algn="r"/>
            <a:r>
              <a:rPr lang="de-DE" sz="2800" b="0" dirty="0" smtClean="0">
                <a:latin typeface="Times New Roman" pitchFamily="18" charset="0"/>
                <a:cs typeface="Times New Roman" pitchFamily="18" charset="0"/>
              </a:rPr>
              <a:t>(Ein arabisches Sprichwort) </a:t>
            </a:r>
            <a:endParaRPr lang="ru-RU" sz="2800" b="0" dirty="0">
              <a:latin typeface="Times New Roman" pitchFamily="18" charset="0"/>
              <a:cs typeface="Times New Roman" pitchFamily="18" charset="0"/>
            </a:endParaRPr>
          </a:p>
        </p:txBody>
      </p:sp>
      <p:sp>
        <p:nvSpPr>
          <p:cNvPr id="3" name="Текст 2"/>
          <p:cNvSpPr>
            <a:spLocks noGrp="1"/>
          </p:cNvSpPr>
          <p:nvPr>
            <p:ph type="body" idx="1"/>
          </p:nvPr>
        </p:nvSpPr>
        <p:spPr>
          <a:xfrm>
            <a:off x="827584" y="3501008"/>
            <a:ext cx="7772400" cy="1500187"/>
          </a:xfrm>
        </p:spPr>
        <p:txBody>
          <a:bodyPr/>
          <a:lstStyle/>
          <a:p>
            <a:pPr algn="ctr"/>
            <a:r>
              <a:rPr lang="de-DE" sz="4800" dirty="0" smtClean="0">
                <a:solidFill>
                  <a:srgbClr val="FF0000"/>
                </a:solidFill>
                <a:latin typeface="Times New Roman" pitchFamily="18" charset="0"/>
                <a:cs typeface="Times New Roman" pitchFamily="18" charset="0"/>
              </a:rPr>
              <a:t>„Ein Buch ist wie ein Garten“</a:t>
            </a:r>
            <a:endParaRPr lang="ru-RU" sz="4800" dirty="0">
              <a:solidFill>
                <a:srgbClr val="FF0000"/>
              </a:solidFill>
              <a:latin typeface="Times New Roman" pitchFamily="18" charset="0"/>
              <a:cs typeface="Times New Roman" pitchFamily="18" charset="0"/>
            </a:endParaRPr>
          </a:p>
        </p:txBody>
      </p:sp>
      <p:sp>
        <p:nvSpPr>
          <p:cNvPr id="4" name="Дата 3"/>
          <p:cNvSpPr>
            <a:spLocks noGrp="1"/>
          </p:cNvSpPr>
          <p:nvPr>
            <p:ph type="dt" sz="half" idx="10"/>
          </p:nvPr>
        </p:nvSpPr>
        <p:spPr/>
        <p:txBody>
          <a:bodyPr/>
          <a:lstStyle/>
          <a:p>
            <a:pPr>
              <a:defRPr/>
            </a:pPr>
            <a:fld id="{17B67491-6FAB-4766-8919-FEE9EF119558}" type="datetime1">
              <a:rPr lang="ru-RU" smtClean="0"/>
              <a:pPr>
                <a:defRPr/>
              </a:pPr>
              <a:t>05.01.2015</a:t>
            </a:fld>
            <a:endParaRPr lang="ru-RU"/>
          </a:p>
        </p:txBody>
      </p:sp>
      <p:pic>
        <p:nvPicPr>
          <p:cNvPr id="3074" name="Picture 2" descr="M:\Экзамен\Полина\1323574592-264311-25.jpg"/>
          <p:cNvPicPr>
            <a:picLocks noChangeAspect="1" noChangeArrowheads="1"/>
          </p:cNvPicPr>
          <p:nvPr/>
        </p:nvPicPr>
        <p:blipFill>
          <a:blip r:embed="rId2" cstate="print"/>
          <a:srcRect/>
          <a:stretch>
            <a:fillRect/>
          </a:stretch>
        </p:blipFill>
        <p:spPr bwMode="auto">
          <a:xfrm>
            <a:off x="2411760" y="1484784"/>
            <a:ext cx="4391472" cy="2744670"/>
          </a:xfrm>
          <a:prstGeom prst="rect">
            <a:avLst/>
          </a:prstGeom>
          <a:noFill/>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2000" fill="hold"/>
                                        <p:tgtEl>
                                          <p:spTgt spid="3074"/>
                                        </p:tgtEl>
                                        <p:attrNameLst>
                                          <p:attrName>ppt_w</p:attrName>
                                        </p:attrNameLst>
                                      </p:cBhvr>
                                      <p:tavLst>
                                        <p:tav tm="0">
                                          <p:val>
                                            <p:strVal val="#ppt_w*0.70"/>
                                          </p:val>
                                        </p:tav>
                                        <p:tav tm="100000">
                                          <p:val>
                                            <p:strVal val="#ppt_w"/>
                                          </p:val>
                                        </p:tav>
                                      </p:tavLst>
                                    </p:anim>
                                    <p:anim calcmode="lin" valueType="num">
                                      <p:cBhvr>
                                        <p:cTn id="8" dur="2000" fill="hold"/>
                                        <p:tgtEl>
                                          <p:spTgt spid="3074"/>
                                        </p:tgtEl>
                                        <p:attrNameLst>
                                          <p:attrName>ppt_h</p:attrName>
                                        </p:attrNameLst>
                                      </p:cBhvr>
                                      <p:tavLst>
                                        <p:tav tm="0">
                                          <p:val>
                                            <p:strVal val="#ppt_h"/>
                                          </p:val>
                                        </p:tav>
                                        <p:tav tm="100000">
                                          <p:val>
                                            <p:strVal val="#ppt_h"/>
                                          </p:val>
                                        </p:tav>
                                      </p:tavLst>
                                    </p:anim>
                                    <p:animEffect transition="in" filter="fade">
                                      <p:cBhvr>
                                        <p:cTn id="9" dur="2000"/>
                                        <p:tgtEl>
                                          <p:spTgt spid="3074"/>
                                        </p:tgtEl>
                                      </p:cBhvr>
                                    </p:animEffect>
                                  </p:childTnLst>
                                </p:cTn>
                              </p:par>
                            </p:childTnLst>
                          </p:cTn>
                        </p:par>
                        <p:par>
                          <p:cTn id="10" fill="hold">
                            <p:stCondLst>
                              <p:cond delay="2000"/>
                            </p:stCondLst>
                            <p:childTnLst>
                              <p:par>
                                <p:cTn id="11" presetID="55"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4"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5" dur="2000"/>
                                        <p:tgtEl>
                                          <p:spTgt spid="3">
                                            <p:txEl>
                                              <p:pRg st="0" end="0"/>
                                            </p:txEl>
                                          </p:spTgt>
                                        </p:tgtEl>
                                      </p:cBhvr>
                                    </p:animEffect>
                                  </p:childTnLst>
                                </p:cTn>
                              </p:par>
                            </p:childTnLst>
                          </p:cTn>
                        </p:par>
                        <p:par>
                          <p:cTn id="16" fill="hold">
                            <p:stCondLst>
                              <p:cond delay="4000"/>
                            </p:stCondLst>
                            <p:childTnLst>
                              <p:par>
                                <p:cTn id="17" presetID="55" presetClass="entr" presetSubtype="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2000" fill="hold"/>
                                        <p:tgtEl>
                                          <p:spTgt spid="2"/>
                                        </p:tgtEl>
                                        <p:attrNameLst>
                                          <p:attrName>ppt_w</p:attrName>
                                        </p:attrNameLst>
                                      </p:cBhvr>
                                      <p:tavLst>
                                        <p:tav tm="0">
                                          <p:val>
                                            <p:strVal val="#ppt_w*0.70"/>
                                          </p:val>
                                        </p:tav>
                                        <p:tav tm="100000">
                                          <p:val>
                                            <p:strVal val="#ppt_w"/>
                                          </p:val>
                                        </p:tav>
                                      </p:tavLst>
                                    </p:anim>
                                    <p:anim calcmode="lin" valueType="num">
                                      <p:cBhvr>
                                        <p:cTn id="20" dur="2000" fill="hold"/>
                                        <p:tgtEl>
                                          <p:spTgt spid="2"/>
                                        </p:tgtEl>
                                        <p:attrNameLst>
                                          <p:attrName>ppt_h</p:attrName>
                                        </p:attrNameLst>
                                      </p:cBhvr>
                                      <p:tavLst>
                                        <p:tav tm="0">
                                          <p:val>
                                            <p:strVal val="#ppt_h"/>
                                          </p:val>
                                        </p:tav>
                                        <p:tav tm="100000">
                                          <p:val>
                                            <p:strVal val="#ppt_h"/>
                                          </p:val>
                                        </p:tav>
                                      </p:tavLst>
                                    </p:anim>
                                    <p:animEffect transition="in" filter="fade">
                                      <p:cBhvr>
                                        <p:cTn id="2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1142976" y="332656"/>
            <a:ext cx="7626176" cy="1143000"/>
          </a:xfrm>
        </p:spPr>
        <p:txBody>
          <a:bodyPr/>
          <a:lstStyle/>
          <a:p>
            <a:r>
              <a:rPr lang="de-DE" sz="40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ERNST THEODOR AMADEUS HOFFMANN</a:t>
            </a:r>
            <a:endParaRPr lang="ru-RU" sz="40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1026" name="Picture 2" descr="M:\Экзамен\15_0.jpg"/>
          <p:cNvPicPr>
            <a:picLocks noChangeAspect="1" noChangeArrowheads="1"/>
          </p:cNvPicPr>
          <p:nvPr/>
        </p:nvPicPr>
        <p:blipFill>
          <a:blip r:embed="rId2" cstate="print"/>
          <a:stretch>
            <a:fillRect/>
          </a:stretch>
        </p:blipFill>
        <p:spPr bwMode="auto">
          <a:xfrm>
            <a:off x="395536" y="260648"/>
            <a:ext cx="1277888" cy="1277888"/>
          </a:xfrm>
          <a:prstGeom prst="rect">
            <a:avLst/>
          </a:prstGeom>
          <a:noFill/>
        </p:spPr>
      </p:pic>
      <p:pic>
        <p:nvPicPr>
          <p:cNvPr id="17" name="Рисунок 16" descr="87.jpg"/>
          <p:cNvPicPr>
            <a:picLocks noChangeAspect="1"/>
          </p:cNvPicPr>
          <p:nvPr/>
        </p:nvPicPr>
        <p:blipFill>
          <a:blip r:embed="rId3" cstate="print"/>
          <a:stretch>
            <a:fillRect/>
          </a:stretch>
        </p:blipFill>
        <p:spPr>
          <a:xfrm rot="20955394">
            <a:off x="550498" y="1714801"/>
            <a:ext cx="1941421" cy="2617711"/>
          </a:xfrm>
          <a:prstGeom prst="rect">
            <a:avLst/>
          </a:prstGeom>
        </p:spPr>
      </p:pic>
      <p:pic>
        <p:nvPicPr>
          <p:cNvPr id="18" name="Рисунок 17" descr="364ced1a363fe0419cab5ea6d80aaeb1.jpg"/>
          <p:cNvPicPr>
            <a:picLocks noChangeAspect="1"/>
          </p:cNvPicPr>
          <p:nvPr/>
        </p:nvPicPr>
        <p:blipFill>
          <a:blip r:embed="rId4" cstate="print"/>
          <a:stretch>
            <a:fillRect/>
          </a:stretch>
        </p:blipFill>
        <p:spPr>
          <a:xfrm rot="862252">
            <a:off x="3965390" y="4167530"/>
            <a:ext cx="1596112" cy="2276071"/>
          </a:xfrm>
          <a:prstGeom prst="rect">
            <a:avLst/>
          </a:prstGeom>
        </p:spPr>
      </p:pic>
      <p:pic>
        <p:nvPicPr>
          <p:cNvPr id="19" name="Рисунок 18" descr="46872.jpg"/>
          <p:cNvPicPr>
            <a:picLocks noChangeAspect="1"/>
          </p:cNvPicPr>
          <p:nvPr/>
        </p:nvPicPr>
        <p:blipFill>
          <a:blip r:embed="rId5" cstate="print"/>
          <a:stretch>
            <a:fillRect/>
          </a:stretch>
        </p:blipFill>
        <p:spPr>
          <a:xfrm>
            <a:off x="323528" y="4221088"/>
            <a:ext cx="3292078" cy="2353242"/>
          </a:xfrm>
          <a:prstGeom prst="rect">
            <a:avLst/>
          </a:prstGeom>
        </p:spPr>
      </p:pic>
      <p:pic>
        <p:nvPicPr>
          <p:cNvPr id="24" name="Рисунок 23" descr="diskpovelit.jpg"/>
          <p:cNvPicPr>
            <a:picLocks noChangeAspect="1"/>
          </p:cNvPicPr>
          <p:nvPr/>
        </p:nvPicPr>
        <p:blipFill>
          <a:blip r:embed="rId6" cstate="print"/>
          <a:stretch>
            <a:fillRect/>
          </a:stretch>
        </p:blipFill>
        <p:spPr>
          <a:xfrm>
            <a:off x="2843808" y="1556792"/>
            <a:ext cx="1777975" cy="2880320"/>
          </a:xfrm>
          <a:prstGeom prst="rect">
            <a:avLst/>
          </a:prstGeom>
        </p:spPr>
      </p:pic>
      <p:pic>
        <p:nvPicPr>
          <p:cNvPr id="20" name="Рисунок 19" descr="gofman-kroshka_tsahes.jpg"/>
          <p:cNvPicPr>
            <a:picLocks noChangeAspect="1"/>
          </p:cNvPicPr>
          <p:nvPr/>
        </p:nvPicPr>
        <p:blipFill>
          <a:blip r:embed="rId7" cstate="print"/>
          <a:stretch>
            <a:fillRect/>
          </a:stretch>
        </p:blipFill>
        <p:spPr>
          <a:xfrm>
            <a:off x="6876256" y="1484784"/>
            <a:ext cx="2080840" cy="3266919"/>
          </a:xfrm>
          <a:prstGeom prst="rect">
            <a:avLst/>
          </a:prstGeom>
        </p:spPr>
      </p:pic>
      <p:pic>
        <p:nvPicPr>
          <p:cNvPr id="21" name="Рисунок 20" descr="diskpovelit.jpg"/>
          <p:cNvPicPr>
            <a:picLocks noChangeAspect="1"/>
          </p:cNvPicPr>
          <p:nvPr/>
        </p:nvPicPr>
        <p:blipFill>
          <a:blip r:embed="rId8" cstate="print"/>
          <a:stretch>
            <a:fillRect/>
          </a:stretch>
        </p:blipFill>
        <p:spPr>
          <a:xfrm>
            <a:off x="4860032" y="1556792"/>
            <a:ext cx="1872208" cy="3021064"/>
          </a:xfrm>
          <a:prstGeom prst="rect">
            <a:avLst/>
          </a:prstGeom>
        </p:spPr>
      </p:pic>
      <p:pic>
        <p:nvPicPr>
          <p:cNvPr id="12" name="Рисунок 11" descr="diskpovelit.jpg"/>
          <p:cNvPicPr>
            <a:picLocks noChangeAspect="1"/>
          </p:cNvPicPr>
          <p:nvPr/>
        </p:nvPicPr>
        <p:blipFill>
          <a:blip r:embed="rId9" cstate="print"/>
          <a:stretch>
            <a:fillRect/>
          </a:stretch>
        </p:blipFill>
        <p:spPr>
          <a:xfrm>
            <a:off x="6228184" y="4725144"/>
            <a:ext cx="2613282" cy="1867540"/>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par>
                                <p:cTn id="10" presetID="55"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2000" fill="hold"/>
                                        <p:tgtEl>
                                          <p:spTgt spid="17"/>
                                        </p:tgtEl>
                                        <p:attrNameLst>
                                          <p:attrName>ppt_w</p:attrName>
                                        </p:attrNameLst>
                                      </p:cBhvr>
                                      <p:tavLst>
                                        <p:tav tm="0">
                                          <p:val>
                                            <p:strVal val="#ppt_w*0.70"/>
                                          </p:val>
                                        </p:tav>
                                        <p:tav tm="100000">
                                          <p:val>
                                            <p:strVal val="#ppt_w"/>
                                          </p:val>
                                        </p:tav>
                                      </p:tavLst>
                                    </p:anim>
                                    <p:anim calcmode="lin" valueType="num">
                                      <p:cBhvr>
                                        <p:cTn id="13" dur="2000" fill="hold"/>
                                        <p:tgtEl>
                                          <p:spTgt spid="17"/>
                                        </p:tgtEl>
                                        <p:attrNameLst>
                                          <p:attrName>ppt_h</p:attrName>
                                        </p:attrNameLst>
                                      </p:cBhvr>
                                      <p:tavLst>
                                        <p:tav tm="0">
                                          <p:val>
                                            <p:strVal val="#ppt_h"/>
                                          </p:val>
                                        </p:tav>
                                        <p:tav tm="100000">
                                          <p:val>
                                            <p:strVal val="#ppt_h"/>
                                          </p:val>
                                        </p:tav>
                                      </p:tavLst>
                                    </p:anim>
                                    <p:animEffect transition="in" filter="fade">
                                      <p:cBhvr>
                                        <p:cTn id="14" dur="2000"/>
                                        <p:tgtEl>
                                          <p:spTgt spid="17"/>
                                        </p:tgtEl>
                                      </p:cBhvr>
                                    </p:animEffect>
                                  </p:childTnLst>
                                </p:cTn>
                              </p:par>
                              <p:par>
                                <p:cTn id="15" presetID="55"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2000" fill="hold"/>
                                        <p:tgtEl>
                                          <p:spTgt spid="18"/>
                                        </p:tgtEl>
                                        <p:attrNameLst>
                                          <p:attrName>ppt_w</p:attrName>
                                        </p:attrNameLst>
                                      </p:cBhvr>
                                      <p:tavLst>
                                        <p:tav tm="0">
                                          <p:val>
                                            <p:strVal val="#ppt_w*0.70"/>
                                          </p:val>
                                        </p:tav>
                                        <p:tav tm="100000">
                                          <p:val>
                                            <p:strVal val="#ppt_w"/>
                                          </p:val>
                                        </p:tav>
                                      </p:tavLst>
                                    </p:anim>
                                    <p:anim calcmode="lin" valueType="num">
                                      <p:cBhvr>
                                        <p:cTn id="18" dur="2000" fill="hold"/>
                                        <p:tgtEl>
                                          <p:spTgt spid="18"/>
                                        </p:tgtEl>
                                        <p:attrNameLst>
                                          <p:attrName>ppt_h</p:attrName>
                                        </p:attrNameLst>
                                      </p:cBhvr>
                                      <p:tavLst>
                                        <p:tav tm="0">
                                          <p:val>
                                            <p:strVal val="#ppt_h"/>
                                          </p:val>
                                        </p:tav>
                                        <p:tav tm="100000">
                                          <p:val>
                                            <p:strVal val="#ppt_h"/>
                                          </p:val>
                                        </p:tav>
                                      </p:tavLst>
                                    </p:anim>
                                    <p:animEffect transition="in" filter="fade">
                                      <p:cBhvr>
                                        <p:cTn id="19" dur="2000"/>
                                        <p:tgtEl>
                                          <p:spTgt spid="18"/>
                                        </p:tgtEl>
                                      </p:cBhvr>
                                    </p:animEffect>
                                  </p:childTnLst>
                                </p:cTn>
                              </p:par>
                              <p:par>
                                <p:cTn id="20" presetID="55"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2000" fill="hold"/>
                                        <p:tgtEl>
                                          <p:spTgt spid="21"/>
                                        </p:tgtEl>
                                        <p:attrNameLst>
                                          <p:attrName>ppt_w</p:attrName>
                                        </p:attrNameLst>
                                      </p:cBhvr>
                                      <p:tavLst>
                                        <p:tav tm="0">
                                          <p:val>
                                            <p:strVal val="#ppt_w*0.70"/>
                                          </p:val>
                                        </p:tav>
                                        <p:tav tm="100000">
                                          <p:val>
                                            <p:strVal val="#ppt_w"/>
                                          </p:val>
                                        </p:tav>
                                      </p:tavLst>
                                    </p:anim>
                                    <p:anim calcmode="lin" valueType="num">
                                      <p:cBhvr>
                                        <p:cTn id="23" dur="2000" fill="hold"/>
                                        <p:tgtEl>
                                          <p:spTgt spid="21"/>
                                        </p:tgtEl>
                                        <p:attrNameLst>
                                          <p:attrName>ppt_h</p:attrName>
                                        </p:attrNameLst>
                                      </p:cBhvr>
                                      <p:tavLst>
                                        <p:tav tm="0">
                                          <p:val>
                                            <p:strVal val="#ppt_h"/>
                                          </p:val>
                                        </p:tav>
                                        <p:tav tm="100000">
                                          <p:val>
                                            <p:strVal val="#ppt_h"/>
                                          </p:val>
                                        </p:tav>
                                      </p:tavLst>
                                    </p:anim>
                                    <p:animEffect transition="in" filter="fade">
                                      <p:cBhvr>
                                        <p:cTn id="24" dur="2000"/>
                                        <p:tgtEl>
                                          <p:spTgt spid="21"/>
                                        </p:tgtEl>
                                      </p:cBhvr>
                                    </p:animEffect>
                                  </p:childTnLst>
                                </p:cTn>
                              </p:par>
                              <p:par>
                                <p:cTn id="25" presetID="55"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2000" fill="hold"/>
                                        <p:tgtEl>
                                          <p:spTgt spid="20"/>
                                        </p:tgtEl>
                                        <p:attrNameLst>
                                          <p:attrName>ppt_w</p:attrName>
                                        </p:attrNameLst>
                                      </p:cBhvr>
                                      <p:tavLst>
                                        <p:tav tm="0">
                                          <p:val>
                                            <p:strVal val="#ppt_w*0.70"/>
                                          </p:val>
                                        </p:tav>
                                        <p:tav tm="100000">
                                          <p:val>
                                            <p:strVal val="#ppt_w"/>
                                          </p:val>
                                        </p:tav>
                                      </p:tavLst>
                                    </p:anim>
                                    <p:anim calcmode="lin" valueType="num">
                                      <p:cBhvr>
                                        <p:cTn id="28" dur="2000" fill="hold"/>
                                        <p:tgtEl>
                                          <p:spTgt spid="20"/>
                                        </p:tgtEl>
                                        <p:attrNameLst>
                                          <p:attrName>ppt_h</p:attrName>
                                        </p:attrNameLst>
                                      </p:cBhvr>
                                      <p:tavLst>
                                        <p:tav tm="0">
                                          <p:val>
                                            <p:strVal val="#ppt_h"/>
                                          </p:val>
                                        </p:tav>
                                        <p:tav tm="100000">
                                          <p:val>
                                            <p:strVal val="#ppt_h"/>
                                          </p:val>
                                        </p:tav>
                                      </p:tavLst>
                                    </p:anim>
                                    <p:animEffect transition="in" filter="fade">
                                      <p:cBhvr>
                                        <p:cTn id="29" dur="2000"/>
                                        <p:tgtEl>
                                          <p:spTgt spid="20"/>
                                        </p:tgtEl>
                                      </p:cBhvr>
                                    </p:animEffect>
                                  </p:childTnLst>
                                </p:cTn>
                              </p:par>
                              <p:par>
                                <p:cTn id="30" presetID="55"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2000" fill="hold"/>
                                        <p:tgtEl>
                                          <p:spTgt spid="19"/>
                                        </p:tgtEl>
                                        <p:attrNameLst>
                                          <p:attrName>ppt_w</p:attrName>
                                        </p:attrNameLst>
                                      </p:cBhvr>
                                      <p:tavLst>
                                        <p:tav tm="0">
                                          <p:val>
                                            <p:strVal val="#ppt_w*0.70"/>
                                          </p:val>
                                        </p:tav>
                                        <p:tav tm="100000">
                                          <p:val>
                                            <p:strVal val="#ppt_w"/>
                                          </p:val>
                                        </p:tav>
                                      </p:tavLst>
                                    </p:anim>
                                    <p:anim calcmode="lin" valueType="num">
                                      <p:cBhvr>
                                        <p:cTn id="33" dur="2000" fill="hold"/>
                                        <p:tgtEl>
                                          <p:spTgt spid="19"/>
                                        </p:tgtEl>
                                        <p:attrNameLst>
                                          <p:attrName>ppt_h</p:attrName>
                                        </p:attrNameLst>
                                      </p:cBhvr>
                                      <p:tavLst>
                                        <p:tav tm="0">
                                          <p:val>
                                            <p:strVal val="#ppt_h"/>
                                          </p:val>
                                        </p:tav>
                                        <p:tav tm="100000">
                                          <p:val>
                                            <p:strVal val="#ppt_h"/>
                                          </p:val>
                                        </p:tav>
                                      </p:tavLst>
                                    </p:anim>
                                    <p:animEffect transition="in" filter="fade">
                                      <p:cBhvr>
                                        <p:cTn id="34" dur="2000"/>
                                        <p:tgtEl>
                                          <p:spTgt spid="19"/>
                                        </p:tgtEl>
                                      </p:cBhvr>
                                    </p:animEffect>
                                  </p:childTnLst>
                                </p:cTn>
                              </p:par>
                              <p:par>
                                <p:cTn id="35" presetID="55"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p:cTn id="37" dur="2000" fill="hold"/>
                                        <p:tgtEl>
                                          <p:spTgt spid="24"/>
                                        </p:tgtEl>
                                        <p:attrNameLst>
                                          <p:attrName>ppt_w</p:attrName>
                                        </p:attrNameLst>
                                      </p:cBhvr>
                                      <p:tavLst>
                                        <p:tav tm="0">
                                          <p:val>
                                            <p:strVal val="#ppt_w*0.70"/>
                                          </p:val>
                                        </p:tav>
                                        <p:tav tm="100000">
                                          <p:val>
                                            <p:strVal val="#ppt_w"/>
                                          </p:val>
                                        </p:tav>
                                      </p:tavLst>
                                    </p:anim>
                                    <p:anim calcmode="lin" valueType="num">
                                      <p:cBhvr>
                                        <p:cTn id="38" dur="2000" fill="hold"/>
                                        <p:tgtEl>
                                          <p:spTgt spid="24"/>
                                        </p:tgtEl>
                                        <p:attrNameLst>
                                          <p:attrName>ppt_h</p:attrName>
                                        </p:attrNameLst>
                                      </p:cBhvr>
                                      <p:tavLst>
                                        <p:tav tm="0">
                                          <p:val>
                                            <p:strVal val="#ppt_h"/>
                                          </p:val>
                                        </p:tav>
                                        <p:tav tm="100000">
                                          <p:val>
                                            <p:strVal val="#ppt_h"/>
                                          </p:val>
                                        </p:tav>
                                      </p:tavLst>
                                    </p:anim>
                                    <p:animEffect transition="in" filter="fade">
                                      <p:cBhvr>
                                        <p:cTn id="39" dur="2000"/>
                                        <p:tgtEl>
                                          <p:spTgt spid="24"/>
                                        </p:tgtEl>
                                      </p:cBhvr>
                                    </p:animEffect>
                                  </p:childTnLst>
                                </p:cTn>
                              </p:par>
                              <p:par>
                                <p:cTn id="40" presetID="55" presetClass="entr" presetSubtype="0"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2000" fill="hold"/>
                                        <p:tgtEl>
                                          <p:spTgt spid="12"/>
                                        </p:tgtEl>
                                        <p:attrNameLst>
                                          <p:attrName>ppt_w</p:attrName>
                                        </p:attrNameLst>
                                      </p:cBhvr>
                                      <p:tavLst>
                                        <p:tav tm="0">
                                          <p:val>
                                            <p:strVal val="#ppt_w*0.70"/>
                                          </p:val>
                                        </p:tav>
                                        <p:tav tm="100000">
                                          <p:val>
                                            <p:strVal val="#ppt_w"/>
                                          </p:val>
                                        </p:tav>
                                      </p:tavLst>
                                    </p:anim>
                                    <p:anim calcmode="lin" valueType="num">
                                      <p:cBhvr>
                                        <p:cTn id="43" dur="2000" fill="hold"/>
                                        <p:tgtEl>
                                          <p:spTgt spid="12"/>
                                        </p:tgtEl>
                                        <p:attrNameLst>
                                          <p:attrName>ppt_h</p:attrName>
                                        </p:attrNameLst>
                                      </p:cBhvr>
                                      <p:tavLst>
                                        <p:tav tm="0">
                                          <p:val>
                                            <p:strVal val="#ppt_h"/>
                                          </p:val>
                                        </p:tav>
                                        <p:tav tm="100000">
                                          <p:val>
                                            <p:strVal val="#ppt_h"/>
                                          </p:val>
                                        </p:tav>
                                      </p:tavLst>
                                    </p:anim>
                                    <p:animEffect transition="in" filter="fade">
                                      <p:cBhvr>
                                        <p:cTn id="4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1142976" y="332656"/>
            <a:ext cx="7626176" cy="1143000"/>
          </a:xfrm>
        </p:spPr>
        <p:txBody>
          <a:bodyPr/>
          <a:lstStyle/>
          <a:p>
            <a:r>
              <a:rPr lang="de-DE" sz="40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ERNST THEODOR AMADEUS HOFFMANN</a:t>
            </a:r>
            <a:endParaRPr lang="ru-RU" sz="40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1026" name="Picture 2" descr="M:\Экзамен\15_0.jpg"/>
          <p:cNvPicPr>
            <a:picLocks noChangeAspect="1" noChangeArrowheads="1"/>
          </p:cNvPicPr>
          <p:nvPr/>
        </p:nvPicPr>
        <p:blipFill>
          <a:blip r:embed="rId2" cstate="print"/>
          <a:stretch>
            <a:fillRect/>
          </a:stretch>
        </p:blipFill>
        <p:spPr bwMode="auto">
          <a:xfrm>
            <a:off x="395536" y="260648"/>
            <a:ext cx="1277888" cy="1277888"/>
          </a:xfrm>
          <a:prstGeom prst="rect">
            <a:avLst/>
          </a:prstGeom>
          <a:noFill/>
        </p:spPr>
      </p:pic>
      <p:pic>
        <p:nvPicPr>
          <p:cNvPr id="4" name="Рисунок 3" descr="74917.jpg"/>
          <p:cNvPicPr>
            <a:picLocks noChangeAspect="1"/>
          </p:cNvPicPr>
          <p:nvPr/>
        </p:nvPicPr>
        <p:blipFill>
          <a:blip r:embed="rId3" cstate="print"/>
          <a:stretch>
            <a:fillRect/>
          </a:stretch>
        </p:blipFill>
        <p:spPr>
          <a:xfrm>
            <a:off x="2987824" y="1484784"/>
            <a:ext cx="3475075" cy="5085194"/>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childTnLst>
                          </p:cTn>
                        </p:par>
                        <p:par>
                          <p:cTn id="10" fill="hold">
                            <p:stCondLst>
                              <p:cond delay="3000"/>
                            </p:stCondLst>
                            <p:childTnLst>
                              <p:par>
                                <p:cTn id="11" presetID="55"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2000" fill="hold"/>
                                        <p:tgtEl>
                                          <p:spTgt spid="4"/>
                                        </p:tgtEl>
                                        <p:attrNameLst>
                                          <p:attrName>ppt_w</p:attrName>
                                        </p:attrNameLst>
                                      </p:cBhvr>
                                      <p:tavLst>
                                        <p:tav tm="0">
                                          <p:val>
                                            <p:strVal val="#ppt_w*0.70"/>
                                          </p:val>
                                        </p:tav>
                                        <p:tav tm="100000">
                                          <p:val>
                                            <p:strVal val="#ppt_w"/>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animEffect transition="in" filter="fade">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1142976" y="332656"/>
            <a:ext cx="7626176" cy="1143000"/>
          </a:xfrm>
        </p:spPr>
        <p:txBody>
          <a:bodyPr/>
          <a:lstStyle/>
          <a:p>
            <a:r>
              <a:rPr lang="de-DE" sz="40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ERNST THEODOR AMADEUS HOFFMANN</a:t>
            </a:r>
            <a:endParaRPr lang="ru-RU" sz="40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1026" name="Picture 2" descr="M:\Экзамен\15_0.jpg"/>
          <p:cNvPicPr>
            <a:picLocks noChangeAspect="1" noChangeArrowheads="1"/>
          </p:cNvPicPr>
          <p:nvPr/>
        </p:nvPicPr>
        <p:blipFill>
          <a:blip r:embed="rId2" cstate="print"/>
          <a:stretch>
            <a:fillRect/>
          </a:stretch>
        </p:blipFill>
        <p:spPr bwMode="auto">
          <a:xfrm>
            <a:off x="395536" y="260648"/>
            <a:ext cx="1277888" cy="1277888"/>
          </a:xfrm>
          <a:prstGeom prst="rect">
            <a:avLst/>
          </a:prstGeom>
          <a:noFill/>
        </p:spPr>
      </p:pic>
      <p:pic>
        <p:nvPicPr>
          <p:cNvPr id="4" name="Рисунок 3" descr="74917.jpg"/>
          <p:cNvPicPr>
            <a:picLocks noChangeAspect="1"/>
          </p:cNvPicPr>
          <p:nvPr/>
        </p:nvPicPr>
        <p:blipFill>
          <a:blip r:embed="rId3" cstate="print"/>
          <a:stretch>
            <a:fillRect/>
          </a:stretch>
        </p:blipFill>
        <p:spPr>
          <a:xfrm>
            <a:off x="323528" y="1988840"/>
            <a:ext cx="2942565" cy="3571900"/>
          </a:xfrm>
          <a:prstGeom prst="rect">
            <a:avLst/>
          </a:prstGeom>
        </p:spPr>
      </p:pic>
      <p:sp>
        <p:nvSpPr>
          <p:cNvPr id="5" name="Прямоугольник 4"/>
          <p:cNvSpPr/>
          <p:nvPr/>
        </p:nvSpPr>
        <p:spPr>
          <a:xfrm>
            <a:off x="3214662" y="2571744"/>
            <a:ext cx="5929338" cy="3170099"/>
          </a:xfrm>
          <a:prstGeom prst="rect">
            <a:avLst/>
          </a:prstGeom>
        </p:spPr>
        <p:txBody>
          <a:bodyPr wrap="square">
            <a:spAutoFit/>
          </a:bodyPr>
          <a:lstStyle/>
          <a:p>
            <a:pPr algn="ctr"/>
            <a:r>
              <a:rPr lang="de-DE" dirty="0" smtClean="0"/>
              <a:t> </a:t>
            </a:r>
            <a:r>
              <a:rPr lang="de-DE" sz="4000" i="1" dirty="0" smtClean="0"/>
              <a:t>"</a:t>
            </a:r>
            <a:r>
              <a:rPr lang="de-DE" sz="4000" i="1" dirty="0" smtClean="0">
                <a:latin typeface="Blackadder ITC" pitchFamily="82" charset="0"/>
              </a:rPr>
              <a:t>Sein Verfassen, </a:t>
            </a:r>
          </a:p>
          <a:p>
            <a:pPr algn="ctr"/>
            <a:r>
              <a:rPr lang="de-DE" sz="4000" i="1" dirty="0" smtClean="0">
                <a:latin typeface="Blackadder ITC" pitchFamily="82" charset="0"/>
              </a:rPr>
              <a:t>das  ist nichts anderes, als das furchtbare Wehklagen der Trauer in zwanzig Bänden" </a:t>
            </a:r>
          </a:p>
          <a:p>
            <a:pPr algn="ctr"/>
            <a:r>
              <a:rPr lang="de-DE" sz="4000" i="1" dirty="0" smtClean="0">
                <a:latin typeface="Blackadder ITC" pitchFamily="82" charset="0"/>
              </a:rPr>
              <a:t>Heinrich Heine</a:t>
            </a:r>
            <a:endParaRPr lang="de-DE" sz="4000" dirty="0" smtClean="0">
              <a:latin typeface="Blackadder ITC" pitchFamily="82"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childTnLst>
                          </p:cTn>
                        </p:par>
                        <p:par>
                          <p:cTn id="10" fill="hold">
                            <p:stCondLst>
                              <p:cond delay="3000"/>
                            </p:stCondLst>
                            <p:childTnLst>
                              <p:par>
                                <p:cTn id="11" presetID="55"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2000" fill="hold"/>
                                        <p:tgtEl>
                                          <p:spTgt spid="4"/>
                                        </p:tgtEl>
                                        <p:attrNameLst>
                                          <p:attrName>ppt_w</p:attrName>
                                        </p:attrNameLst>
                                      </p:cBhvr>
                                      <p:tavLst>
                                        <p:tav tm="0">
                                          <p:val>
                                            <p:strVal val="#ppt_w*0.70"/>
                                          </p:val>
                                        </p:tav>
                                        <p:tav tm="100000">
                                          <p:val>
                                            <p:strVal val="#ppt_w"/>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animEffect transition="in" filter="fade">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1142976" y="332656"/>
            <a:ext cx="7626176" cy="1143000"/>
          </a:xfrm>
        </p:spPr>
        <p:txBody>
          <a:bodyPr/>
          <a:lstStyle/>
          <a:p>
            <a:r>
              <a:rPr lang="de-DE" sz="40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ERNST THEODOR AMADEUS HOFFMANN</a:t>
            </a:r>
            <a:endParaRPr lang="ru-RU" sz="40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1026" name="Picture 2" descr="M:\Экзамен\15_0.jpg"/>
          <p:cNvPicPr>
            <a:picLocks noChangeAspect="1" noChangeArrowheads="1"/>
          </p:cNvPicPr>
          <p:nvPr/>
        </p:nvPicPr>
        <p:blipFill>
          <a:blip r:embed="rId2" cstate="print"/>
          <a:stretch>
            <a:fillRect/>
          </a:stretch>
        </p:blipFill>
        <p:spPr bwMode="auto">
          <a:xfrm>
            <a:off x="395536" y="260648"/>
            <a:ext cx="1277888" cy="1277888"/>
          </a:xfrm>
          <a:prstGeom prst="rect">
            <a:avLst/>
          </a:prstGeom>
          <a:noFill/>
        </p:spPr>
      </p:pic>
      <p:pic>
        <p:nvPicPr>
          <p:cNvPr id="4" name="Рисунок 3" descr="74917.jpg"/>
          <p:cNvPicPr>
            <a:picLocks noChangeAspect="1"/>
          </p:cNvPicPr>
          <p:nvPr/>
        </p:nvPicPr>
        <p:blipFill>
          <a:blip r:embed="rId3" cstate="print"/>
          <a:stretch>
            <a:fillRect/>
          </a:stretch>
        </p:blipFill>
        <p:spPr>
          <a:xfrm>
            <a:off x="6156176" y="1916832"/>
            <a:ext cx="2704438" cy="3571900"/>
          </a:xfrm>
          <a:prstGeom prst="rect">
            <a:avLst/>
          </a:prstGeom>
        </p:spPr>
      </p:pic>
      <p:sp>
        <p:nvSpPr>
          <p:cNvPr id="5" name="Прямоугольник 4"/>
          <p:cNvSpPr/>
          <p:nvPr/>
        </p:nvSpPr>
        <p:spPr>
          <a:xfrm>
            <a:off x="251520" y="1700808"/>
            <a:ext cx="5929338" cy="4401205"/>
          </a:xfrm>
          <a:prstGeom prst="rect">
            <a:avLst/>
          </a:prstGeom>
        </p:spPr>
        <p:txBody>
          <a:bodyPr wrap="square">
            <a:spAutoFit/>
          </a:bodyPr>
          <a:lstStyle/>
          <a:p>
            <a:pPr algn="ctr"/>
            <a:r>
              <a:rPr lang="de-DE" dirty="0" smtClean="0">
                <a:latin typeface="Blackadder ITC" pitchFamily="82" charset="0"/>
              </a:rPr>
              <a:t>  </a:t>
            </a:r>
            <a:r>
              <a:rPr lang="de-DE" sz="4000" i="1" dirty="0" smtClean="0">
                <a:latin typeface="Blackadder ITC" pitchFamily="82" charset="0"/>
              </a:rPr>
              <a:t>"Wie ein  höchster Richter,  </a:t>
            </a:r>
          </a:p>
          <a:p>
            <a:pPr algn="ctr"/>
            <a:r>
              <a:rPr lang="de-DE" sz="4000" i="1" dirty="0" smtClean="0">
                <a:latin typeface="Blackadder ITC" pitchFamily="82" charset="0"/>
              </a:rPr>
              <a:t>habe ich das ganze menschliche Geschlecht in zwei ungleiche Teile geteilt. Eine besteht nur aus den guten Menschen, aber  gar nicht den Musikern, andere - aus den wahrhaften Musikern "</a:t>
            </a:r>
            <a:r>
              <a:rPr lang="de-DE" sz="4000" dirty="0" smtClean="0">
                <a:latin typeface="Blackadder ITC" pitchFamily="82" charset="0"/>
              </a:rPr>
              <a:t> </a:t>
            </a:r>
            <a:r>
              <a:rPr lang="de-DE" sz="4000" dirty="0" smtClean="0">
                <a:solidFill>
                  <a:srgbClr val="002060"/>
                </a:solidFill>
                <a:latin typeface="Blackadder ITC" pitchFamily="82" charset="0"/>
              </a:rPr>
              <a:t> </a:t>
            </a:r>
            <a:endParaRPr lang="ru-RU" sz="4000" dirty="0">
              <a:solidFill>
                <a:srgbClr val="002060"/>
              </a:solidFill>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childTnLst>
                          </p:cTn>
                        </p:par>
                        <p:par>
                          <p:cTn id="10" fill="hold">
                            <p:stCondLst>
                              <p:cond delay="3000"/>
                            </p:stCondLst>
                            <p:childTnLst>
                              <p:par>
                                <p:cTn id="11" presetID="55"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2000" fill="hold"/>
                                        <p:tgtEl>
                                          <p:spTgt spid="4"/>
                                        </p:tgtEl>
                                        <p:attrNameLst>
                                          <p:attrName>ppt_w</p:attrName>
                                        </p:attrNameLst>
                                      </p:cBhvr>
                                      <p:tavLst>
                                        <p:tav tm="0">
                                          <p:val>
                                            <p:strVal val="#ppt_w*0.70"/>
                                          </p:val>
                                        </p:tav>
                                        <p:tav tm="100000">
                                          <p:val>
                                            <p:strVal val="#ppt_w"/>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animEffect transition="in" filter="fade">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1142976" y="332656"/>
            <a:ext cx="7626176" cy="1143000"/>
          </a:xfrm>
        </p:spPr>
        <p:txBody>
          <a:bodyPr/>
          <a:lstStyle/>
          <a:p>
            <a:r>
              <a:rPr lang="de-DE" sz="40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ERNST THEODOR AMADEUS HOFFMANN</a:t>
            </a:r>
            <a:endParaRPr lang="ru-RU" sz="40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1026" name="Picture 2" descr="M:\Экзамен\15_0.jpg"/>
          <p:cNvPicPr>
            <a:picLocks noChangeAspect="1" noChangeArrowheads="1"/>
          </p:cNvPicPr>
          <p:nvPr/>
        </p:nvPicPr>
        <p:blipFill>
          <a:blip r:embed="rId2" cstate="print"/>
          <a:stretch>
            <a:fillRect/>
          </a:stretch>
        </p:blipFill>
        <p:spPr bwMode="auto">
          <a:xfrm>
            <a:off x="395536" y="260648"/>
            <a:ext cx="1277888" cy="1277888"/>
          </a:xfrm>
          <a:prstGeom prst="rect">
            <a:avLst/>
          </a:prstGeom>
          <a:noFill/>
        </p:spPr>
      </p:pic>
      <p:pic>
        <p:nvPicPr>
          <p:cNvPr id="4" name="Рисунок 3" descr="74917.jpg"/>
          <p:cNvPicPr>
            <a:picLocks noChangeAspect="1"/>
          </p:cNvPicPr>
          <p:nvPr/>
        </p:nvPicPr>
        <p:blipFill>
          <a:blip r:embed="rId3" cstate="print"/>
          <a:stretch>
            <a:fillRect/>
          </a:stretch>
        </p:blipFill>
        <p:spPr>
          <a:xfrm>
            <a:off x="890169" y="1556792"/>
            <a:ext cx="3482187" cy="5085194"/>
          </a:xfrm>
          <a:prstGeom prst="rect">
            <a:avLst/>
          </a:prstGeom>
        </p:spPr>
      </p:pic>
      <p:pic>
        <p:nvPicPr>
          <p:cNvPr id="7" name="Рисунок 6" descr="74917.jpg"/>
          <p:cNvPicPr>
            <a:picLocks noChangeAspect="1"/>
          </p:cNvPicPr>
          <p:nvPr/>
        </p:nvPicPr>
        <p:blipFill>
          <a:blip r:embed="rId4" cstate="print"/>
          <a:stretch>
            <a:fillRect/>
          </a:stretch>
        </p:blipFill>
        <p:spPr>
          <a:xfrm>
            <a:off x="5045094" y="1484784"/>
            <a:ext cx="3525264" cy="5085194"/>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childTnLst>
                          </p:cTn>
                        </p:par>
                        <p:par>
                          <p:cTn id="10" fill="hold">
                            <p:stCondLst>
                              <p:cond delay="3000"/>
                            </p:stCondLst>
                            <p:childTnLst>
                              <p:par>
                                <p:cTn id="11" presetID="55"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2000" fill="hold"/>
                                        <p:tgtEl>
                                          <p:spTgt spid="4"/>
                                        </p:tgtEl>
                                        <p:attrNameLst>
                                          <p:attrName>ppt_w</p:attrName>
                                        </p:attrNameLst>
                                      </p:cBhvr>
                                      <p:tavLst>
                                        <p:tav tm="0">
                                          <p:val>
                                            <p:strVal val="#ppt_w*0.70"/>
                                          </p:val>
                                        </p:tav>
                                        <p:tav tm="100000">
                                          <p:val>
                                            <p:strVal val="#ppt_w"/>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animEffect transition="in" filter="fade">
                                      <p:cBhvr>
                                        <p:cTn id="15" dur="2000"/>
                                        <p:tgtEl>
                                          <p:spTgt spid="4"/>
                                        </p:tgtEl>
                                      </p:cBhvr>
                                    </p:animEffect>
                                  </p:childTnLst>
                                </p:cTn>
                              </p:par>
                            </p:childTnLst>
                          </p:cTn>
                        </p:par>
                        <p:par>
                          <p:cTn id="16" fill="hold">
                            <p:stCondLst>
                              <p:cond delay="5000"/>
                            </p:stCondLst>
                            <p:childTnLst>
                              <p:par>
                                <p:cTn id="17" presetID="55"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2000" fill="hold"/>
                                        <p:tgtEl>
                                          <p:spTgt spid="7"/>
                                        </p:tgtEl>
                                        <p:attrNameLst>
                                          <p:attrName>ppt_w</p:attrName>
                                        </p:attrNameLst>
                                      </p:cBhvr>
                                      <p:tavLst>
                                        <p:tav tm="0">
                                          <p:val>
                                            <p:strVal val="#ppt_w*0.70"/>
                                          </p:val>
                                        </p:tav>
                                        <p:tav tm="100000">
                                          <p:val>
                                            <p:strVal val="#ppt_w"/>
                                          </p:val>
                                        </p:tav>
                                      </p:tavLst>
                                    </p:anim>
                                    <p:anim calcmode="lin" valueType="num">
                                      <p:cBhvr>
                                        <p:cTn id="20" dur="2000" fill="hold"/>
                                        <p:tgtEl>
                                          <p:spTgt spid="7"/>
                                        </p:tgtEl>
                                        <p:attrNameLst>
                                          <p:attrName>ppt_h</p:attrName>
                                        </p:attrNameLst>
                                      </p:cBhvr>
                                      <p:tavLst>
                                        <p:tav tm="0">
                                          <p:val>
                                            <p:strVal val="#ppt_h"/>
                                          </p:val>
                                        </p:tav>
                                        <p:tav tm="100000">
                                          <p:val>
                                            <p:strVal val="#ppt_h"/>
                                          </p:val>
                                        </p:tav>
                                      </p:tavLst>
                                    </p:anim>
                                    <p:animEffect transition="in" filter="fade">
                                      <p:cBhvr>
                                        <p:cTn id="2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1142976" y="332656"/>
            <a:ext cx="7626176" cy="1143000"/>
          </a:xfrm>
        </p:spPr>
        <p:txBody>
          <a:bodyPr/>
          <a:lstStyle/>
          <a:p>
            <a:r>
              <a:rPr lang="de-DE" sz="40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ERNST THEODOR AMADEUS HOFFMANN</a:t>
            </a:r>
            <a:endParaRPr lang="ru-RU" sz="40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1026" name="Picture 2" descr="M:\Экзамен\15_0.jpg"/>
          <p:cNvPicPr>
            <a:picLocks noChangeAspect="1" noChangeArrowheads="1"/>
          </p:cNvPicPr>
          <p:nvPr/>
        </p:nvPicPr>
        <p:blipFill>
          <a:blip r:embed="rId2" cstate="print"/>
          <a:stretch>
            <a:fillRect/>
          </a:stretch>
        </p:blipFill>
        <p:spPr bwMode="auto">
          <a:xfrm>
            <a:off x="395536" y="260648"/>
            <a:ext cx="1277888" cy="1277888"/>
          </a:xfrm>
          <a:prstGeom prst="rect">
            <a:avLst/>
          </a:prstGeom>
          <a:noFill/>
        </p:spPr>
      </p:pic>
      <p:pic>
        <p:nvPicPr>
          <p:cNvPr id="4" name="Рисунок 3" descr="74917.jpg"/>
          <p:cNvPicPr>
            <a:picLocks noChangeAspect="1"/>
          </p:cNvPicPr>
          <p:nvPr/>
        </p:nvPicPr>
        <p:blipFill>
          <a:blip r:embed="rId3" cstate="print"/>
          <a:stretch>
            <a:fillRect/>
          </a:stretch>
        </p:blipFill>
        <p:spPr>
          <a:xfrm>
            <a:off x="571472" y="1500174"/>
            <a:ext cx="2535329" cy="3385324"/>
          </a:xfrm>
          <a:prstGeom prst="rect">
            <a:avLst/>
          </a:prstGeom>
        </p:spPr>
      </p:pic>
      <p:pic>
        <p:nvPicPr>
          <p:cNvPr id="8" name="Рисунок 7" descr="74917.jpg"/>
          <p:cNvPicPr>
            <a:picLocks noChangeAspect="1"/>
          </p:cNvPicPr>
          <p:nvPr/>
        </p:nvPicPr>
        <p:blipFill>
          <a:blip r:embed="rId4" cstate="print"/>
          <a:stretch>
            <a:fillRect/>
          </a:stretch>
        </p:blipFill>
        <p:spPr>
          <a:xfrm>
            <a:off x="6372200" y="1484784"/>
            <a:ext cx="2516388" cy="3456384"/>
          </a:xfrm>
          <a:prstGeom prst="rect">
            <a:avLst/>
          </a:prstGeom>
        </p:spPr>
      </p:pic>
      <p:pic>
        <p:nvPicPr>
          <p:cNvPr id="7" name="Рисунок 6" descr="74917.jpg"/>
          <p:cNvPicPr>
            <a:picLocks noChangeAspect="1"/>
          </p:cNvPicPr>
          <p:nvPr/>
        </p:nvPicPr>
        <p:blipFill>
          <a:blip r:embed="rId5" cstate="print"/>
          <a:stretch>
            <a:fillRect/>
          </a:stretch>
        </p:blipFill>
        <p:spPr>
          <a:xfrm>
            <a:off x="3203848" y="1628800"/>
            <a:ext cx="2946174" cy="4755968"/>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childTnLst>
                          </p:cTn>
                        </p:par>
                        <p:par>
                          <p:cTn id="10" fill="hold">
                            <p:stCondLst>
                              <p:cond delay="3000"/>
                            </p:stCondLst>
                            <p:childTnLst>
                              <p:par>
                                <p:cTn id="11" presetID="55"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2000" fill="hold"/>
                                        <p:tgtEl>
                                          <p:spTgt spid="4"/>
                                        </p:tgtEl>
                                        <p:attrNameLst>
                                          <p:attrName>ppt_w</p:attrName>
                                        </p:attrNameLst>
                                      </p:cBhvr>
                                      <p:tavLst>
                                        <p:tav tm="0">
                                          <p:val>
                                            <p:strVal val="#ppt_w*0.70"/>
                                          </p:val>
                                        </p:tav>
                                        <p:tav tm="100000">
                                          <p:val>
                                            <p:strVal val="#ppt_w"/>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animEffect transition="in" filter="fade">
                                      <p:cBhvr>
                                        <p:cTn id="15" dur="2000"/>
                                        <p:tgtEl>
                                          <p:spTgt spid="4"/>
                                        </p:tgtEl>
                                      </p:cBhvr>
                                    </p:animEffect>
                                  </p:childTnLst>
                                </p:cTn>
                              </p:par>
                            </p:childTnLst>
                          </p:cTn>
                        </p:par>
                        <p:par>
                          <p:cTn id="16" fill="hold">
                            <p:stCondLst>
                              <p:cond delay="5000"/>
                            </p:stCondLst>
                            <p:childTnLst>
                              <p:par>
                                <p:cTn id="17" presetID="55"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2000" fill="hold"/>
                                        <p:tgtEl>
                                          <p:spTgt spid="7"/>
                                        </p:tgtEl>
                                        <p:attrNameLst>
                                          <p:attrName>ppt_w</p:attrName>
                                        </p:attrNameLst>
                                      </p:cBhvr>
                                      <p:tavLst>
                                        <p:tav tm="0">
                                          <p:val>
                                            <p:strVal val="#ppt_w*0.70"/>
                                          </p:val>
                                        </p:tav>
                                        <p:tav tm="100000">
                                          <p:val>
                                            <p:strVal val="#ppt_w"/>
                                          </p:val>
                                        </p:tav>
                                      </p:tavLst>
                                    </p:anim>
                                    <p:anim calcmode="lin" valueType="num">
                                      <p:cBhvr>
                                        <p:cTn id="20" dur="2000" fill="hold"/>
                                        <p:tgtEl>
                                          <p:spTgt spid="7"/>
                                        </p:tgtEl>
                                        <p:attrNameLst>
                                          <p:attrName>ppt_h</p:attrName>
                                        </p:attrNameLst>
                                      </p:cBhvr>
                                      <p:tavLst>
                                        <p:tav tm="0">
                                          <p:val>
                                            <p:strVal val="#ppt_h"/>
                                          </p:val>
                                        </p:tav>
                                        <p:tav tm="100000">
                                          <p:val>
                                            <p:strVal val="#ppt_h"/>
                                          </p:val>
                                        </p:tav>
                                      </p:tavLst>
                                    </p:anim>
                                    <p:animEffect transition="in" filter="fade">
                                      <p:cBhvr>
                                        <p:cTn id="21" dur="2000"/>
                                        <p:tgtEl>
                                          <p:spTgt spid="7"/>
                                        </p:tgtEl>
                                      </p:cBhvr>
                                    </p:animEffect>
                                  </p:childTnLst>
                                </p:cTn>
                              </p:par>
                            </p:childTnLst>
                          </p:cTn>
                        </p:par>
                        <p:par>
                          <p:cTn id="22" fill="hold">
                            <p:stCondLst>
                              <p:cond delay="7000"/>
                            </p:stCondLst>
                            <p:childTnLst>
                              <p:par>
                                <p:cTn id="23" presetID="55"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2000" fill="hold"/>
                                        <p:tgtEl>
                                          <p:spTgt spid="8"/>
                                        </p:tgtEl>
                                        <p:attrNameLst>
                                          <p:attrName>ppt_w</p:attrName>
                                        </p:attrNameLst>
                                      </p:cBhvr>
                                      <p:tavLst>
                                        <p:tav tm="0">
                                          <p:val>
                                            <p:strVal val="#ppt_w*0.70"/>
                                          </p:val>
                                        </p:tav>
                                        <p:tav tm="100000">
                                          <p:val>
                                            <p:strVal val="#ppt_w"/>
                                          </p:val>
                                        </p:tav>
                                      </p:tavLst>
                                    </p:anim>
                                    <p:anim calcmode="lin" valueType="num">
                                      <p:cBhvr>
                                        <p:cTn id="26" dur="2000" fill="hold"/>
                                        <p:tgtEl>
                                          <p:spTgt spid="8"/>
                                        </p:tgtEl>
                                        <p:attrNameLst>
                                          <p:attrName>ppt_h</p:attrName>
                                        </p:attrNameLst>
                                      </p:cBhvr>
                                      <p:tavLst>
                                        <p:tav tm="0">
                                          <p:val>
                                            <p:strVal val="#ppt_h"/>
                                          </p:val>
                                        </p:tav>
                                        <p:tav tm="100000">
                                          <p:val>
                                            <p:strVal val="#ppt_h"/>
                                          </p:val>
                                        </p:tav>
                                      </p:tavLst>
                                    </p:anim>
                                    <p:animEffect transition="in" filter="fade">
                                      <p:cBhvr>
                                        <p:cTn id="2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1142976" y="332656"/>
            <a:ext cx="7626176" cy="1143000"/>
          </a:xfrm>
        </p:spPr>
        <p:txBody>
          <a:bodyPr/>
          <a:lstStyle/>
          <a:p>
            <a:r>
              <a:rPr lang="de-DE" sz="40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ERNST THEODOR AMADEUS HOFFMANN</a:t>
            </a:r>
            <a:endParaRPr lang="ru-RU" sz="40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1026" name="Picture 2" descr="M:\Экзамен\15_0.jpg"/>
          <p:cNvPicPr>
            <a:picLocks noChangeAspect="1" noChangeArrowheads="1"/>
          </p:cNvPicPr>
          <p:nvPr/>
        </p:nvPicPr>
        <p:blipFill>
          <a:blip r:embed="rId2" cstate="print"/>
          <a:stretch>
            <a:fillRect/>
          </a:stretch>
        </p:blipFill>
        <p:spPr bwMode="auto">
          <a:xfrm>
            <a:off x="395536" y="260648"/>
            <a:ext cx="1277888" cy="1277888"/>
          </a:xfrm>
          <a:prstGeom prst="rect">
            <a:avLst/>
          </a:prstGeom>
          <a:noFill/>
        </p:spPr>
      </p:pic>
      <p:pic>
        <p:nvPicPr>
          <p:cNvPr id="4" name="Рисунок 3" descr="74917.jpg"/>
          <p:cNvPicPr>
            <a:picLocks noChangeAspect="1"/>
          </p:cNvPicPr>
          <p:nvPr/>
        </p:nvPicPr>
        <p:blipFill>
          <a:blip r:embed="rId3" cstate="print"/>
          <a:stretch>
            <a:fillRect/>
          </a:stretch>
        </p:blipFill>
        <p:spPr>
          <a:xfrm>
            <a:off x="357158" y="4857760"/>
            <a:ext cx="2105332" cy="1747425"/>
          </a:xfrm>
          <a:prstGeom prst="rect">
            <a:avLst/>
          </a:prstGeom>
        </p:spPr>
      </p:pic>
      <p:pic>
        <p:nvPicPr>
          <p:cNvPr id="7" name="Рисунок 6" descr="74917.jpg"/>
          <p:cNvPicPr>
            <a:picLocks noChangeAspect="1"/>
          </p:cNvPicPr>
          <p:nvPr/>
        </p:nvPicPr>
        <p:blipFill>
          <a:blip r:embed="rId4" cstate="print"/>
          <a:stretch>
            <a:fillRect/>
          </a:stretch>
        </p:blipFill>
        <p:spPr>
          <a:xfrm>
            <a:off x="6786578" y="1500174"/>
            <a:ext cx="2159279" cy="1919734"/>
          </a:xfrm>
          <a:prstGeom prst="rect">
            <a:avLst/>
          </a:prstGeom>
        </p:spPr>
      </p:pic>
      <p:pic>
        <p:nvPicPr>
          <p:cNvPr id="9" name="Рисунок 8" descr="74917.jpg"/>
          <p:cNvPicPr>
            <a:picLocks noChangeAspect="1"/>
          </p:cNvPicPr>
          <p:nvPr/>
        </p:nvPicPr>
        <p:blipFill>
          <a:blip r:embed="rId5" cstate="print"/>
          <a:stretch>
            <a:fillRect/>
          </a:stretch>
        </p:blipFill>
        <p:spPr>
          <a:xfrm>
            <a:off x="2071670" y="1500174"/>
            <a:ext cx="4929222" cy="5046986"/>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childTnLst>
                          </p:cTn>
                        </p:par>
                        <p:par>
                          <p:cTn id="10" fill="hold">
                            <p:stCondLst>
                              <p:cond delay="3000"/>
                            </p:stCondLst>
                            <p:childTnLst>
                              <p:par>
                                <p:cTn id="11" presetID="55"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2000" fill="hold"/>
                                        <p:tgtEl>
                                          <p:spTgt spid="4"/>
                                        </p:tgtEl>
                                        <p:attrNameLst>
                                          <p:attrName>ppt_w</p:attrName>
                                        </p:attrNameLst>
                                      </p:cBhvr>
                                      <p:tavLst>
                                        <p:tav tm="0">
                                          <p:val>
                                            <p:strVal val="#ppt_w*0.70"/>
                                          </p:val>
                                        </p:tav>
                                        <p:tav tm="100000">
                                          <p:val>
                                            <p:strVal val="#ppt_w"/>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animEffect transition="in" filter="fade">
                                      <p:cBhvr>
                                        <p:cTn id="15" dur="2000"/>
                                        <p:tgtEl>
                                          <p:spTgt spid="4"/>
                                        </p:tgtEl>
                                      </p:cBhvr>
                                    </p:animEffect>
                                  </p:childTnLst>
                                </p:cTn>
                              </p:par>
                            </p:childTnLst>
                          </p:cTn>
                        </p:par>
                        <p:par>
                          <p:cTn id="16" fill="hold">
                            <p:stCondLst>
                              <p:cond delay="5000"/>
                            </p:stCondLst>
                            <p:childTnLst>
                              <p:par>
                                <p:cTn id="17" presetID="55"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2000" fill="hold"/>
                                        <p:tgtEl>
                                          <p:spTgt spid="7"/>
                                        </p:tgtEl>
                                        <p:attrNameLst>
                                          <p:attrName>ppt_w</p:attrName>
                                        </p:attrNameLst>
                                      </p:cBhvr>
                                      <p:tavLst>
                                        <p:tav tm="0">
                                          <p:val>
                                            <p:strVal val="#ppt_w*0.70"/>
                                          </p:val>
                                        </p:tav>
                                        <p:tav tm="100000">
                                          <p:val>
                                            <p:strVal val="#ppt_w"/>
                                          </p:val>
                                        </p:tav>
                                      </p:tavLst>
                                    </p:anim>
                                    <p:anim calcmode="lin" valueType="num">
                                      <p:cBhvr>
                                        <p:cTn id="20" dur="2000" fill="hold"/>
                                        <p:tgtEl>
                                          <p:spTgt spid="7"/>
                                        </p:tgtEl>
                                        <p:attrNameLst>
                                          <p:attrName>ppt_h</p:attrName>
                                        </p:attrNameLst>
                                      </p:cBhvr>
                                      <p:tavLst>
                                        <p:tav tm="0">
                                          <p:val>
                                            <p:strVal val="#ppt_h"/>
                                          </p:val>
                                        </p:tav>
                                        <p:tav tm="100000">
                                          <p:val>
                                            <p:strVal val="#ppt_h"/>
                                          </p:val>
                                        </p:tav>
                                      </p:tavLst>
                                    </p:anim>
                                    <p:animEffect transition="in" filter="fade">
                                      <p:cBhvr>
                                        <p:cTn id="21" dur="2000"/>
                                        <p:tgtEl>
                                          <p:spTgt spid="7"/>
                                        </p:tgtEl>
                                      </p:cBhvr>
                                    </p:animEffect>
                                  </p:childTnLst>
                                </p:cTn>
                              </p:par>
                            </p:childTnLst>
                          </p:cTn>
                        </p:par>
                        <p:par>
                          <p:cTn id="22" fill="hold">
                            <p:stCondLst>
                              <p:cond delay="7000"/>
                            </p:stCondLst>
                            <p:childTnLst>
                              <p:par>
                                <p:cTn id="23" presetID="55"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2000" fill="hold"/>
                                        <p:tgtEl>
                                          <p:spTgt spid="9"/>
                                        </p:tgtEl>
                                        <p:attrNameLst>
                                          <p:attrName>ppt_w</p:attrName>
                                        </p:attrNameLst>
                                      </p:cBhvr>
                                      <p:tavLst>
                                        <p:tav tm="0">
                                          <p:val>
                                            <p:strVal val="#ppt_w*0.70"/>
                                          </p:val>
                                        </p:tav>
                                        <p:tav tm="100000">
                                          <p:val>
                                            <p:strVal val="#ppt_w"/>
                                          </p:val>
                                        </p:tav>
                                      </p:tavLst>
                                    </p:anim>
                                    <p:anim calcmode="lin" valueType="num">
                                      <p:cBhvr>
                                        <p:cTn id="26" dur="2000" fill="hold"/>
                                        <p:tgtEl>
                                          <p:spTgt spid="9"/>
                                        </p:tgtEl>
                                        <p:attrNameLst>
                                          <p:attrName>ppt_h</p:attrName>
                                        </p:attrNameLst>
                                      </p:cBhvr>
                                      <p:tavLst>
                                        <p:tav tm="0">
                                          <p:val>
                                            <p:strVal val="#ppt_h"/>
                                          </p:val>
                                        </p:tav>
                                        <p:tav tm="100000">
                                          <p:val>
                                            <p:strVal val="#ppt_h"/>
                                          </p:val>
                                        </p:tav>
                                      </p:tavLst>
                                    </p:anim>
                                    <p:animEffect transition="in" filter="fade">
                                      <p:cBhvr>
                                        <p:cTn id="2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1142976" y="332656"/>
            <a:ext cx="7626176" cy="1143000"/>
          </a:xfrm>
        </p:spPr>
        <p:txBody>
          <a:bodyPr/>
          <a:lstStyle/>
          <a:p>
            <a:r>
              <a:rPr lang="de-DE" sz="40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ERNST THEODOR AMADEUS HOFFMANN</a:t>
            </a:r>
            <a:endParaRPr lang="ru-RU" sz="40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1026" name="Picture 2" descr="M:\Экзамен\15_0.jpg"/>
          <p:cNvPicPr>
            <a:picLocks noChangeAspect="1" noChangeArrowheads="1"/>
          </p:cNvPicPr>
          <p:nvPr/>
        </p:nvPicPr>
        <p:blipFill>
          <a:blip r:embed="rId2" cstate="print"/>
          <a:stretch>
            <a:fillRect/>
          </a:stretch>
        </p:blipFill>
        <p:spPr bwMode="auto">
          <a:xfrm>
            <a:off x="395536" y="260648"/>
            <a:ext cx="1277888" cy="1277888"/>
          </a:xfrm>
          <a:prstGeom prst="rect">
            <a:avLst/>
          </a:prstGeom>
          <a:noFill/>
        </p:spPr>
      </p:pic>
      <p:pic>
        <p:nvPicPr>
          <p:cNvPr id="4" name="Рисунок 3" descr="74917.jpg"/>
          <p:cNvPicPr>
            <a:picLocks noChangeAspect="1"/>
          </p:cNvPicPr>
          <p:nvPr/>
        </p:nvPicPr>
        <p:blipFill>
          <a:blip r:embed="rId3" cstate="print"/>
          <a:stretch>
            <a:fillRect/>
          </a:stretch>
        </p:blipFill>
        <p:spPr>
          <a:xfrm>
            <a:off x="395536" y="2204864"/>
            <a:ext cx="4951760" cy="3032952"/>
          </a:xfrm>
          <a:prstGeom prst="rect">
            <a:avLst/>
          </a:prstGeom>
        </p:spPr>
      </p:pic>
      <p:pic>
        <p:nvPicPr>
          <p:cNvPr id="7" name="Рисунок 6" descr="74917.jpg"/>
          <p:cNvPicPr>
            <a:picLocks noChangeAspect="1"/>
          </p:cNvPicPr>
          <p:nvPr/>
        </p:nvPicPr>
        <p:blipFill>
          <a:blip r:embed="rId4" cstate="print"/>
          <a:stretch>
            <a:fillRect/>
          </a:stretch>
        </p:blipFill>
        <p:spPr>
          <a:xfrm>
            <a:off x="5220072" y="1700808"/>
            <a:ext cx="3525264" cy="4529247"/>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childTnLst>
                          </p:cTn>
                        </p:par>
                        <p:par>
                          <p:cTn id="10" fill="hold">
                            <p:stCondLst>
                              <p:cond delay="3000"/>
                            </p:stCondLst>
                            <p:childTnLst>
                              <p:par>
                                <p:cTn id="11" presetID="55"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2000" fill="hold"/>
                                        <p:tgtEl>
                                          <p:spTgt spid="4"/>
                                        </p:tgtEl>
                                        <p:attrNameLst>
                                          <p:attrName>ppt_w</p:attrName>
                                        </p:attrNameLst>
                                      </p:cBhvr>
                                      <p:tavLst>
                                        <p:tav tm="0">
                                          <p:val>
                                            <p:strVal val="#ppt_w*0.70"/>
                                          </p:val>
                                        </p:tav>
                                        <p:tav tm="100000">
                                          <p:val>
                                            <p:strVal val="#ppt_w"/>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animEffect transition="in" filter="fade">
                                      <p:cBhvr>
                                        <p:cTn id="15" dur="2000"/>
                                        <p:tgtEl>
                                          <p:spTgt spid="4"/>
                                        </p:tgtEl>
                                      </p:cBhvr>
                                    </p:animEffect>
                                  </p:childTnLst>
                                </p:cTn>
                              </p:par>
                            </p:childTnLst>
                          </p:cTn>
                        </p:par>
                        <p:par>
                          <p:cTn id="16" fill="hold">
                            <p:stCondLst>
                              <p:cond delay="5000"/>
                            </p:stCondLst>
                            <p:childTnLst>
                              <p:par>
                                <p:cTn id="17" presetID="55"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2000" fill="hold"/>
                                        <p:tgtEl>
                                          <p:spTgt spid="7"/>
                                        </p:tgtEl>
                                        <p:attrNameLst>
                                          <p:attrName>ppt_w</p:attrName>
                                        </p:attrNameLst>
                                      </p:cBhvr>
                                      <p:tavLst>
                                        <p:tav tm="0">
                                          <p:val>
                                            <p:strVal val="#ppt_w*0.70"/>
                                          </p:val>
                                        </p:tav>
                                        <p:tav tm="100000">
                                          <p:val>
                                            <p:strVal val="#ppt_w"/>
                                          </p:val>
                                        </p:tav>
                                      </p:tavLst>
                                    </p:anim>
                                    <p:anim calcmode="lin" valueType="num">
                                      <p:cBhvr>
                                        <p:cTn id="20" dur="2000" fill="hold"/>
                                        <p:tgtEl>
                                          <p:spTgt spid="7"/>
                                        </p:tgtEl>
                                        <p:attrNameLst>
                                          <p:attrName>ppt_h</p:attrName>
                                        </p:attrNameLst>
                                      </p:cBhvr>
                                      <p:tavLst>
                                        <p:tav tm="0">
                                          <p:val>
                                            <p:strVal val="#ppt_h"/>
                                          </p:val>
                                        </p:tav>
                                        <p:tav tm="100000">
                                          <p:val>
                                            <p:strVal val="#ppt_h"/>
                                          </p:val>
                                        </p:tav>
                                      </p:tavLst>
                                    </p:anim>
                                    <p:animEffect transition="in" filter="fade">
                                      <p:cBhvr>
                                        <p:cTn id="2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1142976" y="332656"/>
            <a:ext cx="7626176" cy="1143000"/>
          </a:xfrm>
        </p:spPr>
        <p:txBody>
          <a:bodyPr/>
          <a:lstStyle/>
          <a:p>
            <a:r>
              <a:rPr lang="de-DE" sz="40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ERNST THEODOR AMADEUS HOFFMANN</a:t>
            </a:r>
            <a:endParaRPr lang="ru-RU" sz="40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1026" name="Picture 2" descr="M:\Экзамен\15_0.jpg"/>
          <p:cNvPicPr>
            <a:picLocks noChangeAspect="1" noChangeArrowheads="1"/>
          </p:cNvPicPr>
          <p:nvPr/>
        </p:nvPicPr>
        <p:blipFill>
          <a:blip r:embed="rId2" cstate="print"/>
          <a:stretch>
            <a:fillRect/>
          </a:stretch>
        </p:blipFill>
        <p:spPr bwMode="auto">
          <a:xfrm>
            <a:off x="395536" y="260648"/>
            <a:ext cx="1277888" cy="1277888"/>
          </a:xfrm>
          <a:prstGeom prst="rect">
            <a:avLst/>
          </a:prstGeom>
          <a:noFill/>
        </p:spPr>
      </p:pic>
      <p:pic>
        <p:nvPicPr>
          <p:cNvPr id="4" name="Рисунок 3" descr="74917.jpg"/>
          <p:cNvPicPr>
            <a:picLocks noChangeAspect="1"/>
          </p:cNvPicPr>
          <p:nvPr/>
        </p:nvPicPr>
        <p:blipFill>
          <a:blip r:embed="rId3" cstate="print"/>
          <a:stretch>
            <a:fillRect/>
          </a:stretch>
        </p:blipFill>
        <p:spPr>
          <a:xfrm>
            <a:off x="539552" y="1628800"/>
            <a:ext cx="3482187" cy="3065226"/>
          </a:xfrm>
          <a:prstGeom prst="rect">
            <a:avLst/>
          </a:prstGeom>
        </p:spPr>
      </p:pic>
      <p:pic>
        <p:nvPicPr>
          <p:cNvPr id="7" name="Рисунок 6" descr="74917.jpg"/>
          <p:cNvPicPr>
            <a:picLocks noChangeAspect="1"/>
          </p:cNvPicPr>
          <p:nvPr/>
        </p:nvPicPr>
        <p:blipFill>
          <a:blip r:embed="rId4" cstate="print"/>
          <a:stretch>
            <a:fillRect/>
          </a:stretch>
        </p:blipFill>
        <p:spPr>
          <a:xfrm>
            <a:off x="5436096" y="1772816"/>
            <a:ext cx="3525264" cy="4310222"/>
          </a:xfrm>
          <a:prstGeom prst="rect">
            <a:avLst/>
          </a:prstGeom>
        </p:spPr>
      </p:pic>
      <p:pic>
        <p:nvPicPr>
          <p:cNvPr id="8" name="Рисунок 7" descr="74917.jpg"/>
          <p:cNvPicPr>
            <a:picLocks noChangeAspect="1"/>
          </p:cNvPicPr>
          <p:nvPr/>
        </p:nvPicPr>
        <p:blipFill>
          <a:blip r:embed="rId5" cstate="print"/>
          <a:stretch>
            <a:fillRect/>
          </a:stretch>
        </p:blipFill>
        <p:spPr>
          <a:xfrm>
            <a:off x="3131840" y="2564904"/>
            <a:ext cx="3031293" cy="3779011"/>
          </a:xfrm>
          <a:prstGeom prst="rect">
            <a:avLst/>
          </a:prstGeom>
        </p:spPr>
      </p:pic>
      <p:pic>
        <p:nvPicPr>
          <p:cNvPr id="10" name="Рисунок 9" descr="74917.jpg"/>
          <p:cNvPicPr>
            <a:picLocks noChangeAspect="1"/>
          </p:cNvPicPr>
          <p:nvPr/>
        </p:nvPicPr>
        <p:blipFill>
          <a:blip r:embed="rId6" cstate="print"/>
          <a:stretch>
            <a:fillRect/>
          </a:stretch>
        </p:blipFill>
        <p:spPr>
          <a:xfrm>
            <a:off x="1043608" y="4293096"/>
            <a:ext cx="2232248" cy="2228502"/>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childTnLst>
                          </p:cTn>
                        </p:par>
                        <p:par>
                          <p:cTn id="10" fill="hold">
                            <p:stCondLst>
                              <p:cond delay="3000"/>
                            </p:stCondLst>
                            <p:childTnLst>
                              <p:par>
                                <p:cTn id="11" presetID="55"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2000" fill="hold"/>
                                        <p:tgtEl>
                                          <p:spTgt spid="4"/>
                                        </p:tgtEl>
                                        <p:attrNameLst>
                                          <p:attrName>ppt_w</p:attrName>
                                        </p:attrNameLst>
                                      </p:cBhvr>
                                      <p:tavLst>
                                        <p:tav tm="0">
                                          <p:val>
                                            <p:strVal val="#ppt_w*0.70"/>
                                          </p:val>
                                        </p:tav>
                                        <p:tav tm="100000">
                                          <p:val>
                                            <p:strVal val="#ppt_w"/>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animEffect transition="in" filter="fade">
                                      <p:cBhvr>
                                        <p:cTn id="15" dur="2000"/>
                                        <p:tgtEl>
                                          <p:spTgt spid="4"/>
                                        </p:tgtEl>
                                      </p:cBhvr>
                                    </p:animEffect>
                                  </p:childTnLst>
                                </p:cTn>
                              </p:par>
                            </p:childTnLst>
                          </p:cTn>
                        </p:par>
                        <p:par>
                          <p:cTn id="16" fill="hold">
                            <p:stCondLst>
                              <p:cond delay="5000"/>
                            </p:stCondLst>
                            <p:childTnLst>
                              <p:par>
                                <p:cTn id="17" presetID="55"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2000" fill="hold"/>
                                        <p:tgtEl>
                                          <p:spTgt spid="7"/>
                                        </p:tgtEl>
                                        <p:attrNameLst>
                                          <p:attrName>ppt_w</p:attrName>
                                        </p:attrNameLst>
                                      </p:cBhvr>
                                      <p:tavLst>
                                        <p:tav tm="0">
                                          <p:val>
                                            <p:strVal val="#ppt_w*0.70"/>
                                          </p:val>
                                        </p:tav>
                                        <p:tav tm="100000">
                                          <p:val>
                                            <p:strVal val="#ppt_w"/>
                                          </p:val>
                                        </p:tav>
                                      </p:tavLst>
                                    </p:anim>
                                    <p:anim calcmode="lin" valueType="num">
                                      <p:cBhvr>
                                        <p:cTn id="20" dur="2000" fill="hold"/>
                                        <p:tgtEl>
                                          <p:spTgt spid="7"/>
                                        </p:tgtEl>
                                        <p:attrNameLst>
                                          <p:attrName>ppt_h</p:attrName>
                                        </p:attrNameLst>
                                      </p:cBhvr>
                                      <p:tavLst>
                                        <p:tav tm="0">
                                          <p:val>
                                            <p:strVal val="#ppt_h"/>
                                          </p:val>
                                        </p:tav>
                                        <p:tav tm="100000">
                                          <p:val>
                                            <p:strVal val="#ppt_h"/>
                                          </p:val>
                                        </p:tav>
                                      </p:tavLst>
                                    </p:anim>
                                    <p:animEffect transition="in" filter="fade">
                                      <p:cBhvr>
                                        <p:cTn id="21" dur="2000"/>
                                        <p:tgtEl>
                                          <p:spTgt spid="7"/>
                                        </p:tgtEl>
                                      </p:cBhvr>
                                    </p:animEffect>
                                  </p:childTnLst>
                                </p:cTn>
                              </p:par>
                            </p:childTnLst>
                          </p:cTn>
                        </p:par>
                        <p:par>
                          <p:cTn id="22" fill="hold">
                            <p:stCondLst>
                              <p:cond delay="7000"/>
                            </p:stCondLst>
                            <p:childTnLst>
                              <p:par>
                                <p:cTn id="23" presetID="55"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2000" fill="hold"/>
                                        <p:tgtEl>
                                          <p:spTgt spid="8"/>
                                        </p:tgtEl>
                                        <p:attrNameLst>
                                          <p:attrName>ppt_w</p:attrName>
                                        </p:attrNameLst>
                                      </p:cBhvr>
                                      <p:tavLst>
                                        <p:tav tm="0">
                                          <p:val>
                                            <p:strVal val="#ppt_w*0.70"/>
                                          </p:val>
                                        </p:tav>
                                        <p:tav tm="100000">
                                          <p:val>
                                            <p:strVal val="#ppt_w"/>
                                          </p:val>
                                        </p:tav>
                                      </p:tavLst>
                                    </p:anim>
                                    <p:anim calcmode="lin" valueType="num">
                                      <p:cBhvr>
                                        <p:cTn id="26" dur="2000" fill="hold"/>
                                        <p:tgtEl>
                                          <p:spTgt spid="8"/>
                                        </p:tgtEl>
                                        <p:attrNameLst>
                                          <p:attrName>ppt_h</p:attrName>
                                        </p:attrNameLst>
                                      </p:cBhvr>
                                      <p:tavLst>
                                        <p:tav tm="0">
                                          <p:val>
                                            <p:strVal val="#ppt_h"/>
                                          </p:val>
                                        </p:tav>
                                        <p:tav tm="100000">
                                          <p:val>
                                            <p:strVal val="#ppt_h"/>
                                          </p:val>
                                        </p:tav>
                                      </p:tavLst>
                                    </p:anim>
                                    <p:animEffect transition="in" filter="fade">
                                      <p:cBhvr>
                                        <p:cTn id="27" dur="2000"/>
                                        <p:tgtEl>
                                          <p:spTgt spid="8"/>
                                        </p:tgtEl>
                                      </p:cBhvr>
                                    </p:animEffect>
                                  </p:childTnLst>
                                </p:cTn>
                              </p:par>
                            </p:childTnLst>
                          </p:cTn>
                        </p:par>
                        <p:par>
                          <p:cTn id="28" fill="hold">
                            <p:stCondLst>
                              <p:cond delay="9000"/>
                            </p:stCondLst>
                            <p:childTnLst>
                              <p:par>
                                <p:cTn id="29" presetID="55" presetClass="entr" presetSubtype="0"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2000" fill="hold"/>
                                        <p:tgtEl>
                                          <p:spTgt spid="10"/>
                                        </p:tgtEl>
                                        <p:attrNameLst>
                                          <p:attrName>ppt_w</p:attrName>
                                        </p:attrNameLst>
                                      </p:cBhvr>
                                      <p:tavLst>
                                        <p:tav tm="0">
                                          <p:val>
                                            <p:strVal val="#ppt_w*0.70"/>
                                          </p:val>
                                        </p:tav>
                                        <p:tav tm="100000">
                                          <p:val>
                                            <p:strVal val="#ppt_w"/>
                                          </p:val>
                                        </p:tav>
                                      </p:tavLst>
                                    </p:anim>
                                    <p:anim calcmode="lin" valueType="num">
                                      <p:cBhvr>
                                        <p:cTn id="32" dur="2000" fill="hold"/>
                                        <p:tgtEl>
                                          <p:spTgt spid="10"/>
                                        </p:tgtEl>
                                        <p:attrNameLst>
                                          <p:attrName>ppt_h</p:attrName>
                                        </p:attrNameLst>
                                      </p:cBhvr>
                                      <p:tavLst>
                                        <p:tav tm="0">
                                          <p:val>
                                            <p:strVal val="#ppt_h"/>
                                          </p:val>
                                        </p:tav>
                                        <p:tav tm="100000">
                                          <p:val>
                                            <p:strVal val="#ppt_h"/>
                                          </p:val>
                                        </p:tav>
                                      </p:tavLst>
                                    </p:anim>
                                    <p:animEffect transition="in" filter="fade">
                                      <p:cBhvr>
                                        <p:cTn id="3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1142976" y="332656"/>
            <a:ext cx="7626176" cy="1143000"/>
          </a:xfrm>
        </p:spPr>
        <p:txBody>
          <a:bodyPr/>
          <a:lstStyle/>
          <a:p>
            <a:r>
              <a:rPr lang="de-DE" sz="40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ERNST THEODOR AMADEUS HOFFMANN</a:t>
            </a:r>
            <a:endParaRPr lang="ru-RU" sz="40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1026" name="Picture 2" descr="M:\Экзамен\15_0.jpg"/>
          <p:cNvPicPr>
            <a:picLocks noChangeAspect="1" noChangeArrowheads="1"/>
          </p:cNvPicPr>
          <p:nvPr/>
        </p:nvPicPr>
        <p:blipFill>
          <a:blip r:embed="rId2" cstate="print"/>
          <a:stretch>
            <a:fillRect/>
          </a:stretch>
        </p:blipFill>
        <p:spPr bwMode="auto">
          <a:xfrm>
            <a:off x="395536" y="260648"/>
            <a:ext cx="1277888" cy="1277888"/>
          </a:xfrm>
          <a:prstGeom prst="rect">
            <a:avLst/>
          </a:prstGeom>
          <a:noFill/>
        </p:spPr>
      </p:pic>
      <p:pic>
        <p:nvPicPr>
          <p:cNvPr id="4" name="Рисунок 3" descr="74917.jpg"/>
          <p:cNvPicPr>
            <a:picLocks noChangeAspect="1"/>
          </p:cNvPicPr>
          <p:nvPr/>
        </p:nvPicPr>
        <p:blipFill>
          <a:blip r:embed="rId3" cstate="print"/>
          <a:stretch>
            <a:fillRect/>
          </a:stretch>
        </p:blipFill>
        <p:spPr>
          <a:xfrm>
            <a:off x="391137" y="1988840"/>
            <a:ext cx="2807346" cy="3571900"/>
          </a:xfrm>
          <a:prstGeom prst="rect">
            <a:avLst/>
          </a:prstGeom>
        </p:spPr>
      </p:pic>
      <p:sp>
        <p:nvSpPr>
          <p:cNvPr id="5" name="Прямоугольник 4"/>
          <p:cNvSpPr/>
          <p:nvPr/>
        </p:nvSpPr>
        <p:spPr>
          <a:xfrm>
            <a:off x="3059832" y="1628800"/>
            <a:ext cx="5929338" cy="5632311"/>
          </a:xfrm>
          <a:prstGeom prst="rect">
            <a:avLst/>
          </a:prstGeom>
        </p:spPr>
        <p:txBody>
          <a:bodyPr wrap="square">
            <a:spAutoFit/>
          </a:bodyPr>
          <a:lstStyle/>
          <a:p>
            <a:pPr algn="ctr"/>
            <a:r>
              <a:rPr lang="de-DE" sz="4000" i="1" dirty="0" smtClean="0">
                <a:latin typeface="Blackadder ITC" pitchFamily="82" charset="0"/>
              </a:rPr>
              <a:t>In erster Linie liegt  die Bedingung jedes Schaffens und der Meisterschaft  in der  guten Anspruchslosigkeit, die einzig und allein  fähig ist, das Herz zu erwärmen und die wohltuende Veranlassung dem Geist zu geben"</a:t>
            </a:r>
            <a:r>
              <a:rPr lang="de-DE" sz="4000" dirty="0" smtClean="0">
                <a:latin typeface="Blackadder ITC" pitchFamily="82" charset="0"/>
              </a:rPr>
              <a:t>. </a:t>
            </a:r>
            <a:endParaRPr lang="ru-RU" sz="4000" dirty="0" smtClean="0"/>
          </a:p>
          <a:p>
            <a:pPr algn="ctr"/>
            <a:endParaRPr lang="de-DE" sz="4000" i="1" dirty="0" smtClean="0">
              <a:latin typeface="Blackadder ITC" pitchFamily="82"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childTnLst>
                          </p:cTn>
                        </p:par>
                        <p:par>
                          <p:cTn id="10" fill="hold">
                            <p:stCondLst>
                              <p:cond delay="3000"/>
                            </p:stCondLst>
                            <p:childTnLst>
                              <p:par>
                                <p:cTn id="11" presetID="55"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2000" fill="hold"/>
                                        <p:tgtEl>
                                          <p:spTgt spid="4"/>
                                        </p:tgtEl>
                                        <p:attrNameLst>
                                          <p:attrName>ppt_w</p:attrName>
                                        </p:attrNameLst>
                                      </p:cBhvr>
                                      <p:tavLst>
                                        <p:tav tm="0">
                                          <p:val>
                                            <p:strVal val="#ppt_w*0.70"/>
                                          </p:val>
                                        </p:tav>
                                        <p:tav tm="100000">
                                          <p:val>
                                            <p:strVal val="#ppt_w"/>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animEffect transition="in" filter="fade">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descr="31b73af89d1a8438836c73200f679a70.gif"/>
          <p:cNvPicPr>
            <a:picLocks noChangeAspect="1"/>
          </p:cNvPicPr>
          <p:nvPr/>
        </p:nvPicPr>
        <p:blipFill>
          <a:blip r:embed="rId2" cstate="print"/>
          <a:stretch>
            <a:fillRect/>
          </a:stretch>
        </p:blipFill>
        <p:spPr>
          <a:xfrm>
            <a:off x="0" y="214290"/>
            <a:ext cx="4281876" cy="6497673"/>
          </a:xfrm>
          <a:prstGeom prst="rect">
            <a:avLst/>
          </a:prstGeom>
        </p:spPr>
      </p:pic>
      <p:sp>
        <p:nvSpPr>
          <p:cNvPr id="6" name="Заголовок 5"/>
          <p:cNvSpPr>
            <a:spLocks noGrp="1"/>
          </p:cNvSpPr>
          <p:nvPr>
            <p:ph type="title"/>
          </p:nvPr>
        </p:nvSpPr>
        <p:spPr>
          <a:xfrm>
            <a:off x="2071670" y="3857628"/>
            <a:ext cx="8229600" cy="1143000"/>
          </a:xfrm>
        </p:spPr>
        <p:txBody>
          <a:bodyPr/>
          <a:lstStyle/>
          <a:p>
            <a:r>
              <a:rPr lang="de-DE" sz="2400" b="1" dirty="0" smtClean="0">
                <a:solidFill>
                  <a:schemeClr val="tx1">
                    <a:lumMod val="75000"/>
                    <a:lumOff val="25000"/>
                  </a:schemeClr>
                </a:solidFill>
                <a:latin typeface="Times New Roman" pitchFamily="18" charset="0"/>
                <a:cs typeface="Times New Roman" pitchFamily="18" charset="0"/>
              </a:rPr>
              <a:t>Alle Bücher dieser Welt</a:t>
            </a:r>
            <a:r>
              <a:rPr lang="ru-RU" sz="2400" b="1" dirty="0" smtClean="0">
                <a:solidFill>
                  <a:schemeClr val="tx1">
                    <a:lumMod val="75000"/>
                    <a:lumOff val="25000"/>
                  </a:schemeClr>
                </a:solidFill>
                <a:latin typeface="Times New Roman" pitchFamily="18" charset="0"/>
                <a:cs typeface="Times New Roman" pitchFamily="18" charset="0"/>
              </a:rPr>
              <a:t/>
            </a:r>
            <a:br>
              <a:rPr lang="ru-RU" sz="2400" b="1" dirty="0" smtClean="0">
                <a:solidFill>
                  <a:schemeClr val="tx1">
                    <a:lumMod val="75000"/>
                    <a:lumOff val="25000"/>
                  </a:schemeClr>
                </a:solidFill>
                <a:latin typeface="Times New Roman" pitchFamily="18" charset="0"/>
                <a:cs typeface="Times New Roman" pitchFamily="18" charset="0"/>
              </a:rPr>
            </a:br>
            <a:r>
              <a:rPr lang="de-DE" sz="2400" b="1" dirty="0" smtClean="0">
                <a:solidFill>
                  <a:schemeClr val="tx1">
                    <a:lumMod val="75000"/>
                    <a:lumOff val="25000"/>
                  </a:schemeClr>
                </a:solidFill>
                <a:latin typeface="Times New Roman" pitchFamily="18" charset="0"/>
                <a:cs typeface="Times New Roman" pitchFamily="18" charset="0"/>
              </a:rPr>
              <a:t>Bringen dich kein Glück,</a:t>
            </a:r>
            <a:r>
              <a:rPr lang="ru-RU" sz="2400" b="1" dirty="0" smtClean="0">
                <a:solidFill>
                  <a:schemeClr val="tx1">
                    <a:lumMod val="75000"/>
                    <a:lumOff val="25000"/>
                  </a:schemeClr>
                </a:solidFill>
                <a:latin typeface="Times New Roman" pitchFamily="18" charset="0"/>
                <a:cs typeface="Times New Roman" pitchFamily="18" charset="0"/>
              </a:rPr>
              <a:t/>
            </a:r>
            <a:br>
              <a:rPr lang="ru-RU" sz="2400" b="1" dirty="0" smtClean="0">
                <a:solidFill>
                  <a:schemeClr val="tx1">
                    <a:lumMod val="75000"/>
                    <a:lumOff val="25000"/>
                  </a:schemeClr>
                </a:solidFill>
                <a:latin typeface="Times New Roman" pitchFamily="18" charset="0"/>
                <a:cs typeface="Times New Roman" pitchFamily="18" charset="0"/>
              </a:rPr>
            </a:br>
            <a:r>
              <a:rPr lang="de-DE" sz="2400" b="1" dirty="0" smtClean="0">
                <a:solidFill>
                  <a:schemeClr val="tx1">
                    <a:lumMod val="75000"/>
                    <a:lumOff val="25000"/>
                  </a:schemeClr>
                </a:solidFill>
                <a:latin typeface="Times New Roman" pitchFamily="18" charset="0"/>
                <a:cs typeface="Times New Roman" pitchFamily="18" charset="0"/>
              </a:rPr>
              <a:t>Doch sie weisen dich geheim</a:t>
            </a:r>
            <a:r>
              <a:rPr lang="ru-RU" sz="2400" b="1" dirty="0" smtClean="0">
                <a:solidFill>
                  <a:schemeClr val="tx1">
                    <a:lumMod val="75000"/>
                    <a:lumOff val="25000"/>
                  </a:schemeClr>
                </a:solidFill>
                <a:latin typeface="Times New Roman" pitchFamily="18" charset="0"/>
                <a:cs typeface="Times New Roman" pitchFamily="18" charset="0"/>
              </a:rPr>
              <a:t/>
            </a:r>
            <a:br>
              <a:rPr lang="ru-RU" sz="2400" b="1" dirty="0" smtClean="0">
                <a:solidFill>
                  <a:schemeClr val="tx1">
                    <a:lumMod val="75000"/>
                    <a:lumOff val="25000"/>
                  </a:schemeClr>
                </a:solidFill>
                <a:latin typeface="Times New Roman" pitchFamily="18" charset="0"/>
                <a:cs typeface="Times New Roman" pitchFamily="18" charset="0"/>
              </a:rPr>
            </a:br>
            <a:r>
              <a:rPr lang="de-DE" sz="2400" b="1" dirty="0" smtClean="0">
                <a:solidFill>
                  <a:schemeClr val="tx1">
                    <a:lumMod val="75000"/>
                    <a:lumOff val="25000"/>
                  </a:schemeClr>
                </a:solidFill>
                <a:latin typeface="Times New Roman" pitchFamily="18" charset="0"/>
                <a:cs typeface="Times New Roman" pitchFamily="18" charset="0"/>
              </a:rPr>
              <a:t>In dich selbst zurück.</a:t>
            </a:r>
            <a:r>
              <a:rPr lang="ru-RU" sz="2400" b="1" dirty="0" smtClean="0">
                <a:solidFill>
                  <a:schemeClr val="tx1">
                    <a:lumMod val="75000"/>
                    <a:lumOff val="25000"/>
                  </a:schemeClr>
                </a:solidFill>
                <a:latin typeface="Times New Roman" pitchFamily="18" charset="0"/>
                <a:cs typeface="Times New Roman" pitchFamily="18" charset="0"/>
              </a:rPr>
              <a:t/>
            </a:r>
            <a:br>
              <a:rPr lang="ru-RU" sz="2400" b="1" dirty="0" smtClean="0">
                <a:solidFill>
                  <a:schemeClr val="tx1">
                    <a:lumMod val="75000"/>
                    <a:lumOff val="25000"/>
                  </a:schemeClr>
                </a:solidFill>
                <a:latin typeface="Times New Roman" pitchFamily="18" charset="0"/>
                <a:cs typeface="Times New Roman" pitchFamily="18" charset="0"/>
              </a:rPr>
            </a:br>
            <a:r>
              <a:rPr lang="de-DE" sz="2400" b="1" dirty="0" smtClean="0">
                <a:solidFill>
                  <a:schemeClr val="tx1">
                    <a:lumMod val="75000"/>
                    <a:lumOff val="25000"/>
                  </a:schemeClr>
                </a:solidFill>
                <a:latin typeface="Times New Roman" pitchFamily="18" charset="0"/>
                <a:cs typeface="Times New Roman" pitchFamily="18" charset="0"/>
              </a:rPr>
              <a:t> </a:t>
            </a:r>
            <a:r>
              <a:rPr lang="ru-RU" sz="2400" b="1" dirty="0" smtClean="0">
                <a:solidFill>
                  <a:schemeClr val="tx1">
                    <a:lumMod val="75000"/>
                    <a:lumOff val="25000"/>
                  </a:schemeClr>
                </a:solidFill>
                <a:latin typeface="Times New Roman" pitchFamily="18" charset="0"/>
                <a:cs typeface="Times New Roman" pitchFamily="18" charset="0"/>
              </a:rPr>
              <a:t/>
            </a:r>
            <a:br>
              <a:rPr lang="ru-RU" sz="2400" b="1" dirty="0" smtClean="0">
                <a:solidFill>
                  <a:schemeClr val="tx1">
                    <a:lumMod val="75000"/>
                    <a:lumOff val="25000"/>
                  </a:schemeClr>
                </a:solidFill>
                <a:latin typeface="Times New Roman" pitchFamily="18" charset="0"/>
                <a:cs typeface="Times New Roman" pitchFamily="18" charset="0"/>
              </a:rPr>
            </a:br>
            <a:r>
              <a:rPr lang="de-DE" sz="2400" b="1" dirty="0" smtClean="0">
                <a:solidFill>
                  <a:schemeClr val="tx1">
                    <a:lumMod val="75000"/>
                    <a:lumOff val="25000"/>
                  </a:schemeClr>
                </a:solidFill>
                <a:latin typeface="Times New Roman" pitchFamily="18" charset="0"/>
                <a:cs typeface="Times New Roman" pitchFamily="18" charset="0"/>
              </a:rPr>
              <a:t>Dort ist alles, was du brauchst-</a:t>
            </a:r>
            <a:r>
              <a:rPr lang="ru-RU" sz="2400" b="1" dirty="0" smtClean="0">
                <a:solidFill>
                  <a:schemeClr val="tx1">
                    <a:lumMod val="75000"/>
                    <a:lumOff val="25000"/>
                  </a:schemeClr>
                </a:solidFill>
                <a:latin typeface="Times New Roman" pitchFamily="18" charset="0"/>
                <a:cs typeface="Times New Roman" pitchFamily="18" charset="0"/>
              </a:rPr>
              <a:t/>
            </a:r>
            <a:br>
              <a:rPr lang="ru-RU" sz="2400" b="1" dirty="0" smtClean="0">
                <a:solidFill>
                  <a:schemeClr val="tx1">
                    <a:lumMod val="75000"/>
                    <a:lumOff val="25000"/>
                  </a:schemeClr>
                </a:solidFill>
                <a:latin typeface="Times New Roman" pitchFamily="18" charset="0"/>
                <a:cs typeface="Times New Roman" pitchFamily="18" charset="0"/>
              </a:rPr>
            </a:br>
            <a:r>
              <a:rPr lang="de-DE" sz="2400" b="1" dirty="0" smtClean="0">
                <a:solidFill>
                  <a:schemeClr val="tx1">
                    <a:lumMod val="75000"/>
                    <a:lumOff val="25000"/>
                  </a:schemeClr>
                </a:solidFill>
                <a:latin typeface="Times New Roman" pitchFamily="18" charset="0"/>
                <a:cs typeface="Times New Roman" pitchFamily="18" charset="0"/>
              </a:rPr>
              <a:t>Sonne, Stern und Mond,</a:t>
            </a:r>
            <a:r>
              <a:rPr lang="ru-RU" sz="2400" b="1" dirty="0" smtClean="0">
                <a:solidFill>
                  <a:schemeClr val="tx1">
                    <a:lumMod val="75000"/>
                    <a:lumOff val="25000"/>
                  </a:schemeClr>
                </a:solidFill>
                <a:latin typeface="Times New Roman" pitchFamily="18" charset="0"/>
                <a:cs typeface="Times New Roman" pitchFamily="18" charset="0"/>
              </a:rPr>
              <a:t/>
            </a:r>
            <a:br>
              <a:rPr lang="ru-RU" sz="2400" b="1" dirty="0" smtClean="0">
                <a:solidFill>
                  <a:schemeClr val="tx1">
                    <a:lumMod val="75000"/>
                    <a:lumOff val="25000"/>
                  </a:schemeClr>
                </a:solidFill>
                <a:latin typeface="Times New Roman" pitchFamily="18" charset="0"/>
                <a:cs typeface="Times New Roman" pitchFamily="18" charset="0"/>
              </a:rPr>
            </a:br>
            <a:r>
              <a:rPr lang="de-DE" sz="2400" b="1" dirty="0" smtClean="0">
                <a:solidFill>
                  <a:schemeClr val="tx1">
                    <a:lumMod val="75000"/>
                    <a:lumOff val="25000"/>
                  </a:schemeClr>
                </a:solidFill>
                <a:latin typeface="Times New Roman" pitchFamily="18" charset="0"/>
                <a:cs typeface="Times New Roman" pitchFamily="18" charset="0"/>
              </a:rPr>
              <a:t>Denn das Licht, danach du fragst,</a:t>
            </a:r>
            <a:r>
              <a:rPr lang="ru-RU" sz="2400" b="1" dirty="0" smtClean="0">
                <a:solidFill>
                  <a:schemeClr val="tx1">
                    <a:lumMod val="75000"/>
                    <a:lumOff val="25000"/>
                  </a:schemeClr>
                </a:solidFill>
                <a:latin typeface="Times New Roman" pitchFamily="18" charset="0"/>
                <a:cs typeface="Times New Roman" pitchFamily="18" charset="0"/>
              </a:rPr>
              <a:t/>
            </a:r>
            <a:br>
              <a:rPr lang="ru-RU" sz="2400" b="1" dirty="0" smtClean="0">
                <a:solidFill>
                  <a:schemeClr val="tx1">
                    <a:lumMod val="75000"/>
                    <a:lumOff val="25000"/>
                  </a:schemeClr>
                </a:solidFill>
                <a:latin typeface="Times New Roman" pitchFamily="18" charset="0"/>
                <a:cs typeface="Times New Roman" pitchFamily="18" charset="0"/>
              </a:rPr>
            </a:br>
            <a:r>
              <a:rPr lang="de-DE" sz="2400" b="1" dirty="0" smtClean="0">
                <a:solidFill>
                  <a:schemeClr val="tx1">
                    <a:lumMod val="75000"/>
                    <a:lumOff val="25000"/>
                  </a:schemeClr>
                </a:solidFill>
                <a:latin typeface="Times New Roman" pitchFamily="18" charset="0"/>
                <a:cs typeface="Times New Roman" pitchFamily="18" charset="0"/>
              </a:rPr>
              <a:t> In dir selbst wohnt.</a:t>
            </a:r>
            <a:r>
              <a:rPr lang="ru-RU" sz="2400" b="1" dirty="0" smtClean="0">
                <a:solidFill>
                  <a:schemeClr val="tx1">
                    <a:lumMod val="75000"/>
                    <a:lumOff val="25000"/>
                  </a:schemeClr>
                </a:solidFill>
                <a:latin typeface="Times New Roman" pitchFamily="18" charset="0"/>
                <a:cs typeface="Times New Roman" pitchFamily="18" charset="0"/>
              </a:rPr>
              <a:t/>
            </a:r>
            <a:br>
              <a:rPr lang="ru-RU" sz="2400" b="1" dirty="0" smtClean="0">
                <a:solidFill>
                  <a:schemeClr val="tx1">
                    <a:lumMod val="75000"/>
                    <a:lumOff val="25000"/>
                  </a:schemeClr>
                </a:solidFill>
                <a:latin typeface="Times New Roman" pitchFamily="18" charset="0"/>
                <a:cs typeface="Times New Roman" pitchFamily="18" charset="0"/>
              </a:rPr>
            </a:br>
            <a:r>
              <a:rPr lang="de-DE" sz="2400" b="1" dirty="0" smtClean="0">
                <a:solidFill>
                  <a:schemeClr val="tx1">
                    <a:lumMod val="75000"/>
                    <a:lumOff val="25000"/>
                  </a:schemeClr>
                </a:solidFill>
                <a:latin typeface="Times New Roman" pitchFamily="18" charset="0"/>
                <a:cs typeface="Times New Roman" pitchFamily="18" charset="0"/>
              </a:rPr>
              <a:t> </a:t>
            </a:r>
            <a:r>
              <a:rPr lang="ru-RU" sz="2400" b="1" dirty="0" smtClean="0">
                <a:solidFill>
                  <a:schemeClr val="tx1">
                    <a:lumMod val="75000"/>
                    <a:lumOff val="25000"/>
                  </a:schemeClr>
                </a:solidFill>
                <a:latin typeface="Times New Roman" pitchFamily="18" charset="0"/>
                <a:cs typeface="Times New Roman" pitchFamily="18" charset="0"/>
              </a:rPr>
              <a:t/>
            </a:r>
            <a:br>
              <a:rPr lang="ru-RU" sz="2400" b="1" dirty="0" smtClean="0">
                <a:solidFill>
                  <a:schemeClr val="tx1">
                    <a:lumMod val="75000"/>
                    <a:lumOff val="25000"/>
                  </a:schemeClr>
                </a:solidFill>
                <a:latin typeface="Times New Roman" pitchFamily="18" charset="0"/>
                <a:cs typeface="Times New Roman" pitchFamily="18" charset="0"/>
              </a:rPr>
            </a:br>
            <a:r>
              <a:rPr lang="de-DE" sz="2400" b="1" dirty="0" smtClean="0">
                <a:solidFill>
                  <a:schemeClr val="tx1">
                    <a:lumMod val="75000"/>
                    <a:lumOff val="25000"/>
                  </a:schemeClr>
                </a:solidFill>
                <a:latin typeface="Times New Roman" pitchFamily="18" charset="0"/>
                <a:cs typeface="Times New Roman" pitchFamily="18" charset="0"/>
              </a:rPr>
              <a:t>Weisheit, die du lang gesucht</a:t>
            </a:r>
            <a:r>
              <a:rPr lang="ru-RU" sz="2400" b="1" dirty="0" smtClean="0">
                <a:solidFill>
                  <a:schemeClr val="tx1">
                    <a:lumMod val="75000"/>
                    <a:lumOff val="25000"/>
                  </a:schemeClr>
                </a:solidFill>
                <a:latin typeface="Times New Roman" pitchFamily="18" charset="0"/>
                <a:cs typeface="Times New Roman" pitchFamily="18" charset="0"/>
              </a:rPr>
              <a:t/>
            </a:r>
            <a:br>
              <a:rPr lang="ru-RU" sz="2400" b="1" dirty="0" smtClean="0">
                <a:solidFill>
                  <a:schemeClr val="tx1">
                    <a:lumMod val="75000"/>
                    <a:lumOff val="25000"/>
                  </a:schemeClr>
                </a:solidFill>
                <a:latin typeface="Times New Roman" pitchFamily="18" charset="0"/>
                <a:cs typeface="Times New Roman" pitchFamily="18" charset="0"/>
              </a:rPr>
            </a:br>
            <a:r>
              <a:rPr lang="de-DE" sz="2400" b="1" dirty="0" smtClean="0">
                <a:solidFill>
                  <a:schemeClr val="tx1">
                    <a:lumMod val="75000"/>
                    <a:lumOff val="25000"/>
                  </a:schemeClr>
                </a:solidFill>
                <a:latin typeface="Times New Roman" pitchFamily="18" charset="0"/>
                <a:cs typeface="Times New Roman" pitchFamily="18" charset="0"/>
              </a:rPr>
              <a:t>In den Büchereien,</a:t>
            </a:r>
            <a:r>
              <a:rPr lang="ru-RU" sz="2400" b="1" dirty="0" smtClean="0">
                <a:solidFill>
                  <a:schemeClr val="tx1">
                    <a:lumMod val="75000"/>
                    <a:lumOff val="25000"/>
                  </a:schemeClr>
                </a:solidFill>
                <a:latin typeface="Times New Roman" pitchFamily="18" charset="0"/>
                <a:cs typeface="Times New Roman" pitchFamily="18" charset="0"/>
              </a:rPr>
              <a:t/>
            </a:r>
            <a:br>
              <a:rPr lang="ru-RU" sz="2400" b="1" dirty="0" smtClean="0">
                <a:solidFill>
                  <a:schemeClr val="tx1">
                    <a:lumMod val="75000"/>
                    <a:lumOff val="25000"/>
                  </a:schemeClr>
                </a:solidFill>
                <a:latin typeface="Times New Roman" pitchFamily="18" charset="0"/>
                <a:cs typeface="Times New Roman" pitchFamily="18" charset="0"/>
              </a:rPr>
            </a:br>
            <a:r>
              <a:rPr lang="de-DE" sz="2400" b="1" dirty="0" smtClean="0">
                <a:solidFill>
                  <a:schemeClr val="tx1">
                    <a:lumMod val="75000"/>
                    <a:lumOff val="25000"/>
                  </a:schemeClr>
                </a:solidFill>
                <a:latin typeface="Times New Roman" pitchFamily="18" charset="0"/>
                <a:cs typeface="Times New Roman" pitchFamily="18" charset="0"/>
              </a:rPr>
              <a:t>Leuchtet jetzt aus jedem Blatt,</a:t>
            </a:r>
            <a:r>
              <a:rPr lang="ru-RU" sz="2400" b="1" dirty="0" smtClean="0">
                <a:solidFill>
                  <a:schemeClr val="tx1">
                    <a:lumMod val="75000"/>
                    <a:lumOff val="25000"/>
                  </a:schemeClr>
                </a:solidFill>
                <a:latin typeface="Times New Roman" pitchFamily="18" charset="0"/>
                <a:cs typeface="Times New Roman" pitchFamily="18" charset="0"/>
              </a:rPr>
              <a:t/>
            </a:r>
            <a:br>
              <a:rPr lang="ru-RU" sz="2400" b="1" dirty="0" smtClean="0">
                <a:solidFill>
                  <a:schemeClr val="tx1">
                    <a:lumMod val="75000"/>
                    <a:lumOff val="25000"/>
                  </a:schemeClr>
                </a:solidFill>
                <a:latin typeface="Times New Roman" pitchFamily="18" charset="0"/>
                <a:cs typeface="Times New Roman" pitchFamily="18" charset="0"/>
              </a:rPr>
            </a:br>
            <a:r>
              <a:rPr lang="de-DE" sz="2400" b="1" dirty="0" smtClean="0">
                <a:solidFill>
                  <a:schemeClr val="tx1">
                    <a:lumMod val="75000"/>
                    <a:lumOff val="25000"/>
                  </a:schemeClr>
                </a:solidFill>
                <a:latin typeface="Times New Roman" pitchFamily="18" charset="0"/>
                <a:cs typeface="Times New Roman" pitchFamily="18" charset="0"/>
              </a:rPr>
              <a:t>Denn nun ist sie dein. (Hermann Hesse)</a:t>
            </a:r>
            <a:r>
              <a:rPr lang="ru-RU" b="1" dirty="0" smtClean="0">
                <a:solidFill>
                  <a:schemeClr val="tx1">
                    <a:lumMod val="75000"/>
                    <a:lumOff val="25000"/>
                  </a:schemeClr>
                </a:solidFill>
              </a:rPr>
              <a:t/>
            </a:r>
            <a:br>
              <a:rPr lang="ru-RU" b="1" dirty="0" smtClean="0">
                <a:solidFill>
                  <a:schemeClr val="tx1">
                    <a:lumMod val="75000"/>
                    <a:lumOff val="25000"/>
                  </a:schemeClr>
                </a:solidFill>
              </a:rPr>
            </a:br>
            <a:endParaRPr lang="ru-RU" b="1" dirty="0">
              <a:solidFill>
                <a:schemeClr val="tx1">
                  <a:lumMod val="75000"/>
                  <a:lumOff val="25000"/>
                </a:schemeClr>
              </a:solidFill>
            </a:endParaRPr>
          </a:p>
        </p:txBody>
      </p:sp>
      <p:sp>
        <p:nvSpPr>
          <p:cNvPr id="4" name="Дата 3"/>
          <p:cNvSpPr>
            <a:spLocks noGrp="1"/>
          </p:cNvSpPr>
          <p:nvPr>
            <p:ph type="dt" sz="half" idx="10"/>
          </p:nvPr>
        </p:nvSpPr>
        <p:spPr/>
        <p:txBody>
          <a:bodyPr/>
          <a:lstStyle/>
          <a:p>
            <a:pPr>
              <a:defRPr/>
            </a:pPr>
            <a:fld id="{17B67491-6FAB-4766-8919-FEE9EF119558}" type="datetime1">
              <a:rPr lang="ru-RU" smtClean="0"/>
              <a:pPr>
                <a:defRPr/>
              </a:pPr>
              <a:t>05.01.2015</a:t>
            </a:fld>
            <a:endParaRPr lang="ru-RU"/>
          </a:p>
        </p:txBody>
      </p:sp>
      <p:sp>
        <p:nvSpPr>
          <p:cNvPr id="5" name="Номер слайда 4"/>
          <p:cNvSpPr>
            <a:spLocks noGrp="1"/>
          </p:cNvSpPr>
          <p:nvPr>
            <p:ph type="sldNum" sz="quarter" idx="12"/>
          </p:nvPr>
        </p:nvSpPr>
        <p:spPr/>
        <p:txBody>
          <a:bodyPr/>
          <a:lstStyle/>
          <a:p>
            <a:pPr>
              <a:defRPr/>
            </a:pPr>
            <a:fld id="{0D80C1DD-4D57-4659-AFB6-0D3A88AE863F}" type="slidenum">
              <a:rPr lang="ru-RU" smtClean="0"/>
              <a:pPr>
                <a:defRPr/>
              </a:pPr>
              <a:t>13</a:t>
            </a:fld>
            <a:endParaRPr lang="ru-RU"/>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strVal val="#ppt_w*0.70"/>
                                          </p:val>
                                        </p:tav>
                                        <p:tav tm="100000">
                                          <p:val>
                                            <p:strVal val="#ppt_w"/>
                                          </p:val>
                                        </p:tav>
                                      </p:tavLst>
                                    </p:anim>
                                    <p:anim calcmode="lin" valueType="num">
                                      <p:cBhvr>
                                        <p:cTn id="8" dur="2000" fill="hold"/>
                                        <p:tgtEl>
                                          <p:spTgt spid="7"/>
                                        </p:tgtEl>
                                        <p:attrNameLst>
                                          <p:attrName>ppt_h</p:attrName>
                                        </p:attrNameLst>
                                      </p:cBhvr>
                                      <p:tavLst>
                                        <p:tav tm="0">
                                          <p:val>
                                            <p:strVal val="#ppt_h"/>
                                          </p:val>
                                        </p:tav>
                                        <p:tav tm="100000">
                                          <p:val>
                                            <p:strVal val="#ppt_h"/>
                                          </p:val>
                                        </p:tav>
                                      </p:tavLst>
                                    </p:anim>
                                    <p:animEffect transition="in" filter="fade">
                                      <p:cBhvr>
                                        <p:cTn id="9" dur="2000"/>
                                        <p:tgtEl>
                                          <p:spTgt spid="7"/>
                                        </p:tgtEl>
                                      </p:cBhvr>
                                    </p:animEffect>
                                  </p:childTnLst>
                                </p:cTn>
                              </p:par>
                            </p:childTnLst>
                          </p:cTn>
                        </p:par>
                        <p:par>
                          <p:cTn id="10" fill="hold">
                            <p:stCondLst>
                              <p:cond delay="2000"/>
                            </p:stCondLst>
                            <p:childTnLst>
                              <p:par>
                                <p:cTn id="11" presetID="55"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2000" fill="hold"/>
                                        <p:tgtEl>
                                          <p:spTgt spid="6"/>
                                        </p:tgtEl>
                                        <p:attrNameLst>
                                          <p:attrName>ppt_w</p:attrName>
                                        </p:attrNameLst>
                                      </p:cBhvr>
                                      <p:tavLst>
                                        <p:tav tm="0">
                                          <p:val>
                                            <p:strVal val="#ppt_w*0.70"/>
                                          </p:val>
                                        </p:tav>
                                        <p:tav tm="100000">
                                          <p:val>
                                            <p:strVal val="#ppt_w"/>
                                          </p:val>
                                        </p:tav>
                                      </p:tavLst>
                                    </p:anim>
                                    <p:anim calcmode="lin" valueType="num">
                                      <p:cBhvr>
                                        <p:cTn id="14" dur="2000" fill="hold"/>
                                        <p:tgtEl>
                                          <p:spTgt spid="6"/>
                                        </p:tgtEl>
                                        <p:attrNameLst>
                                          <p:attrName>ppt_h</p:attrName>
                                        </p:attrNameLst>
                                      </p:cBhvr>
                                      <p:tavLst>
                                        <p:tav tm="0">
                                          <p:val>
                                            <p:strVal val="#ppt_h"/>
                                          </p:val>
                                        </p:tav>
                                        <p:tav tm="100000">
                                          <p:val>
                                            <p:strVal val="#ppt_h"/>
                                          </p:val>
                                        </p:tav>
                                      </p:tavLst>
                                    </p:anim>
                                    <p:animEffect transition="in" filter="fade">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251520" y="260648"/>
            <a:ext cx="8892480" cy="1143000"/>
          </a:xfrm>
        </p:spPr>
        <p:txBody>
          <a:bodyPr/>
          <a:lstStyle/>
          <a:p>
            <a:r>
              <a:rPr lang="de-DE" dirty="0" smtClean="0">
                <a:solidFill>
                  <a:schemeClr val="bg1"/>
                </a:solidFill>
                <a:latin typeface="Times New Roman" pitchFamily="18" charset="0"/>
                <a:cs typeface="Times New Roman" pitchFamily="18" charset="0"/>
              </a:rPr>
              <a:t>      </a:t>
            </a:r>
            <a:r>
              <a:rPr lang="de-DE"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Neue </a:t>
            </a:r>
            <a:br>
              <a:rPr lang="de-DE"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br>
            <a:r>
              <a:rPr lang="de-DE"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deutsche Märchenstraße </a:t>
            </a:r>
            <a:endParaRPr lang="ru-RU" sz="4800" dirty="0">
              <a:solidFill>
                <a:schemeClr val="bg1"/>
              </a:solidFill>
              <a:latin typeface="Times New Roman" pitchFamily="18" charset="0"/>
              <a:cs typeface="Times New Roman" pitchFamily="18" charset="0"/>
            </a:endParaRPr>
          </a:p>
        </p:txBody>
      </p:sp>
      <p:sp>
        <p:nvSpPr>
          <p:cNvPr id="4" name="Дата 3"/>
          <p:cNvSpPr>
            <a:spLocks noGrp="1"/>
          </p:cNvSpPr>
          <p:nvPr>
            <p:ph type="dt" sz="half" idx="10"/>
          </p:nvPr>
        </p:nvSpPr>
        <p:spPr/>
        <p:txBody>
          <a:bodyPr/>
          <a:lstStyle/>
          <a:p>
            <a:pPr>
              <a:defRPr/>
            </a:pPr>
            <a:fld id="{17B67491-6FAB-4766-8919-FEE9EF119558}" type="datetime1">
              <a:rPr lang="ru-RU" smtClean="0"/>
              <a:pPr>
                <a:defRPr/>
              </a:pPr>
              <a:t>05.01.2015</a:t>
            </a:fld>
            <a:endParaRPr lang="ru-RU"/>
          </a:p>
        </p:txBody>
      </p:sp>
      <p:pic>
        <p:nvPicPr>
          <p:cNvPr id="5122" name="Picture 2" descr="M:\Экзамен\Полина\12.jpg"/>
          <p:cNvPicPr>
            <a:picLocks noChangeAspect="1" noChangeArrowheads="1"/>
          </p:cNvPicPr>
          <p:nvPr/>
        </p:nvPicPr>
        <p:blipFill>
          <a:blip r:embed="rId2" cstate="print"/>
          <a:stretch>
            <a:fillRect/>
          </a:stretch>
        </p:blipFill>
        <p:spPr bwMode="auto">
          <a:xfrm>
            <a:off x="2555776" y="1556792"/>
            <a:ext cx="3978347" cy="4771630"/>
          </a:xfrm>
          <a:prstGeom prst="rect">
            <a:avLst/>
          </a:prstGeom>
          <a:noFill/>
        </p:spPr>
      </p:pic>
      <p:pic>
        <p:nvPicPr>
          <p:cNvPr id="7" name="Рисунок 6" descr="DMS_Logo_quer_RGB_HP.jpg"/>
          <p:cNvPicPr>
            <a:picLocks noChangeAspect="1"/>
          </p:cNvPicPr>
          <p:nvPr/>
        </p:nvPicPr>
        <p:blipFill>
          <a:blip r:embed="rId3" cstate="print"/>
          <a:stretch>
            <a:fillRect/>
          </a:stretch>
        </p:blipFill>
        <p:spPr>
          <a:xfrm>
            <a:off x="306722" y="260648"/>
            <a:ext cx="1523983" cy="1656184"/>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strVal val="#ppt_w*0.70"/>
                                          </p:val>
                                        </p:tav>
                                        <p:tav tm="100000">
                                          <p:val>
                                            <p:strVal val="#ppt_w"/>
                                          </p:val>
                                        </p:tav>
                                      </p:tavLst>
                                    </p:anim>
                                    <p:anim calcmode="lin" valueType="num">
                                      <p:cBhvr>
                                        <p:cTn id="8" dur="2000" fill="hold"/>
                                        <p:tgtEl>
                                          <p:spTgt spid="6"/>
                                        </p:tgtEl>
                                        <p:attrNameLst>
                                          <p:attrName>ppt_h</p:attrName>
                                        </p:attrNameLst>
                                      </p:cBhvr>
                                      <p:tavLst>
                                        <p:tav tm="0">
                                          <p:val>
                                            <p:strVal val="#ppt_h"/>
                                          </p:val>
                                        </p:tav>
                                        <p:tav tm="100000">
                                          <p:val>
                                            <p:strVal val="#ppt_h"/>
                                          </p:val>
                                        </p:tav>
                                      </p:tavLst>
                                    </p:anim>
                                    <p:animEffect transition="in" filter="fade">
                                      <p:cBhvr>
                                        <p:cTn id="9" dur="2000"/>
                                        <p:tgtEl>
                                          <p:spTgt spid="6"/>
                                        </p:tgtEl>
                                      </p:cBhvr>
                                    </p:animEffect>
                                  </p:childTnLst>
                                </p:cTn>
                              </p:par>
                              <p:par>
                                <p:cTn id="10" presetID="5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2000" fill="hold"/>
                                        <p:tgtEl>
                                          <p:spTgt spid="7"/>
                                        </p:tgtEl>
                                        <p:attrNameLst>
                                          <p:attrName>ppt_w</p:attrName>
                                        </p:attrNameLst>
                                      </p:cBhvr>
                                      <p:tavLst>
                                        <p:tav tm="0">
                                          <p:val>
                                            <p:strVal val="#ppt_w*0.70"/>
                                          </p:val>
                                        </p:tav>
                                        <p:tav tm="100000">
                                          <p:val>
                                            <p:strVal val="#ppt_w"/>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animEffect transition="in" filter="fade">
                                      <p:cBhvr>
                                        <p:cTn id="14" dur="2000"/>
                                        <p:tgtEl>
                                          <p:spTgt spid="7"/>
                                        </p:tgtEl>
                                      </p:cBhvr>
                                    </p:animEffect>
                                  </p:childTnLst>
                                </p:cTn>
                              </p:par>
                              <p:par>
                                <p:cTn id="15" presetID="55" presetClass="entr" presetSubtype="0" fill="hold" nodeType="withEffect">
                                  <p:stCondLst>
                                    <p:cond delay="0"/>
                                  </p:stCondLst>
                                  <p:childTnLst>
                                    <p:set>
                                      <p:cBhvr>
                                        <p:cTn id="16" dur="1" fill="hold">
                                          <p:stCondLst>
                                            <p:cond delay="0"/>
                                          </p:stCondLst>
                                        </p:cTn>
                                        <p:tgtEl>
                                          <p:spTgt spid="5122"/>
                                        </p:tgtEl>
                                        <p:attrNameLst>
                                          <p:attrName>style.visibility</p:attrName>
                                        </p:attrNameLst>
                                      </p:cBhvr>
                                      <p:to>
                                        <p:strVal val="visible"/>
                                      </p:to>
                                    </p:set>
                                    <p:anim calcmode="lin" valueType="num">
                                      <p:cBhvr>
                                        <p:cTn id="17" dur="2000" fill="hold"/>
                                        <p:tgtEl>
                                          <p:spTgt spid="5122"/>
                                        </p:tgtEl>
                                        <p:attrNameLst>
                                          <p:attrName>ppt_w</p:attrName>
                                        </p:attrNameLst>
                                      </p:cBhvr>
                                      <p:tavLst>
                                        <p:tav tm="0">
                                          <p:val>
                                            <p:strVal val="#ppt_w*0.70"/>
                                          </p:val>
                                        </p:tav>
                                        <p:tav tm="100000">
                                          <p:val>
                                            <p:strVal val="#ppt_w"/>
                                          </p:val>
                                        </p:tav>
                                      </p:tavLst>
                                    </p:anim>
                                    <p:anim calcmode="lin" valueType="num">
                                      <p:cBhvr>
                                        <p:cTn id="18" dur="2000" fill="hold"/>
                                        <p:tgtEl>
                                          <p:spTgt spid="5122"/>
                                        </p:tgtEl>
                                        <p:attrNameLst>
                                          <p:attrName>ppt_h</p:attrName>
                                        </p:attrNameLst>
                                      </p:cBhvr>
                                      <p:tavLst>
                                        <p:tav tm="0">
                                          <p:val>
                                            <p:strVal val="#ppt_h"/>
                                          </p:val>
                                        </p:tav>
                                        <p:tav tm="100000">
                                          <p:val>
                                            <p:strVal val="#ppt_h"/>
                                          </p:val>
                                        </p:tav>
                                      </p:tavLst>
                                    </p:anim>
                                    <p:animEffect transition="in" filter="fade">
                                      <p:cBhvr>
                                        <p:cTn id="19"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251520" y="260648"/>
            <a:ext cx="8892480" cy="1143000"/>
          </a:xfrm>
        </p:spPr>
        <p:txBody>
          <a:bodyPr/>
          <a:lstStyle/>
          <a:p>
            <a:r>
              <a:rPr lang="de-DE" dirty="0" smtClean="0">
                <a:solidFill>
                  <a:schemeClr val="bg1"/>
                </a:solidFill>
                <a:latin typeface="Times New Roman" pitchFamily="18" charset="0"/>
                <a:cs typeface="Times New Roman" pitchFamily="18" charset="0"/>
              </a:rPr>
              <a:t>      </a:t>
            </a:r>
            <a:r>
              <a:rPr lang="de-DE"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Neue </a:t>
            </a:r>
            <a:br>
              <a:rPr lang="de-DE"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br>
            <a:r>
              <a:rPr lang="de-DE"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deutsche Märchenstraße </a:t>
            </a:r>
            <a:endParaRPr lang="ru-RU" sz="4800" dirty="0">
              <a:solidFill>
                <a:schemeClr val="bg1"/>
              </a:solidFill>
              <a:latin typeface="Times New Roman" pitchFamily="18" charset="0"/>
              <a:cs typeface="Times New Roman" pitchFamily="18" charset="0"/>
            </a:endParaRPr>
          </a:p>
        </p:txBody>
      </p:sp>
      <p:sp>
        <p:nvSpPr>
          <p:cNvPr id="4" name="Дата 3"/>
          <p:cNvSpPr>
            <a:spLocks noGrp="1"/>
          </p:cNvSpPr>
          <p:nvPr>
            <p:ph type="dt" sz="half" idx="10"/>
          </p:nvPr>
        </p:nvSpPr>
        <p:spPr/>
        <p:txBody>
          <a:bodyPr/>
          <a:lstStyle/>
          <a:p>
            <a:pPr>
              <a:defRPr/>
            </a:pPr>
            <a:fld id="{17B67491-6FAB-4766-8919-FEE9EF119558}" type="datetime1">
              <a:rPr lang="ru-RU" smtClean="0"/>
              <a:pPr>
                <a:defRPr/>
              </a:pPr>
              <a:t>05.01.2015</a:t>
            </a:fld>
            <a:endParaRPr lang="ru-RU"/>
          </a:p>
        </p:txBody>
      </p:sp>
      <p:pic>
        <p:nvPicPr>
          <p:cNvPr id="5122" name="Picture 2" descr="M:\Экзамен\Полина\12.jpg"/>
          <p:cNvPicPr>
            <a:picLocks noChangeAspect="1" noChangeArrowheads="1"/>
          </p:cNvPicPr>
          <p:nvPr/>
        </p:nvPicPr>
        <p:blipFill>
          <a:blip r:embed="rId2" cstate="print"/>
          <a:stretch>
            <a:fillRect/>
          </a:stretch>
        </p:blipFill>
        <p:spPr bwMode="auto">
          <a:xfrm>
            <a:off x="3083670" y="1556792"/>
            <a:ext cx="2970235" cy="5071745"/>
          </a:xfrm>
          <a:prstGeom prst="rect">
            <a:avLst/>
          </a:prstGeom>
          <a:noFill/>
        </p:spPr>
      </p:pic>
      <p:pic>
        <p:nvPicPr>
          <p:cNvPr id="7" name="Рисунок 6" descr="DMS_Logo_quer_RGB_HP.jpg"/>
          <p:cNvPicPr>
            <a:picLocks noChangeAspect="1"/>
          </p:cNvPicPr>
          <p:nvPr/>
        </p:nvPicPr>
        <p:blipFill>
          <a:blip r:embed="rId3" cstate="print"/>
          <a:stretch>
            <a:fillRect/>
          </a:stretch>
        </p:blipFill>
        <p:spPr>
          <a:xfrm>
            <a:off x="306722" y="260648"/>
            <a:ext cx="1523983" cy="1656184"/>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strVal val="#ppt_w*0.70"/>
                                          </p:val>
                                        </p:tav>
                                        <p:tav tm="100000">
                                          <p:val>
                                            <p:strVal val="#ppt_w"/>
                                          </p:val>
                                        </p:tav>
                                      </p:tavLst>
                                    </p:anim>
                                    <p:anim calcmode="lin" valueType="num">
                                      <p:cBhvr>
                                        <p:cTn id="8" dur="2000" fill="hold"/>
                                        <p:tgtEl>
                                          <p:spTgt spid="6"/>
                                        </p:tgtEl>
                                        <p:attrNameLst>
                                          <p:attrName>ppt_h</p:attrName>
                                        </p:attrNameLst>
                                      </p:cBhvr>
                                      <p:tavLst>
                                        <p:tav tm="0">
                                          <p:val>
                                            <p:strVal val="#ppt_h"/>
                                          </p:val>
                                        </p:tav>
                                        <p:tav tm="100000">
                                          <p:val>
                                            <p:strVal val="#ppt_h"/>
                                          </p:val>
                                        </p:tav>
                                      </p:tavLst>
                                    </p:anim>
                                    <p:animEffect transition="in" filter="fade">
                                      <p:cBhvr>
                                        <p:cTn id="9" dur="2000"/>
                                        <p:tgtEl>
                                          <p:spTgt spid="6"/>
                                        </p:tgtEl>
                                      </p:cBhvr>
                                    </p:animEffect>
                                  </p:childTnLst>
                                </p:cTn>
                              </p:par>
                              <p:par>
                                <p:cTn id="10" presetID="5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2000" fill="hold"/>
                                        <p:tgtEl>
                                          <p:spTgt spid="7"/>
                                        </p:tgtEl>
                                        <p:attrNameLst>
                                          <p:attrName>ppt_w</p:attrName>
                                        </p:attrNameLst>
                                      </p:cBhvr>
                                      <p:tavLst>
                                        <p:tav tm="0">
                                          <p:val>
                                            <p:strVal val="#ppt_w*0.70"/>
                                          </p:val>
                                        </p:tav>
                                        <p:tav tm="100000">
                                          <p:val>
                                            <p:strVal val="#ppt_w"/>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animEffect transition="in" filter="fade">
                                      <p:cBhvr>
                                        <p:cTn id="14" dur="2000"/>
                                        <p:tgtEl>
                                          <p:spTgt spid="7"/>
                                        </p:tgtEl>
                                      </p:cBhvr>
                                    </p:animEffect>
                                  </p:childTnLst>
                                </p:cTn>
                              </p:par>
                              <p:par>
                                <p:cTn id="15" presetID="55" presetClass="entr" presetSubtype="0" fill="hold" nodeType="withEffect">
                                  <p:stCondLst>
                                    <p:cond delay="0"/>
                                  </p:stCondLst>
                                  <p:childTnLst>
                                    <p:set>
                                      <p:cBhvr>
                                        <p:cTn id="16" dur="1" fill="hold">
                                          <p:stCondLst>
                                            <p:cond delay="0"/>
                                          </p:stCondLst>
                                        </p:cTn>
                                        <p:tgtEl>
                                          <p:spTgt spid="5122"/>
                                        </p:tgtEl>
                                        <p:attrNameLst>
                                          <p:attrName>style.visibility</p:attrName>
                                        </p:attrNameLst>
                                      </p:cBhvr>
                                      <p:to>
                                        <p:strVal val="visible"/>
                                      </p:to>
                                    </p:set>
                                    <p:anim calcmode="lin" valueType="num">
                                      <p:cBhvr>
                                        <p:cTn id="17" dur="2000" fill="hold"/>
                                        <p:tgtEl>
                                          <p:spTgt spid="5122"/>
                                        </p:tgtEl>
                                        <p:attrNameLst>
                                          <p:attrName>ppt_w</p:attrName>
                                        </p:attrNameLst>
                                      </p:cBhvr>
                                      <p:tavLst>
                                        <p:tav tm="0">
                                          <p:val>
                                            <p:strVal val="#ppt_w*0.70"/>
                                          </p:val>
                                        </p:tav>
                                        <p:tav tm="100000">
                                          <p:val>
                                            <p:strVal val="#ppt_w"/>
                                          </p:val>
                                        </p:tav>
                                      </p:tavLst>
                                    </p:anim>
                                    <p:anim calcmode="lin" valueType="num">
                                      <p:cBhvr>
                                        <p:cTn id="18" dur="2000" fill="hold"/>
                                        <p:tgtEl>
                                          <p:spTgt spid="5122"/>
                                        </p:tgtEl>
                                        <p:attrNameLst>
                                          <p:attrName>ppt_h</p:attrName>
                                        </p:attrNameLst>
                                      </p:cBhvr>
                                      <p:tavLst>
                                        <p:tav tm="0">
                                          <p:val>
                                            <p:strVal val="#ppt_h"/>
                                          </p:val>
                                        </p:tav>
                                        <p:tav tm="100000">
                                          <p:val>
                                            <p:strVal val="#ppt_h"/>
                                          </p:val>
                                        </p:tav>
                                      </p:tavLst>
                                    </p:anim>
                                    <p:animEffect transition="in" filter="fade">
                                      <p:cBhvr>
                                        <p:cTn id="19"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251520" y="260648"/>
            <a:ext cx="8892480" cy="1143000"/>
          </a:xfrm>
        </p:spPr>
        <p:txBody>
          <a:bodyPr/>
          <a:lstStyle/>
          <a:p>
            <a:r>
              <a:rPr lang="de-DE" dirty="0" smtClean="0">
                <a:solidFill>
                  <a:schemeClr val="bg1"/>
                </a:solidFill>
                <a:latin typeface="Times New Roman" pitchFamily="18" charset="0"/>
                <a:cs typeface="Times New Roman" pitchFamily="18" charset="0"/>
              </a:rPr>
              <a:t>      </a:t>
            </a:r>
            <a:r>
              <a:rPr lang="de-DE"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Neue </a:t>
            </a:r>
            <a:br>
              <a:rPr lang="de-DE"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br>
            <a:r>
              <a:rPr lang="de-DE"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deutsche Märchenstraße </a:t>
            </a:r>
            <a:endParaRPr lang="ru-RU" sz="4800" dirty="0">
              <a:solidFill>
                <a:schemeClr val="bg1"/>
              </a:solidFill>
              <a:latin typeface="Times New Roman" pitchFamily="18" charset="0"/>
              <a:cs typeface="Times New Roman" pitchFamily="18" charset="0"/>
            </a:endParaRPr>
          </a:p>
        </p:txBody>
      </p:sp>
      <p:sp>
        <p:nvSpPr>
          <p:cNvPr id="4" name="Дата 3"/>
          <p:cNvSpPr>
            <a:spLocks noGrp="1"/>
          </p:cNvSpPr>
          <p:nvPr>
            <p:ph type="dt" sz="half" idx="10"/>
          </p:nvPr>
        </p:nvSpPr>
        <p:spPr/>
        <p:txBody>
          <a:bodyPr/>
          <a:lstStyle/>
          <a:p>
            <a:pPr>
              <a:defRPr/>
            </a:pPr>
            <a:fld id="{17B67491-6FAB-4766-8919-FEE9EF119558}" type="datetime1">
              <a:rPr lang="ru-RU" smtClean="0"/>
              <a:pPr>
                <a:defRPr/>
              </a:pPr>
              <a:t>05.01.2015</a:t>
            </a:fld>
            <a:endParaRPr lang="ru-RU"/>
          </a:p>
        </p:txBody>
      </p:sp>
      <p:pic>
        <p:nvPicPr>
          <p:cNvPr id="5122" name="Picture 2" descr="M:\Экзамен\Полина\12.jpg"/>
          <p:cNvPicPr>
            <a:picLocks noChangeAspect="1" noChangeArrowheads="1"/>
          </p:cNvPicPr>
          <p:nvPr/>
        </p:nvPicPr>
        <p:blipFill>
          <a:blip r:embed="rId2" cstate="print"/>
          <a:stretch>
            <a:fillRect/>
          </a:stretch>
        </p:blipFill>
        <p:spPr bwMode="auto">
          <a:xfrm>
            <a:off x="1259632" y="1457401"/>
            <a:ext cx="7200800" cy="5400599"/>
          </a:xfrm>
          <a:prstGeom prst="rect">
            <a:avLst/>
          </a:prstGeom>
          <a:noFill/>
        </p:spPr>
      </p:pic>
      <p:pic>
        <p:nvPicPr>
          <p:cNvPr id="7" name="Рисунок 6" descr="DMS_Logo_quer_RGB_HP.jpg"/>
          <p:cNvPicPr>
            <a:picLocks noChangeAspect="1"/>
          </p:cNvPicPr>
          <p:nvPr/>
        </p:nvPicPr>
        <p:blipFill>
          <a:blip r:embed="rId3" cstate="print"/>
          <a:stretch>
            <a:fillRect/>
          </a:stretch>
        </p:blipFill>
        <p:spPr>
          <a:xfrm>
            <a:off x="306722" y="260648"/>
            <a:ext cx="1523983" cy="1656184"/>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strVal val="#ppt_w*0.70"/>
                                          </p:val>
                                        </p:tav>
                                        <p:tav tm="100000">
                                          <p:val>
                                            <p:strVal val="#ppt_w"/>
                                          </p:val>
                                        </p:tav>
                                      </p:tavLst>
                                    </p:anim>
                                    <p:anim calcmode="lin" valueType="num">
                                      <p:cBhvr>
                                        <p:cTn id="8" dur="2000" fill="hold"/>
                                        <p:tgtEl>
                                          <p:spTgt spid="6"/>
                                        </p:tgtEl>
                                        <p:attrNameLst>
                                          <p:attrName>ppt_h</p:attrName>
                                        </p:attrNameLst>
                                      </p:cBhvr>
                                      <p:tavLst>
                                        <p:tav tm="0">
                                          <p:val>
                                            <p:strVal val="#ppt_h"/>
                                          </p:val>
                                        </p:tav>
                                        <p:tav tm="100000">
                                          <p:val>
                                            <p:strVal val="#ppt_h"/>
                                          </p:val>
                                        </p:tav>
                                      </p:tavLst>
                                    </p:anim>
                                    <p:animEffect transition="in" filter="fade">
                                      <p:cBhvr>
                                        <p:cTn id="9" dur="2000"/>
                                        <p:tgtEl>
                                          <p:spTgt spid="6"/>
                                        </p:tgtEl>
                                      </p:cBhvr>
                                    </p:animEffect>
                                  </p:childTnLst>
                                </p:cTn>
                              </p:par>
                              <p:par>
                                <p:cTn id="10" presetID="5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2000" fill="hold"/>
                                        <p:tgtEl>
                                          <p:spTgt spid="7"/>
                                        </p:tgtEl>
                                        <p:attrNameLst>
                                          <p:attrName>ppt_w</p:attrName>
                                        </p:attrNameLst>
                                      </p:cBhvr>
                                      <p:tavLst>
                                        <p:tav tm="0">
                                          <p:val>
                                            <p:strVal val="#ppt_w*0.70"/>
                                          </p:val>
                                        </p:tav>
                                        <p:tav tm="100000">
                                          <p:val>
                                            <p:strVal val="#ppt_w"/>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animEffect transition="in" filter="fade">
                                      <p:cBhvr>
                                        <p:cTn id="14" dur="2000"/>
                                        <p:tgtEl>
                                          <p:spTgt spid="7"/>
                                        </p:tgtEl>
                                      </p:cBhvr>
                                    </p:animEffect>
                                  </p:childTnLst>
                                </p:cTn>
                              </p:par>
                              <p:par>
                                <p:cTn id="15" presetID="55" presetClass="entr" presetSubtype="0" fill="hold" nodeType="withEffect">
                                  <p:stCondLst>
                                    <p:cond delay="0"/>
                                  </p:stCondLst>
                                  <p:childTnLst>
                                    <p:set>
                                      <p:cBhvr>
                                        <p:cTn id="16" dur="1" fill="hold">
                                          <p:stCondLst>
                                            <p:cond delay="0"/>
                                          </p:stCondLst>
                                        </p:cTn>
                                        <p:tgtEl>
                                          <p:spTgt spid="5122"/>
                                        </p:tgtEl>
                                        <p:attrNameLst>
                                          <p:attrName>style.visibility</p:attrName>
                                        </p:attrNameLst>
                                      </p:cBhvr>
                                      <p:to>
                                        <p:strVal val="visible"/>
                                      </p:to>
                                    </p:set>
                                    <p:anim calcmode="lin" valueType="num">
                                      <p:cBhvr>
                                        <p:cTn id="17" dur="2000" fill="hold"/>
                                        <p:tgtEl>
                                          <p:spTgt spid="5122"/>
                                        </p:tgtEl>
                                        <p:attrNameLst>
                                          <p:attrName>ppt_w</p:attrName>
                                        </p:attrNameLst>
                                      </p:cBhvr>
                                      <p:tavLst>
                                        <p:tav tm="0">
                                          <p:val>
                                            <p:strVal val="#ppt_w*0.70"/>
                                          </p:val>
                                        </p:tav>
                                        <p:tav tm="100000">
                                          <p:val>
                                            <p:strVal val="#ppt_w"/>
                                          </p:val>
                                        </p:tav>
                                      </p:tavLst>
                                    </p:anim>
                                    <p:anim calcmode="lin" valueType="num">
                                      <p:cBhvr>
                                        <p:cTn id="18" dur="2000" fill="hold"/>
                                        <p:tgtEl>
                                          <p:spTgt spid="5122"/>
                                        </p:tgtEl>
                                        <p:attrNameLst>
                                          <p:attrName>ppt_h</p:attrName>
                                        </p:attrNameLst>
                                      </p:cBhvr>
                                      <p:tavLst>
                                        <p:tav tm="0">
                                          <p:val>
                                            <p:strVal val="#ppt_h"/>
                                          </p:val>
                                        </p:tav>
                                        <p:tav tm="100000">
                                          <p:val>
                                            <p:strVal val="#ppt_h"/>
                                          </p:val>
                                        </p:tav>
                                      </p:tavLst>
                                    </p:anim>
                                    <p:animEffect transition="in" filter="fade">
                                      <p:cBhvr>
                                        <p:cTn id="19"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descr="31b73af89d1a8438836c73200f679a70.gif"/>
          <p:cNvPicPr>
            <a:picLocks noChangeAspect="1"/>
          </p:cNvPicPr>
          <p:nvPr/>
        </p:nvPicPr>
        <p:blipFill>
          <a:blip r:embed="rId2" cstate="print"/>
          <a:stretch>
            <a:fillRect/>
          </a:stretch>
        </p:blipFill>
        <p:spPr>
          <a:xfrm>
            <a:off x="323528" y="1772816"/>
            <a:ext cx="4097333" cy="4097333"/>
          </a:xfrm>
          <a:prstGeom prst="rect">
            <a:avLst/>
          </a:prstGeom>
        </p:spPr>
      </p:pic>
      <p:sp>
        <p:nvSpPr>
          <p:cNvPr id="6" name="Заголовок 5"/>
          <p:cNvSpPr>
            <a:spLocks noGrp="1"/>
          </p:cNvSpPr>
          <p:nvPr>
            <p:ph type="title"/>
          </p:nvPr>
        </p:nvSpPr>
        <p:spPr>
          <a:xfrm>
            <a:off x="4355976" y="3645024"/>
            <a:ext cx="4629200" cy="1143000"/>
          </a:xfrm>
        </p:spPr>
        <p:txBody>
          <a:bodyPr/>
          <a:lstStyle/>
          <a:p>
            <a:r>
              <a:rPr lang="de-DE" sz="3200" dirty="0" smtClean="0">
                <a:latin typeface="Times New Roman" pitchFamily="18" charset="0"/>
                <a:cs typeface="Times New Roman" pitchFamily="18" charset="0"/>
              </a:rPr>
              <a:t>   Nimm ein Buch, </a:t>
            </a:r>
            <a:br>
              <a:rPr lang="de-DE" sz="3200" dirty="0" smtClean="0">
                <a:latin typeface="Times New Roman" pitchFamily="18" charset="0"/>
                <a:cs typeface="Times New Roman" pitchFamily="18" charset="0"/>
              </a:rPr>
            </a:br>
            <a:r>
              <a:rPr lang="de-DE" sz="3200" dirty="0" smtClean="0">
                <a:latin typeface="Times New Roman" pitchFamily="18" charset="0"/>
                <a:cs typeface="Times New Roman" pitchFamily="18" charset="0"/>
              </a:rPr>
              <a:t>mach es auf</a:t>
            </a:r>
            <a:r>
              <a:rPr lang="ru-RU" sz="3200" dirty="0" smtClean="0">
                <a:latin typeface="Times New Roman" pitchFamily="18" charset="0"/>
                <a:cs typeface="Times New Roman" pitchFamily="18" charset="0"/>
              </a:rPr>
              <a:t/>
            </a:r>
            <a:br>
              <a:rPr lang="ru-RU" sz="3200" dirty="0" smtClean="0">
                <a:latin typeface="Times New Roman" pitchFamily="18" charset="0"/>
                <a:cs typeface="Times New Roman" pitchFamily="18" charset="0"/>
              </a:rPr>
            </a:br>
            <a:r>
              <a:rPr lang="de-DE" sz="3200" dirty="0" smtClean="0">
                <a:latin typeface="Times New Roman" pitchFamily="18" charset="0"/>
                <a:cs typeface="Times New Roman" pitchFamily="18" charset="0"/>
              </a:rPr>
              <a:t>Du kommst auf was drauf.</a:t>
            </a:r>
            <a:r>
              <a:rPr lang="ru-RU" sz="3200" dirty="0" smtClean="0">
                <a:latin typeface="Times New Roman" pitchFamily="18" charset="0"/>
                <a:cs typeface="Times New Roman" pitchFamily="18" charset="0"/>
              </a:rPr>
              <a:t/>
            </a:r>
            <a:br>
              <a:rPr lang="ru-RU" sz="3200" dirty="0" smtClean="0">
                <a:latin typeface="Times New Roman" pitchFamily="18" charset="0"/>
                <a:cs typeface="Times New Roman" pitchFamily="18" charset="0"/>
              </a:rPr>
            </a:br>
            <a:r>
              <a:rPr lang="de-DE" sz="3200" dirty="0" smtClean="0">
                <a:latin typeface="Times New Roman" pitchFamily="18" charset="0"/>
                <a:cs typeface="Times New Roman" pitchFamily="18" charset="0"/>
              </a:rPr>
              <a:t>Lass es sein, mach es zu:</a:t>
            </a:r>
            <a:r>
              <a:rPr lang="ru-RU" sz="3200" dirty="0" smtClean="0">
                <a:latin typeface="Times New Roman" pitchFamily="18" charset="0"/>
                <a:cs typeface="Times New Roman" pitchFamily="18" charset="0"/>
              </a:rPr>
              <a:t/>
            </a:r>
            <a:br>
              <a:rPr lang="ru-RU" sz="3200" dirty="0" smtClean="0">
                <a:latin typeface="Times New Roman" pitchFamily="18" charset="0"/>
                <a:cs typeface="Times New Roman" pitchFamily="18" charset="0"/>
              </a:rPr>
            </a:br>
            <a:r>
              <a:rPr lang="de-DE" sz="3200" dirty="0" smtClean="0">
                <a:latin typeface="Times New Roman" pitchFamily="18" charset="0"/>
                <a:cs typeface="Times New Roman" pitchFamily="18" charset="0"/>
              </a:rPr>
              <a:t>Es gibt keine  Ruh.</a:t>
            </a:r>
            <a:r>
              <a:rPr lang="ru-RU" sz="3200" dirty="0" smtClean="0">
                <a:latin typeface="Times New Roman" pitchFamily="18" charset="0"/>
                <a:cs typeface="Times New Roman" pitchFamily="18" charset="0"/>
              </a:rPr>
              <a:t/>
            </a:r>
            <a:br>
              <a:rPr lang="ru-RU" sz="3200" dirty="0" smtClean="0">
                <a:latin typeface="Times New Roman" pitchFamily="18" charset="0"/>
                <a:cs typeface="Times New Roman" pitchFamily="18" charset="0"/>
              </a:rPr>
            </a:br>
            <a:r>
              <a:rPr lang="de-DE" sz="3200" dirty="0" smtClean="0">
                <a:latin typeface="Times New Roman" pitchFamily="18" charset="0"/>
                <a:cs typeface="Times New Roman" pitchFamily="18" charset="0"/>
              </a:rPr>
              <a:t>So ist das eben;</a:t>
            </a:r>
            <a:r>
              <a:rPr lang="ru-RU" sz="3200" dirty="0" smtClean="0">
                <a:latin typeface="Times New Roman" pitchFamily="18" charset="0"/>
                <a:cs typeface="Times New Roman" pitchFamily="18" charset="0"/>
              </a:rPr>
              <a:t/>
            </a:r>
            <a:br>
              <a:rPr lang="ru-RU" sz="3200" dirty="0" smtClean="0">
                <a:latin typeface="Times New Roman" pitchFamily="18" charset="0"/>
                <a:cs typeface="Times New Roman" pitchFamily="18" charset="0"/>
              </a:rPr>
            </a:br>
            <a:r>
              <a:rPr lang="de-DE" sz="3200" dirty="0" smtClean="0">
                <a:latin typeface="Times New Roman" pitchFamily="18" charset="0"/>
                <a:cs typeface="Times New Roman" pitchFamily="18" charset="0"/>
              </a:rPr>
              <a:t>Die Bücher  leben.   </a:t>
            </a:r>
            <a:r>
              <a:rPr lang="ru-RU" sz="2800" dirty="0" smtClean="0"/>
              <a:t/>
            </a:r>
            <a:br>
              <a:rPr lang="ru-RU" sz="2800" dirty="0" smtClean="0"/>
            </a:br>
            <a:r>
              <a:rPr lang="de-DE" sz="2800" dirty="0" smtClean="0">
                <a:latin typeface="Times New Roman" pitchFamily="18" charset="0"/>
                <a:cs typeface="Times New Roman" pitchFamily="18" charset="0"/>
              </a:rPr>
              <a:t>. </a:t>
            </a:r>
            <a:r>
              <a:rPr lang="ru-RU" sz="2800" b="1" dirty="0" smtClean="0">
                <a:solidFill>
                  <a:schemeClr val="tx1">
                    <a:lumMod val="75000"/>
                    <a:lumOff val="25000"/>
                  </a:schemeClr>
                </a:solidFill>
              </a:rPr>
              <a:t/>
            </a:r>
            <a:br>
              <a:rPr lang="ru-RU" sz="2800" b="1" dirty="0" smtClean="0">
                <a:solidFill>
                  <a:schemeClr val="tx1">
                    <a:lumMod val="75000"/>
                    <a:lumOff val="25000"/>
                  </a:schemeClr>
                </a:solidFill>
              </a:rPr>
            </a:br>
            <a:endParaRPr lang="ru-RU" sz="2800" b="1" dirty="0">
              <a:solidFill>
                <a:schemeClr val="tx1">
                  <a:lumMod val="75000"/>
                  <a:lumOff val="25000"/>
                </a:schemeClr>
              </a:solidFill>
            </a:endParaRPr>
          </a:p>
        </p:txBody>
      </p:sp>
      <p:sp>
        <p:nvSpPr>
          <p:cNvPr id="4" name="Дата 3"/>
          <p:cNvSpPr>
            <a:spLocks noGrp="1"/>
          </p:cNvSpPr>
          <p:nvPr>
            <p:ph type="dt" sz="half" idx="10"/>
          </p:nvPr>
        </p:nvSpPr>
        <p:spPr/>
        <p:txBody>
          <a:bodyPr/>
          <a:lstStyle/>
          <a:p>
            <a:pPr>
              <a:defRPr/>
            </a:pPr>
            <a:fld id="{17B67491-6FAB-4766-8919-FEE9EF119558}" type="datetime1">
              <a:rPr lang="ru-RU" smtClean="0"/>
              <a:pPr>
                <a:defRPr/>
              </a:pPr>
              <a:t>05.01.2015</a:t>
            </a:fld>
            <a:endParaRPr lang="ru-RU"/>
          </a:p>
        </p:txBody>
      </p:sp>
      <p:sp>
        <p:nvSpPr>
          <p:cNvPr id="5" name="Номер слайда 4"/>
          <p:cNvSpPr>
            <a:spLocks noGrp="1"/>
          </p:cNvSpPr>
          <p:nvPr>
            <p:ph type="sldNum" sz="quarter" idx="12"/>
          </p:nvPr>
        </p:nvSpPr>
        <p:spPr/>
        <p:txBody>
          <a:bodyPr/>
          <a:lstStyle/>
          <a:p>
            <a:pPr>
              <a:defRPr/>
            </a:pPr>
            <a:fld id="{0D80C1DD-4D57-4659-AFB6-0D3A88AE863F}" type="slidenum">
              <a:rPr lang="ru-RU" smtClean="0"/>
              <a:pPr>
                <a:defRPr/>
              </a:pPr>
              <a:t>133</a:t>
            </a:fld>
            <a:endParaRPr lang="ru-RU"/>
          </a:p>
        </p:txBody>
      </p:sp>
      <p:sp>
        <p:nvSpPr>
          <p:cNvPr id="8" name="Заголовок 5"/>
          <p:cNvSpPr txBox="1">
            <a:spLocks/>
          </p:cNvSpPr>
          <p:nvPr/>
        </p:nvSpPr>
        <p:spPr bwMode="auto">
          <a:xfrm>
            <a:off x="251520" y="260648"/>
            <a:ext cx="889248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4400" b="0" i="0" u="none" strike="noStrike" kern="1200" cap="none" spc="0" normalizeH="0" baseline="0" noProof="0" smtClean="0">
                <a:ln>
                  <a:noFill/>
                </a:ln>
                <a:solidFill>
                  <a:schemeClr val="bg1"/>
                </a:solidFill>
                <a:effectLst/>
                <a:uLnTx/>
                <a:uFillTx/>
                <a:latin typeface="Times New Roman" pitchFamily="18" charset="0"/>
                <a:ea typeface="+mj-ea"/>
                <a:cs typeface="Times New Roman" pitchFamily="18" charset="0"/>
              </a:rPr>
              <a:t>      </a:t>
            </a:r>
            <a:r>
              <a:rPr kumimoji="0" lang="de-DE" sz="4800" b="0" i="0" u="none" strike="noStrike" kern="1200" cap="none" spc="0" normalizeH="0" baseline="0" noProof="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itchFamily="18" charset="0"/>
                <a:ea typeface="+mj-ea"/>
                <a:cs typeface="Times New Roman" pitchFamily="18" charset="0"/>
              </a:rPr>
              <a:t>Neue </a:t>
            </a:r>
            <a:br>
              <a:rPr kumimoji="0" lang="de-DE" sz="4800" b="0" i="0" u="none" strike="noStrike" kern="1200" cap="none" spc="0" normalizeH="0" baseline="0" noProof="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itchFamily="18" charset="0"/>
                <a:ea typeface="+mj-ea"/>
                <a:cs typeface="Times New Roman" pitchFamily="18" charset="0"/>
              </a:rPr>
            </a:br>
            <a:r>
              <a:rPr kumimoji="0" lang="de-DE" sz="4800" b="0" i="0" u="none" strike="noStrike" kern="1200" cap="none" spc="0" normalizeH="0" baseline="0" noProof="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itchFamily="18" charset="0"/>
                <a:ea typeface="+mj-ea"/>
                <a:cs typeface="Times New Roman" pitchFamily="18" charset="0"/>
              </a:rPr>
              <a:t>          deutsche Märchenstraße </a:t>
            </a:r>
            <a:endParaRPr kumimoji="0" lang="ru-RU" sz="4800" b="0" i="0" u="none" strike="noStrike" kern="1200" cap="none" spc="0" normalizeH="0" baseline="0" noProof="0" dirty="0">
              <a:ln>
                <a:noFill/>
              </a:ln>
              <a:solidFill>
                <a:schemeClr val="bg1"/>
              </a:solidFill>
              <a:effectLst/>
              <a:uLnTx/>
              <a:uFillTx/>
              <a:latin typeface="Times New Roman" pitchFamily="18" charset="0"/>
              <a:ea typeface="+mj-ea"/>
              <a:cs typeface="Times New Roman" pitchFamily="18" charset="0"/>
            </a:endParaRPr>
          </a:p>
        </p:txBody>
      </p:sp>
      <p:pic>
        <p:nvPicPr>
          <p:cNvPr id="9" name="Рисунок 8" descr="DMS_Logo_quer_RGB_HP.jpg"/>
          <p:cNvPicPr>
            <a:picLocks noChangeAspect="1"/>
          </p:cNvPicPr>
          <p:nvPr/>
        </p:nvPicPr>
        <p:blipFill>
          <a:blip r:embed="rId3" cstate="print"/>
          <a:stretch>
            <a:fillRect/>
          </a:stretch>
        </p:blipFill>
        <p:spPr>
          <a:xfrm>
            <a:off x="306722" y="260648"/>
            <a:ext cx="1523983" cy="1656184"/>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ppt_w</p:attrName>
                                        </p:attrNameLst>
                                      </p:cBhvr>
                                      <p:tavLst>
                                        <p:tav tm="0">
                                          <p:val>
                                            <p:strVal val="#ppt_w*0.70"/>
                                          </p:val>
                                        </p:tav>
                                        <p:tav tm="100000">
                                          <p:val>
                                            <p:strVal val="#ppt_w"/>
                                          </p:val>
                                        </p:tav>
                                      </p:tavLst>
                                    </p:anim>
                                    <p:anim calcmode="lin" valueType="num">
                                      <p:cBhvr>
                                        <p:cTn id="8" dur="2000" fill="hold"/>
                                        <p:tgtEl>
                                          <p:spTgt spid="8"/>
                                        </p:tgtEl>
                                        <p:attrNameLst>
                                          <p:attrName>ppt_h</p:attrName>
                                        </p:attrNameLst>
                                      </p:cBhvr>
                                      <p:tavLst>
                                        <p:tav tm="0">
                                          <p:val>
                                            <p:strVal val="#ppt_h"/>
                                          </p:val>
                                        </p:tav>
                                        <p:tav tm="100000">
                                          <p:val>
                                            <p:strVal val="#ppt_h"/>
                                          </p:val>
                                        </p:tav>
                                      </p:tavLst>
                                    </p:anim>
                                    <p:animEffect transition="in" filter="fade">
                                      <p:cBhvr>
                                        <p:cTn id="9" dur="2000"/>
                                        <p:tgtEl>
                                          <p:spTgt spid="8"/>
                                        </p:tgtEl>
                                      </p:cBhvr>
                                    </p:animEffect>
                                  </p:childTnLst>
                                </p:cTn>
                              </p:par>
                              <p:par>
                                <p:cTn id="10" presetID="55"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2000" fill="hold"/>
                                        <p:tgtEl>
                                          <p:spTgt spid="9"/>
                                        </p:tgtEl>
                                        <p:attrNameLst>
                                          <p:attrName>ppt_w</p:attrName>
                                        </p:attrNameLst>
                                      </p:cBhvr>
                                      <p:tavLst>
                                        <p:tav tm="0">
                                          <p:val>
                                            <p:strVal val="#ppt_w*0.70"/>
                                          </p:val>
                                        </p:tav>
                                        <p:tav tm="100000">
                                          <p:val>
                                            <p:strVal val="#ppt_w"/>
                                          </p:val>
                                        </p:tav>
                                      </p:tavLst>
                                    </p:anim>
                                    <p:anim calcmode="lin" valueType="num">
                                      <p:cBhvr>
                                        <p:cTn id="13" dur="2000" fill="hold"/>
                                        <p:tgtEl>
                                          <p:spTgt spid="9"/>
                                        </p:tgtEl>
                                        <p:attrNameLst>
                                          <p:attrName>ppt_h</p:attrName>
                                        </p:attrNameLst>
                                      </p:cBhvr>
                                      <p:tavLst>
                                        <p:tav tm="0">
                                          <p:val>
                                            <p:strVal val="#ppt_h"/>
                                          </p:val>
                                        </p:tav>
                                        <p:tav tm="100000">
                                          <p:val>
                                            <p:strVal val="#ppt_h"/>
                                          </p:val>
                                        </p:tav>
                                      </p:tavLst>
                                    </p:anim>
                                    <p:animEffect transition="in" filter="fade">
                                      <p:cBhvr>
                                        <p:cTn id="14" dur="2000"/>
                                        <p:tgtEl>
                                          <p:spTgt spid="9"/>
                                        </p:tgtEl>
                                      </p:cBhvr>
                                    </p:animEffect>
                                  </p:childTnLst>
                                </p:cTn>
                              </p:par>
                              <p:par>
                                <p:cTn id="15" presetID="55"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2000" fill="hold"/>
                                        <p:tgtEl>
                                          <p:spTgt spid="7"/>
                                        </p:tgtEl>
                                        <p:attrNameLst>
                                          <p:attrName>ppt_w</p:attrName>
                                        </p:attrNameLst>
                                      </p:cBhvr>
                                      <p:tavLst>
                                        <p:tav tm="0">
                                          <p:val>
                                            <p:strVal val="#ppt_w*0.70"/>
                                          </p:val>
                                        </p:tav>
                                        <p:tav tm="100000">
                                          <p:val>
                                            <p:strVal val="#ppt_w"/>
                                          </p:val>
                                        </p:tav>
                                      </p:tavLst>
                                    </p:anim>
                                    <p:anim calcmode="lin" valueType="num">
                                      <p:cBhvr>
                                        <p:cTn id="18" dur="2000" fill="hold"/>
                                        <p:tgtEl>
                                          <p:spTgt spid="7"/>
                                        </p:tgtEl>
                                        <p:attrNameLst>
                                          <p:attrName>ppt_h</p:attrName>
                                        </p:attrNameLst>
                                      </p:cBhvr>
                                      <p:tavLst>
                                        <p:tav tm="0">
                                          <p:val>
                                            <p:strVal val="#ppt_h"/>
                                          </p:val>
                                        </p:tav>
                                        <p:tav tm="100000">
                                          <p:val>
                                            <p:strVal val="#ppt_h"/>
                                          </p:val>
                                        </p:tav>
                                      </p:tavLst>
                                    </p:anim>
                                    <p:animEffect transition="in" filter="fade">
                                      <p:cBhvr>
                                        <p:cTn id="19" dur="2000"/>
                                        <p:tgtEl>
                                          <p:spTgt spid="7"/>
                                        </p:tgtEl>
                                      </p:cBhvr>
                                    </p:animEffect>
                                  </p:childTnLst>
                                </p:cTn>
                              </p:par>
                            </p:childTnLst>
                          </p:cTn>
                        </p:par>
                        <p:par>
                          <p:cTn id="20" fill="hold">
                            <p:stCondLst>
                              <p:cond delay="2000"/>
                            </p:stCondLst>
                            <p:childTnLst>
                              <p:par>
                                <p:cTn id="21" presetID="55"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2000" fill="hold"/>
                                        <p:tgtEl>
                                          <p:spTgt spid="6"/>
                                        </p:tgtEl>
                                        <p:attrNameLst>
                                          <p:attrName>ppt_w</p:attrName>
                                        </p:attrNameLst>
                                      </p:cBhvr>
                                      <p:tavLst>
                                        <p:tav tm="0">
                                          <p:val>
                                            <p:strVal val="#ppt_w*0.70"/>
                                          </p:val>
                                        </p:tav>
                                        <p:tav tm="100000">
                                          <p:val>
                                            <p:strVal val="#ppt_w"/>
                                          </p:val>
                                        </p:tav>
                                      </p:tavLst>
                                    </p:anim>
                                    <p:anim calcmode="lin" valueType="num">
                                      <p:cBhvr>
                                        <p:cTn id="24" dur="2000" fill="hold"/>
                                        <p:tgtEl>
                                          <p:spTgt spid="6"/>
                                        </p:tgtEl>
                                        <p:attrNameLst>
                                          <p:attrName>ppt_h</p:attrName>
                                        </p:attrNameLst>
                                      </p:cBhvr>
                                      <p:tavLst>
                                        <p:tav tm="0">
                                          <p:val>
                                            <p:strVal val="#ppt_h"/>
                                          </p:val>
                                        </p:tav>
                                        <p:tav tm="100000">
                                          <p:val>
                                            <p:strVal val="#ppt_h"/>
                                          </p:val>
                                        </p:tav>
                                      </p:tavLst>
                                    </p:anim>
                                    <p:animEffect transition="in" filter="fade">
                                      <p:cBhvr>
                                        <p:cTn id="2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p>
            <a:pPr>
              <a:defRPr/>
            </a:pPr>
            <a:fld id="{17B67491-6FAB-4766-8919-FEE9EF119558}" type="datetime1">
              <a:rPr lang="ru-RU" smtClean="0"/>
              <a:pPr>
                <a:defRPr/>
              </a:pPr>
              <a:t>05.01.2015</a:t>
            </a:fld>
            <a:endParaRPr lang="ru-RU"/>
          </a:p>
        </p:txBody>
      </p:sp>
      <p:pic>
        <p:nvPicPr>
          <p:cNvPr id="5122" name="Picture 2" descr="M:\Экзамен\Полина\12.jpg"/>
          <p:cNvPicPr>
            <a:picLocks noChangeAspect="1" noChangeArrowheads="1"/>
          </p:cNvPicPr>
          <p:nvPr/>
        </p:nvPicPr>
        <p:blipFill>
          <a:blip r:embed="rId2" cstate="print"/>
          <a:stretch>
            <a:fillRect/>
          </a:stretch>
        </p:blipFill>
        <p:spPr bwMode="auto">
          <a:xfrm>
            <a:off x="214282" y="303481"/>
            <a:ext cx="8929718" cy="6340627"/>
          </a:xfrm>
          <a:prstGeom prst="rect">
            <a:avLst/>
          </a:prstGeom>
          <a:noFill/>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2000" fill="hold"/>
                                        <p:tgtEl>
                                          <p:spTgt spid="5122"/>
                                        </p:tgtEl>
                                        <p:attrNameLst>
                                          <p:attrName>ppt_w</p:attrName>
                                        </p:attrNameLst>
                                      </p:cBhvr>
                                      <p:tavLst>
                                        <p:tav tm="0">
                                          <p:val>
                                            <p:strVal val="#ppt_w*0.70"/>
                                          </p:val>
                                        </p:tav>
                                        <p:tav tm="100000">
                                          <p:val>
                                            <p:strVal val="#ppt_w"/>
                                          </p:val>
                                        </p:tav>
                                      </p:tavLst>
                                    </p:anim>
                                    <p:anim calcmode="lin" valueType="num">
                                      <p:cBhvr>
                                        <p:cTn id="8" dur="2000" fill="hold"/>
                                        <p:tgtEl>
                                          <p:spTgt spid="5122"/>
                                        </p:tgtEl>
                                        <p:attrNameLst>
                                          <p:attrName>ppt_h</p:attrName>
                                        </p:attrNameLst>
                                      </p:cBhvr>
                                      <p:tavLst>
                                        <p:tav tm="0">
                                          <p:val>
                                            <p:strVal val="#ppt_h"/>
                                          </p:val>
                                        </p:tav>
                                        <p:tav tm="100000">
                                          <p:val>
                                            <p:strVal val="#ppt_h"/>
                                          </p:val>
                                        </p:tav>
                                      </p:tavLst>
                                    </p:anim>
                                    <p:animEffect transition="in" filter="fade">
                                      <p:cBhvr>
                                        <p:cTn id="9"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M:\Экзамен\Полина\вал.jpg"/>
          <p:cNvPicPr>
            <a:picLocks noChangeAspect="1" noChangeArrowheads="1"/>
          </p:cNvPicPr>
          <p:nvPr/>
        </p:nvPicPr>
        <p:blipFill>
          <a:blip r:embed="rId2" cstate="print"/>
          <a:srcRect/>
          <a:stretch>
            <a:fillRect/>
          </a:stretch>
        </p:blipFill>
        <p:spPr bwMode="auto">
          <a:xfrm>
            <a:off x="3131840" y="2564904"/>
            <a:ext cx="2945904" cy="2209428"/>
          </a:xfrm>
          <a:prstGeom prst="rect">
            <a:avLst/>
          </a:prstGeom>
          <a:noFill/>
        </p:spPr>
      </p:pic>
      <p:sp>
        <p:nvSpPr>
          <p:cNvPr id="6" name="Заголовок 5"/>
          <p:cNvSpPr>
            <a:spLocks noGrp="1"/>
          </p:cNvSpPr>
          <p:nvPr>
            <p:ph type="title"/>
          </p:nvPr>
        </p:nvSpPr>
        <p:spPr>
          <a:xfrm>
            <a:off x="467544" y="1556792"/>
            <a:ext cx="8229600" cy="1143000"/>
          </a:xfrm>
        </p:spPr>
        <p:txBody>
          <a:bodyPr/>
          <a:lstStyle/>
          <a:p>
            <a:r>
              <a:rPr lang="de-DE" dirty="0" smtClean="0">
                <a:solidFill>
                  <a:srgbClr val="FF0000"/>
                </a:solidFill>
                <a:latin typeface="Times New Roman" pitchFamily="18" charset="0"/>
                <a:cs typeface="Times New Roman" pitchFamily="18" charset="0"/>
              </a:rPr>
              <a:t>Wie beziehen sich heutige Jugendlichen zum Lesen? </a:t>
            </a:r>
            <a:endParaRPr lang="ru-RU" dirty="0">
              <a:solidFill>
                <a:srgbClr val="FF0000"/>
              </a:solidFill>
              <a:latin typeface="Times New Roman" pitchFamily="18" charset="0"/>
              <a:cs typeface="Times New Roman" pitchFamily="18" charset="0"/>
            </a:endParaRPr>
          </a:p>
        </p:txBody>
      </p:sp>
      <p:sp>
        <p:nvSpPr>
          <p:cNvPr id="4" name="Дата 3"/>
          <p:cNvSpPr>
            <a:spLocks noGrp="1"/>
          </p:cNvSpPr>
          <p:nvPr>
            <p:ph type="dt" sz="half" idx="10"/>
          </p:nvPr>
        </p:nvSpPr>
        <p:spPr/>
        <p:txBody>
          <a:bodyPr/>
          <a:lstStyle/>
          <a:p>
            <a:pPr>
              <a:defRPr/>
            </a:pPr>
            <a:fld id="{17B67491-6FAB-4766-8919-FEE9EF119558}" type="datetime1">
              <a:rPr lang="ru-RU" smtClean="0"/>
              <a:pPr>
                <a:defRPr/>
              </a:pPr>
              <a:t>05.01.2015</a:t>
            </a:fld>
            <a:endParaRPr lang="ru-RU"/>
          </a:p>
        </p:txBody>
      </p:sp>
      <p:sp>
        <p:nvSpPr>
          <p:cNvPr id="7" name="Заголовок 5"/>
          <p:cNvSpPr txBox="1">
            <a:spLocks/>
          </p:cNvSpPr>
          <p:nvPr/>
        </p:nvSpPr>
        <p:spPr bwMode="auto">
          <a:xfrm>
            <a:off x="611560" y="5013176"/>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a:r>
              <a:rPr lang="de-DE" sz="4400" dirty="0" smtClean="0">
                <a:latin typeface="Times New Roman" pitchFamily="18" charset="0"/>
                <a:cs typeface="Times New Roman" pitchFamily="18" charset="0"/>
              </a:rPr>
              <a:t>Eine soziale Befragung</a:t>
            </a:r>
          </a:p>
          <a:p>
            <a:pPr lvl="0" algn="ctr"/>
            <a:r>
              <a:rPr lang="de-DE" sz="4400" dirty="0" smtClean="0">
                <a:latin typeface="Times New Roman" pitchFamily="18" charset="0"/>
                <a:cs typeface="Times New Roman" pitchFamily="18" charset="0"/>
              </a:rPr>
              <a:t> “Heutige Jugendlichen und die Bücher (Märchen)“</a:t>
            </a:r>
            <a:r>
              <a:rPr kumimoji="0" lang="de-DE" sz="4400" b="0" i="0" u="none" strike="noStrike" kern="1200" cap="none" spc="0" normalizeH="0" baseline="0" noProof="0" dirty="0" smtClean="0">
                <a:ln>
                  <a:noFill/>
                </a:ln>
                <a:solidFill>
                  <a:srgbClr val="FF0000"/>
                </a:solidFill>
                <a:effectLst/>
                <a:uLnTx/>
                <a:uFillTx/>
                <a:latin typeface="Times New Roman" pitchFamily="18" charset="0"/>
                <a:ea typeface="+mj-ea"/>
                <a:cs typeface="Times New Roman" pitchFamily="18" charset="0"/>
              </a:rPr>
              <a:t> </a:t>
            </a:r>
            <a:endParaRPr kumimoji="0" lang="ru-RU" sz="4400" b="0" i="0" u="none" strike="noStrike" kern="1200" cap="none" spc="0" normalizeH="0" baseline="0" noProof="0" dirty="0">
              <a:ln>
                <a:noFill/>
              </a:ln>
              <a:solidFill>
                <a:srgbClr val="FF0000"/>
              </a:solidFill>
              <a:effectLst/>
              <a:uLnTx/>
              <a:uFillTx/>
              <a:latin typeface="Times New Roman" pitchFamily="18" charset="0"/>
              <a:ea typeface="+mj-ea"/>
              <a:cs typeface="Times New Roman" pitchFamily="18"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strVal val="#ppt_w*0.70"/>
                                          </p:val>
                                        </p:tav>
                                        <p:tav tm="100000">
                                          <p:val>
                                            <p:strVal val="#ppt_w"/>
                                          </p:val>
                                        </p:tav>
                                      </p:tavLst>
                                    </p:anim>
                                    <p:anim calcmode="lin" valueType="num">
                                      <p:cBhvr>
                                        <p:cTn id="8" dur="2000" fill="hold"/>
                                        <p:tgtEl>
                                          <p:spTgt spid="6"/>
                                        </p:tgtEl>
                                        <p:attrNameLst>
                                          <p:attrName>ppt_h</p:attrName>
                                        </p:attrNameLst>
                                      </p:cBhvr>
                                      <p:tavLst>
                                        <p:tav tm="0">
                                          <p:val>
                                            <p:strVal val="#ppt_h"/>
                                          </p:val>
                                        </p:tav>
                                        <p:tav tm="100000">
                                          <p:val>
                                            <p:strVal val="#ppt_h"/>
                                          </p:val>
                                        </p:tav>
                                      </p:tavLst>
                                    </p:anim>
                                    <p:animEffect transition="in" filter="fade">
                                      <p:cBhvr>
                                        <p:cTn id="9" dur="2000"/>
                                        <p:tgtEl>
                                          <p:spTgt spid="6"/>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4098"/>
                                        </p:tgtEl>
                                        <p:attrNameLst>
                                          <p:attrName>style.visibility</p:attrName>
                                        </p:attrNameLst>
                                      </p:cBhvr>
                                      <p:to>
                                        <p:strVal val="visible"/>
                                      </p:to>
                                    </p:set>
                                    <p:anim calcmode="lin" valueType="num">
                                      <p:cBhvr>
                                        <p:cTn id="13" dur="2000" fill="hold"/>
                                        <p:tgtEl>
                                          <p:spTgt spid="4098"/>
                                        </p:tgtEl>
                                        <p:attrNameLst>
                                          <p:attrName>ppt_w</p:attrName>
                                        </p:attrNameLst>
                                      </p:cBhvr>
                                      <p:tavLst>
                                        <p:tav tm="0">
                                          <p:val>
                                            <p:strVal val="#ppt_w*0.70"/>
                                          </p:val>
                                        </p:tav>
                                        <p:tav tm="100000">
                                          <p:val>
                                            <p:strVal val="#ppt_w"/>
                                          </p:val>
                                        </p:tav>
                                      </p:tavLst>
                                    </p:anim>
                                    <p:anim calcmode="lin" valueType="num">
                                      <p:cBhvr>
                                        <p:cTn id="14" dur="2000" fill="hold"/>
                                        <p:tgtEl>
                                          <p:spTgt spid="4098"/>
                                        </p:tgtEl>
                                        <p:attrNameLst>
                                          <p:attrName>ppt_h</p:attrName>
                                        </p:attrNameLst>
                                      </p:cBhvr>
                                      <p:tavLst>
                                        <p:tav tm="0">
                                          <p:val>
                                            <p:strVal val="#ppt_h"/>
                                          </p:val>
                                        </p:tav>
                                        <p:tav tm="100000">
                                          <p:val>
                                            <p:strVal val="#ppt_h"/>
                                          </p:val>
                                        </p:tav>
                                      </p:tavLst>
                                    </p:anim>
                                    <p:animEffect transition="in" filter="fade">
                                      <p:cBhvr>
                                        <p:cTn id="15" dur="2000"/>
                                        <p:tgtEl>
                                          <p:spTgt spid="4098"/>
                                        </p:tgtEl>
                                      </p:cBhvr>
                                    </p:animEffect>
                                  </p:childTnLst>
                                </p:cTn>
                              </p:par>
                            </p:childTnLst>
                          </p:cTn>
                        </p:par>
                        <p:par>
                          <p:cTn id="16" fill="hold">
                            <p:stCondLst>
                              <p:cond delay="4000"/>
                            </p:stCondLst>
                            <p:childTnLst>
                              <p:par>
                                <p:cTn id="17" presetID="55"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2000" fill="hold"/>
                                        <p:tgtEl>
                                          <p:spTgt spid="7"/>
                                        </p:tgtEl>
                                        <p:attrNameLst>
                                          <p:attrName>ppt_w</p:attrName>
                                        </p:attrNameLst>
                                      </p:cBhvr>
                                      <p:tavLst>
                                        <p:tav tm="0">
                                          <p:val>
                                            <p:strVal val="#ppt_w*0.70"/>
                                          </p:val>
                                        </p:tav>
                                        <p:tav tm="100000">
                                          <p:val>
                                            <p:strVal val="#ppt_w"/>
                                          </p:val>
                                        </p:tav>
                                      </p:tavLst>
                                    </p:anim>
                                    <p:anim calcmode="lin" valueType="num">
                                      <p:cBhvr>
                                        <p:cTn id="20" dur="2000" fill="hold"/>
                                        <p:tgtEl>
                                          <p:spTgt spid="7"/>
                                        </p:tgtEl>
                                        <p:attrNameLst>
                                          <p:attrName>ppt_h</p:attrName>
                                        </p:attrNameLst>
                                      </p:cBhvr>
                                      <p:tavLst>
                                        <p:tav tm="0">
                                          <p:val>
                                            <p:strVal val="#ppt_h"/>
                                          </p:val>
                                        </p:tav>
                                        <p:tav tm="100000">
                                          <p:val>
                                            <p:strVal val="#ppt_h"/>
                                          </p:val>
                                        </p:tav>
                                      </p:tavLst>
                                    </p:anim>
                                    <p:animEffect transition="in" filter="fade">
                                      <p:cBhvr>
                                        <p:cTn id="2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fld id="{BB32C8A9-C78F-47FA-9818-3F30F58DC54E}" type="datetime1">
              <a:rPr lang="ru-RU" smtClean="0"/>
              <a:pPr>
                <a:defRPr/>
              </a:pPr>
              <a:t>05.01.2015</a:t>
            </a:fld>
            <a:endParaRPr lang="ru-RU"/>
          </a:p>
        </p:txBody>
      </p:sp>
      <p:graphicFrame>
        <p:nvGraphicFramePr>
          <p:cNvPr id="4" name="Диаграмма 3"/>
          <p:cNvGraphicFramePr/>
          <p:nvPr/>
        </p:nvGraphicFramePr>
        <p:xfrm>
          <a:off x="428596" y="500042"/>
          <a:ext cx="8424935" cy="612068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p:split orient="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fld id="{BB32C8A9-C78F-47FA-9818-3F30F58DC54E}" type="datetime1">
              <a:rPr lang="ru-RU" smtClean="0"/>
              <a:pPr>
                <a:defRPr/>
              </a:pPr>
              <a:t>05.01.2015</a:t>
            </a:fld>
            <a:endParaRPr lang="ru-RU"/>
          </a:p>
        </p:txBody>
      </p:sp>
      <p:graphicFrame>
        <p:nvGraphicFramePr>
          <p:cNvPr id="4" name="Диаграмма 3"/>
          <p:cNvGraphicFramePr/>
          <p:nvPr/>
        </p:nvGraphicFramePr>
        <p:xfrm>
          <a:off x="285720" y="357166"/>
          <a:ext cx="8568952" cy="6264696"/>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p:split orient="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251520" y="274638"/>
            <a:ext cx="8435280" cy="1143000"/>
          </a:xfrm>
        </p:spPr>
        <p:txBody>
          <a:bodyPr/>
          <a:lstStyle/>
          <a:p>
            <a:r>
              <a:rPr lang="de-DE" dirty="0" smtClean="0">
                <a:solidFill>
                  <a:schemeClr val="bg1"/>
                </a:solidFill>
                <a:latin typeface="Times New Roman" pitchFamily="18" charset="0"/>
                <a:cs typeface="Times New Roman" pitchFamily="18" charset="0"/>
              </a:rPr>
              <a:t>      </a:t>
            </a:r>
            <a:r>
              <a:rPr lang="de-DE"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Eine populärste und von allen gelesene Art der Literatur</a:t>
            </a:r>
            <a:endParaRPr lang="ru-RU"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
        <p:nvSpPr>
          <p:cNvPr id="4" name="Дата 3"/>
          <p:cNvSpPr>
            <a:spLocks noGrp="1"/>
          </p:cNvSpPr>
          <p:nvPr>
            <p:ph type="dt" sz="half" idx="10"/>
          </p:nvPr>
        </p:nvSpPr>
        <p:spPr/>
        <p:txBody>
          <a:bodyPr/>
          <a:lstStyle/>
          <a:p>
            <a:pPr>
              <a:defRPr/>
            </a:pPr>
            <a:fld id="{17B67491-6FAB-4766-8919-FEE9EF119558}" type="datetime1">
              <a:rPr lang="ru-RU" smtClean="0"/>
              <a:pPr>
                <a:defRPr/>
              </a:pPr>
              <a:t>05.01.2015</a:t>
            </a:fld>
            <a:endParaRPr lang="ru-RU"/>
          </a:p>
        </p:txBody>
      </p:sp>
      <p:pic>
        <p:nvPicPr>
          <p:cNvPr id="5122" name="Picture 2" descr="M:\Экзамен\Полина\12.jpg"/>
          <p:cNvPicPr>
            <a:picLocks noChangeAspect="1" noChangeArrowheads="1"/>
          </p:cNvPicPr>
          <p:nvPr/>
        </p:nvPicPr>
        <p:blipFill>
          <a:blip r:embed="rId2" cstate="print"/>
          <a:stretch>
            <a:fillRect/>
          </a:stretch>
        </p:blipFill>
        <p:spPr bwMode="auto">
          <a:xfrm>
            <a:off x="1187624" y="2492896"/>
            <a:ext cx="6762328" cy="4116199"/>
          </a:xfrm>
          <a:prstGeom prst="rect">
            <a:avLst/>
          </a:prstGeom>
          <a:noFill/>
        </p:spPr>
      </p:pic>
      <p:sp>
        <p:nvSpPr>
          <p:cNvPr id="7" name="Заголовок 5"/>
          <p:cNvSpPr txBox="1">
            <a:spLocks/>
          </p:cNvSpPr>
          <p:nvPr/>
        </p:nvSpPr>
        <p:spPr bwMode="auto">
          <a:xfrm>
            <a:off x="323528" y="1556792"/>
            <a:ext cx="843528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4400" b="1" i="0" u="none" strike="noStrike" kern="1200" normalizeH="0" baseline="0" noProof="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uLnTx/>
                <a:uFillTx/>
                <a:latin typeface="Times New Roman" pitchFamily="18" charset="0"/>
                <a:ea typeface="+mj-ea"/>
                <a:cs typeface="Times New Roman" pitchFamily="18" charset="0"/>
              </a:rPr>
              <a:t>      </a:t>
            </a:r>
            <a:r>
              <a:rPr lang="de-DE"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ea typeface="+mj-ea"/>
                <a:cs typeface="Times New Roman" pitchFamily="18" charset="0"/>
              </a:rPr>
              <a:t>ist das Märchen. </a:t>
            </a:r>
            <a:endParaRPr kumimoji="0" lang="ru-RU" sz="4000" b="1" i="0" u="none" strike="noStrike" kern="1200" normalizeH="0" baseline="0" noProof="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uLnTx/>
              <a:uFillTx/>
              <a:latin typeface="Times New Roman" pitchFamily="18" charset="0"/>
              <a:ea typeface="+mj-ea"/>
              <a:cs typeface="Times New Roman" pitchFamily="18"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strVal val="#ppt_w*0.70"/>
                                          </p:val>
                                        </p:tav>
                                        <p:tav tm="100000">
                                          <p:val>
                                            <p:strVal val="#ppt_w"/>
                                          </p:val>
                                        </p:tav>
                                      </p:tavLst>
                                    </p:anim>
                                    <p:anim calcmode="lin" valueType="num">
                                      <p:cBhvr>
                                        <p:cTn id="8" dur="2000" fill="hold"/>
                                        <p:tgtEl>
                                          <p:spTgt spid="6"/>
                                        </p:tgtEl>
                                        <p:attrNameLst>
                                          <p:attrName>ppt_h</p:attrName>
                                        </p:attrNameLst>
                                      </p:cBhvr>
                                      <p:tavLst>
                                        <p:tav tm="0">
                                          <p:val>
                                            <p:strVal val="#ppt_h"/>
                                          </p:val>
                                        </p:tav>
                                        <p:tav tm="100000">
                                          <p:val>
                                            <p:strVal val="#ppt_h"/>
                                          </p:val>
                                        </p:tav>
                                      </p:tavLst>
                                    </p:anim>
                                    <p:animEffect transition="in" filter="fade">
                                      <p:cBhvr>
                                        <p:cTn id="9" dur="2000"/>
                                        <p:tgtEl>
                                          <p:spTgt spid="6"/>
                                        </p:tgtEl>
                                      </p:cBhvr>
                                    </p:animEffect>
                                  </p:childTnLst>
                                </p:cTn>
                              </p:par>
                              <p:par>
                                <p:cTn id="10" presetID="55" presetClass="entr" presetSubtype="0" fill="hold" nodeType="withEffect">
                                  <p:stCondLst>
                                    <p:cond delay="0"/>
                                  </p:stCondLst>
                                  <p:childTnLst>
                                    <p:set>
                                      <p:cBhvr>
                                        <p:cTn id="11" dur="1" fill="hold">
                                          <p:stCondLst>
                                            <p:cond delay="0"/>
                                          </p:stCondLst>
                                        </p:cTn>
                                        <p:tgtEl>
                                          <p:spTgt spid="5122"/>
                                        </p:tgtEl>
                                        <p:attrNameLst>
                                          <p:attrName>style.visibility</p:attrName>
                                        </p:attrNameLst>
                                      </p:cBhvr>
                                      <p:to>
                                        <p:strVal val="visible"/>
                                      </p:to>
                                    </p:set>
                                    <p:anim calcmode="lin" valueType="num">
                                      <p:cBhvr>
                                        <p:cTn id="12" dur="2000" fill="hold"/>
                                        <p:tgtEl>
                                          <p:spTgt spid="5122"/>
                                        </p:tgtEl>
                                        <p:attrNameLst>
                                          <p:attrName>ppt_w</p:attrName>
                                        </p:attrNameLst>
                                      </p:cBhvr>
                                      <p:tavLst>
                                        <p:tav tm="0">
                                          <p:val>
                                            <p:strVal val="#ppt_w*0.70"/>
                                          </p:val>
                                        </p:tav>
                                        <p:tav tm="100000">
                                          <p:val>
                                            <p:strVal val="#ppt_w"/>
                                          </p:val>
                                        </p:tav>
                                      </p:tavLst>
                                    </p:anim>
                                    <p:anim calcmode="lin" valueType="num">
                                      <p:cBhvr>
                                        <p:cTn id="13" dur="2000" fill="hold"/>
                                        <p:tgtEl>
                                          <p:spTgt spid="5122"/>
                                        </p:tgtEl>
                                        <p:attrNameLst>
                                          <p:attrName>ppt_h</p:attrName>
                                        </p:attrNameLst>
                                      </p:cBhvr>
                                      <p:tavLst>
                                        <p:tav tm="0">
                                          <p:val>
                                            <p:strVal val="#ppt_h"/>
                                          </p:val>
                                        </p:tav>
                                        <p:tav tm="100000">
                                          <p:val>
                                            <p:strVal val="#ppt_h"/>
                                          </p:val>
                                        </p:tav>
                                      </p:tavLst>
                                    </p:anim>
                                    <p:animEffect transition="in" filter="fade">
                                      <p:cBhvr>
                                        <p:cTn id="14" dur="2000"/>
                                        <p:tgtEl>
                                          <p:spTgt spid="512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2000" fill="hold"/>
                                        <p:tgtEl>
                                          <p:spTgt spid="7"/>
                                        </p:tgtEl>
                                        <p:attrNameLst>
                                          <p:attrName>ppt_w</p:attrName>
                                        </p:attrNameLst>
                                      </p:cBhvr>
                                      <p:tavLst>
                                        <p:tav tm="0">
                                          <p:val>
                                            <p:strVal val="#ppt_w*0.70"/>
                                          </p:val>
                                        </p:tav>
                                        <p:tav tm="100000">
                                          <p:val>
                                            <p:strVal val="#ppt_w"/>
                                          </p:val>
                                        </p:tav>
                                      </p:tavLst>
                                    </p:anim>
                                    <p:anim calcmode="lin" valueType="num">
                                      <p:cBhvr>
                                        <p:cTn id="18" dur="2000" fill="hold"/>
                                        <p:tgtEl>
                                          <p:spTgt spid="7"/>
                                        </p:tgtEl>
                                        <p:attrNameLst>
                                          <p:attrName>ppt_h</p:attrName>
                                        </p:attrNameLst>
                                      </p:cBhvr>
                                      <p:tavLst>
                                        <p:tav tm="0">
                                          <p:val>
                                            <p:strVal val="#ppt_h"/>
                                          </p:val>
                                        </p:tav>
                                        <p:tav tm="100000">
                                          <p:val>
                                            <p:strVal val="#ppt_h"/>
                                          </p:val>
                                        </p:tav>
                                      </p:tavLst>
                                    </p:anim>
                                    <p:animEffect transition="in" filter="fade">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4143380"/>
            <a:ext cx="8229600" cy="1143000"/>
          </a:xfrm>
        </p:spPr>
        <p:txBody>
          <a:bodyPr/>
          <a:lstStyle/>
          <a:p>
            <a:r>
              <a:rPr lang="de-DE" dirty="0" smtClean="0">
                <a:latin typeface="Blackadder ITC" pitchFamily="82" charset="0"/>
              </a:rPr>
              <a:t>„</a:t>
            </a:r>
            <a:r>
              <a:rPr lang="de-DE" dirty="0" smtClean="0">
                <a:solidFill>
                  <a:srgbClr val="0070C0"/>
                </a:solidFill>
                <a:latin typeface="Blackadder ITC" pitchFamily="82" charset="0"/>
              </a:rPr>
              <a:t>Das Märchen</a:t>
            </a:r>
            <a:r>
              <a:rPr lang="ru-RU" dirty="0" smtClean="0">
                <a:solidFill>
                  <a:srgbClr val="0070C0"/>
                </a:solidFill>
              </a:rPr>
              <a:t> </a:t>
            </a:r>
            <a:r>
              <a:rPr lang="de-DE" dirty="0" smtClean="0">
                <a:solidFill>
                  <a:srgbClr val="0070C0"/>
                </a:solidFill>
                <a:latin typeface="Blackadder ITC" pitchFamily="82" charset="0"/>
              </a:rPr>
              <a:t> gibt unseren Gedanken eine wunderschöne Möglichkeit weit vor einem Lebensfakt zu sehen“.</a:t>
            </a:r>
            <a:r>
              <a:rPr lang="ru-RU" dirty="0" smtClean="0">
                <a:solidFill>
                  <a:srgbClr val="0070C0"/>
                </a:solidFill>
                <a:latin typeface="Blackadder ITC" pitchFamily="82" charset="0"/>
              </a:rPr>
              <a:t/>
            </a:r>
            <a:br>
              <a:rPr lang="ru-RU" dirty="0" smtClean="0">
                <a:solidFill>
                  <a:srgbClr val="0070C0"/>
                </a:solidFill>
                <a:latin typeface="Blackadder ITC" pitchFamily="82" charset="0"/>
              </a:rPr>
            </a:br>
            <a:r>
              <a:rPr lang="ru-RU" sz="2800" dirty="0" smtClean="0">
                <a:latin typeface="Times New Roman" pitchFamily="18" charset="0"/>
                <a:cs typeface="Times New Roman" pitchFamily="18" charset="0"/>
              </a:rPr>
              <a:t>(</a:t>
            </a:r>
            <a:r>
              <a:rPr lang="de-DE" sz="2800" dirty="0" smtClean="0">
                <a:latin typeface="Times New Roman" pitchFamily="18" charset="0"/>
                <a:cs typeface="Times New Roman" pitchFamily="18" charset="0"/>
              </a:rPr>
              <a:t>der bekannte russischen Schriftsteller M. Gorky </a:t>
            </a:r>
            <a:r>
              <a:rPr lang="ru-RU" sz="2800" dirty="0" smtClean="0">
                <a:latin typeface="Times New Roman" pitchFamily="18" charset="0"/>
                <a:cs typeface="Times New Roman" pitchFamily="18" charset="0"/>
              </a:rPr>
              <a:t>)</a:t>
            </a:r>
            <a:r>
              <a:rPr lang="ru-RU" sz="2800" dirty="0" smtClean="0">
                <a:solidFill>
                  <a:srgbClr val="0070C0"/>
                </a:solidFill>
                <a:latin typeface="Times New Roman" pitchFamily="18" charset="0"/>
                <a:cs typeface="Times New Roman" pitchFamily="18" charset="0"/>
              </a:rPr>
              <a:t/>
            </a:r>
            <a:br>
              <a:rPr lang="ru-RU" sz="2800" dirty="0" smtClean="0">
                <a:solidFill>
                  <a:srgbClr val="0070C0"/>
                </a:solidFill>
                <a:latin typeface="Times New Roman" pitchFamily="18" charset="0"/>
                <a:cs typeface="Times New Roman" pitchFamily="18" charset="0"/>
              </a:rPr>
            </a:br>
            <a:endParaRPr lang="ru-RU" sz="2800" dirty="0">
              <a:solidFill>
                <a:srgbClr val="0070C0"/>
              </a:solidFill>
              <a:latin typeface="Times New Roman" pitchFamily="18" charset="0"/>
              <a:cs typeface="Times New Roman" pitchFamily="18" charset="0"/>
            </a:endParaRPr>
          </a:p>
        </p:txBody>
      </p:sp>
      <p:sp>
        <p:nvSpPr>
          <p:cNvPr id="3" name="Дата 2"/>
          <p:cNvSpPr>
            <a:spLocks noGrp="1"/>
          </p:cNvSpPr>
          <p:nvPr>
            <p:ph type="dt" sz="half" idx="10"/>
          </p:nvPr>
        </p:nvSpPr>
        <p:spPr/>
        <p:txBody>
          <a:bodyPr/>
          <a:lstStyle/>
          <a:p>
            <a:pPr>
              <a:defRPr/>
            </a:pPr>
            <a:fld id="{A2915BFA-7F9C-4491-8C53-E375C4742228}" type="datetime1">
              <a:rPr lang="ru-RU" smtClean="0"/>
              <a:pPr>
                <a:defRPr/>
              </a:pPr>
              <a:t>05.01.2015</a:t>
            </a:fld>
            <a:endParaRPr lang="ru-RU"/>
          </a:p>
        </p:txBody>
      </p:sp>
      <p:pic>
        <p:nvPicPr>
          <p:cNvPr id="5" name="Рисунок 4" descr="0_2965a_96c5b462_S.jpeg"/>
          <p:cNvPicPr>
            <a:picLocks noChangeAspect="1"/>
          </p:cNvPicPr>
          <p:nvPr/>
        </p:nvPicPr>
        <p:blipFill>
          <a:blip r:embed="rId2" cstate="print"/>
          <a:stretch>
            <a:fillRect/>
          </a:stretch>
        </p:blipFill>
        <p:spPr>
          <a:xfrm>
            <a:off x="6084168" y="231198"/>
            <a:ext cx="2488360" cy="2867297"/>
          </a:xfrm>
          <a:prstGeom prst="rect">
            <a:avLst/>
          </a:prstGeom>
        </p:spPr>
      </p:pic>
      <p:pic>
        <p:nvPicPr>
          <p:cNvPr id="6" name="Рисунок 5" descr="0_2965a_96c5b462_S.jpeg"/>
          <p:cNvPicPr>
            <a:picLocks noChangeAspect="1"/>
          </p:cNvPicPr>
          <p:nvPr/>
        </p:nvPicPr>
        <p:blipFill>
          <a:blip r:embed="rId3" cstate="print"/>
          <a:stretch>
            <a:fillRect/>
          </a:stretch>
        </p:blipFill>
        <p:spPr>
          <a:xfrm>
            <a:off x="0" y="-214338"/>
            <a:ext cx="2827792" cy="3334660"/>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strVal val="#ppt_w*0.70"/>
                                          </p:val>
                                        </p:tav>
                                        <p:tav tm="100000">
                                          <p:val>
                                            <p:strVal val="#ppt_w"/>
                                          </p:val>
                                        </p:tav>
                                      </p:tavLst>
                                    </p:anim>
                                    <p:anim calcmode="lin" valueType="num">
                                      <p:cBhvr>
                                        <p:cTn id="8" dur="2000" fill="hold"/>
                                        <p:tgtEl>
                                          <p:spTgt spid="5"/>
                                        </p:tgtEl>
                                        <p:attrNameLst>
                                          <p:attrName>ppt_h</p:attrName>
                                        </p:attrNameLst>
                                      </p:cBhvr>
                                      <p:tavLst>
                                        <p:tav tm="0">
                                          <p:val>
                                            <p:strVal val="#ppt_h"/>
                                          </p:val>
                                        </p:tav>
                                        <p:tav tm="100000">
                                          <p:val>
                                            <p:strVal val="#ppt_h"/>
                                          </p:val>
                                        </p:tav>
                                      </p:tavLst>
                                    </p:anim>
                                    <p:animEffect transition="in" filter="fade">
                                      <p:cBhvr>
                                        <p:cTn id="9" dur="2000"/>
                                        <p:tgtEl>
                                          <p:spTgt spid="5"/>
                                        </p:tgtEl>
                                      </p:cBhvr>
                                    </p:animEffect>
                                  </p:childTnLst>
                                </p:cTn>
                              </p:par>
                            </p:childTnLst>
                          </p:cTn>
                        </p:par>
                        <p:par>
                          <p:cTn id="10" fill="hold">
                            <p:stCondLst>
                              <p:cond delay="2000"/>
                            </p:stCondLst>
                            <p:childTnLst>
                              <p:par>
                                <p:cTn id="11" presetID="55"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2000" fill="hold"/>
                                        <p:tgtEl>
                                          <p:spTgt spid="2"/>
                                        </p:tgtEl>
                                        <p:attrNameLst>
                                          <p:attrName>ppt_w</p:attrName>
                                        </p:attrNameLst>
                                      </p:cBhvr>
                                      <p:tavLst>
                                        <p:tav tm="0">
                                          <p:val>
                                            <p:strVal val="#ppt_w*0.70"/>
                                          </p:val>
                                        </p:tav>
                                        <p:tav tm="100000">
                                          <p:val>
                                            <p:strVal val="#ppt_w"/>
                                          </p:val>
                                        </p:tav>
                                      </p:tavLst>
                                    </p:anim>
                                    <p:anim calcmode="lin" valueType="num">
                                      <p:cBhvr>
                                        <p:cTn id="14" dur="2000" fill="hold"/>
                                        <p:tgtEl>
                                          <p:spTgt spid="2"/>
                                        </p:tgtEl>
                                        <p:attrNameLst>
                                          <p:attrName>ppt_h</p:attrName>
                                        </p:attrNameLst>
                                      </p:cBhvr>
                                      <p:tavLst>
                                        <p:tav tm="0">
                                          <p:val>
                                            <p:strVal val="#ppt_h"/>
                                          </p:val>
                                        </p:tav>
                                        <p:tav tm="100000">
                                          <p:val>
                                            <p:strVal val="#ppt_h"/>
                                          </p:val>
                                        </p:tav>
                                      </p:tavLst>
                                    </p:anim>
                                    <p:animEffect transition="in" filter="fade">
                                      <p:cBhvr>
                                        <p:cTn id="1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descr="31b73af89d1a8438836c73200f679a70.gif"/>
          <p:cNvPicPr>
            <a:picLocks noChangeAspect="1"/>
          </p:cNvPicPr>
          <p:nvPr/>
        </p:nvPicPr>
        <p:blipFill>
          <a:blip r:embed="rId2" cstate="print"/>
          <a:stretch>
            <a:fillRect/>
          </a:stretch>
        </p:blipFill>
        <p:spPr>
          <a:xfrm>
            <a:off x="179512" y="188640"/>
            <a:ext cx="4281876" cy="3665285"/>
          </a:xfrm>
          <a:prstGeom prst="rect">
            <a:avLst/>
          </a:prstGeom>
        </p:spPr>
      </p:pic>
      <p:sp>
        <p:nvSpPr>
          <p:cNvPr id="6" name="Заголовок 5"/>
          <p:cNvSpPr>
            <a:spLocks noGrp="1"/>
          </p:cNvSpPr>
          <p:nvPr>
            <p:ph type="title"/>
          </p:nvPr>
        </p:nvSpPr>
        <p:spPr>
          <a:xfrm>
            <a:off x="611560" y="3645024"/>
            <a:ext cx="8229600" cy="1143000"/>
          </a:xfrm>
        </p:spPr>
        <p:txBody>
          <a:bodyPr/>
          <a:lstStyle/>
          <a:p>
            <a:r>
              <a:rPr lang="de-DE" sz="2800" dirty="0" smtClean="0">
                <a:latin typeface="Times New Roman" pitchFamily="18" charset="0"/>
                <a:cs typeface="Times New Roman" pitchFamily="18" charset="0"/>
              </a:rPr>
              <a:t>                                    Es gibt viele Märchen.</a:t>
            </a:r>
            <a:r>
              <a:rPr lang="ru-RU" sz="2800" dirty="0" smtClean="0">
                <a:latin typeface="Times New Roman" pitchFamily="18" charset="0"/>
                <a:cs typeface="Times New Roman" pitchFamily="18" charset="0"/>
              </a:rPr>
              <a:t/>
            </a:r>
            <a:br>
              <a:rPr lang="ru-RU" sz="2800"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                                    </a:t>
            </a:r>
            <a:r>
              <a:rPr lang="de-DE" sz="2800" dirty="0" smtClean="0">
                <a:latin typeface="Times New Roman" pitchFamily="18" charset="0"/>
                <a:cs typeface="Times New Roman" pitchFamily="18" charset="0"/>
              </a:rPr>
              <a:t>Wir lesen sie gern.</a:t>
            </a:r>
            <a:r>
              <a:rPr lang="ru-RU" sz="2800" dirty="0" smtClean="0">
                <a:latin typeface="Times New Roman" pitchFamily="18" charset="0"/>
                <a:cs typeface="Times New Roman" pitchFamily="18" charset="0"/>
              </a:rPr>
              <a:t/>
            </a:r>
            <a:br>
              <a:rPr lang="ru-RU" sz="2800"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                                             </a:t>
            </a:r>
            <a:r>
              <a:rPr lang="de-DE" sz="2800" dirty="0" smtClean="0">
                <a:latin typeface="Times New Roman" pitchFamily="18" charset="0"/>
                <a:cs typeface="Times New Roman" pitchFamily="18" charset="0"/>
              </a:rPr>
              <a:t>Erzählen von Prinzen, </a:t>
            </a:r>
            <a:br>
              <a:rPr lang="de-DE" sz="2800" dirty="0" smtClean="0">
                <a:latin typeface="Times New Roman" pitchFamily="18" charset="0"/>
                <a:cs typeface="Times New Roman" pitchFamily="18" charset="0"/>
              </a:rPr>
            </a:br>
            <a:r>
              <a:rPr lang="de-DE" sz="2800" dirty="0" smtClean="0">
                <a:latin typeface="Times New Roman" pitchFamily="18" charset="0"/>
                <a:cs typeface="Times New Roman" pitchFamily="18" charset="0"/>
              </a:rPr>
              <a:t>                                           von Riesen, vom Stern,</a:t>
            </a:r>
            <a:r>
              <a:rPr lang="ru-RU" sz="2800" dirty="0" smtClean="0">
                <a:latin typeface="Times New Roman" pitchFamily="18" charset="0"/>
                <a:cs typeface="Times New Roman" pitchFamily="18" charset="0"/>
              </a:rPr>
              <a:t/>
            </a:r>
            <a:br>
              <a:rPr lang="ru-RU" sz="2800"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                                               </a:t>
            </a:r>
            <a:r>
              <a:rPr lang="de-DE" sz="2800" dirty="0" smtClean="0">
                <a:latin typeface="Times New Roman" pitchFamily="18" charset="0"/>
                <a:cs typeface="Times New Roman" pitchFamily="18" charset="0"/>
              </a:rPr>
              <a:t>Erzählen von Zwergen, von Hexen, von Tieren.</a:t>
            </a:r>
            <a:r>
              <a:rPr lang="ru-RU" sz="2800" dirty="0" smtClean="0">
                <a:latin typeface="Times New Roman" pitchFamily="18" charset="0"/>
                <a:cs typeface="Times New Roman" pitchFamily="18" charset="0"/>
              </a:rPr>
              <a:t/>
            </a:r>
            <a:br>
              <a:rPr lang="ru-RU" sz="2800" dirty="0" smtClean="0">
                <a:latin typeface="Times New Roman" pitchFamily="18" charset="0"/>
                <a:cs typeface="Times New Roman" pitchFamily="18" charset="0"/>
              </a:rPr>
            </a:br>
            <a:r>
              <a:rPr lang="de-DE" sz="2800" dirty="0" smtClean="0">
                <a:latin typeface="Times New Roman" pitchFamily="18" charset="0"/>
                <a:cs typeface="Times New Roman" pitchFamily="18" charset="0"/>
              </a:rPr>
              <a:t>Wir lesen und können da viel phantasieren.</a:t>
            </a:r>
            <a:r>
              <a:rPr lang="ru-RU" sz="2800" dirty="0" smtClean="0">
                <a:latin typeface="Times New Roman" pitchFamily="18" charset="0"/>
                <a:cs typeface="Times New Roman" pitchFamily="18" charset="0"/>
              </a:rPr>
              <a:t/>
            </a:r>
            <a:br>
              <a:rPr lang="ru-RU" sz="2800" dirty="0" smtClean="0">
                <a:latin typeface="Times New Roman" pitchFamily="18" charset="0"/>
                <a:cs typeface="Times New Roman" pitchFamily="18" charset="0"/>
              </a:rPr>
            </a:br>
            <a:r>
              <a:rPr lang="de-DE" sz="2800" dirty="0" smtClean="0">
                <a:latin typeface="Times New Roman" pitchFamily="18" charset="0"/>
                <a:cs typeface="Times New Roman" pitchFamily="18" charset="0"/>
              </a:rPr>
              <a:t>Dort ist eine andre besondere Welt.</a:t>
            </a:r>
            <a:r>
              <a:rPr lang="ru-RU" sz="2800" dirty="0" smtClean="0">
                <a:latin typeface="Times New Roman" pitchFamily="18" charset="0"/>
                <a:cs typeface="Times New Roman" pitchFamily="18" charset="0"/>
              </a:rPr>
              <a:t/>
            </a:r>
            <a:br>
              <a:rPr lang="ru-RU" sz="2800" dirty="0" smtClean="0">
                <a:latin typeface="Times New Roman" pitchFamily="18" charset="0"/>
                <a:cs typeface="Times New Roman" pitchFamily="18" charset="0"/>
              </a:rPr>
            </a:br>
            <a:r>
              <a:rPr lang="de-DE" sz="2800" dirty="0" smtClean="0">
                <a:latin typeface="Times New Roman" pitchFamily="18" charset="0"/>
                <a:cs typeface="Times New Roman" pitchFamily="18" charset="0"/>
              </a:rPr>
              <a:t>Der Löwe ist König, der Hase – ein Held,</a:t>
            </a:r>
            <a:r>
              <a:rPr lang="ru-RU" sz="2800" dirty="0" smtClean="0">
                <a:latin typeface="Times New Roman" pitchFamily="18" charset="0"/>
                <a:cs typeface="Times New Roman" pitchFamily="18" charset="0"/>
              </a:rPr>
              <a:t/>
            </a:r>
            <a:br>
              <a:rPr lang="ru-RU" sz="2800" dirty="0" smtClean="0">
                <a:latin typeface="Times New Roman" pitchFamily="18" charset="0"/>
                <a:cs typeface="Times New Roman" pitchFamily="18" charset="0"/>
              </a:rPr>
            </a:br>
            <a:r>
              <a:rPr lang="de-DE" sz="2800" dirty="0" smtClean="0">
                <a:latin typeface="Times New Roman" pitchFamily="18" charset="0"/>
                <a:cs typeface="Times New Roman" pitchFamily="18" charset="0"/>
              </a:rPr>
              <a:t>Der Frosch nimmt sich eine Prinzessin zur Frau,</a:t>
            </a:r>
            <a:r>
              <a:rPr lang="ru-RU" sz="2800" dirty="0" smtClean="0">
                <a:latin typeface="Times New Roman" pitchFamily="18" charset="0"/>
                <a:cs typeface="Times New Roman" pitchFamily="18" charset="0"/>
              </a:rPr>
              <a:t/>
            </a:r>
            <a:br>
              <a:rPr lang="ru-RU" sz="2800" dirty="0" smtClean="0">
                <a:latin typeface="Times New Roman" pitchFamily="18" charset="0"/>
                <a:cs typeface="Times New Roman" pitchFamily="18" charset="0"/>
              </a:rPr>
            </a:br>
            <a:r>
              <a:rPr lang="de-DE" sz="2800" dirty="0" smtClean="0">
                <a:latin typeface="Times New Roman" pitchFamily="18" charset="0"/>
                <a:cs typeface="Times New Roman" pitchFamily="18" charset="0"/>
              </a:rPr>
              <a:t>Doch endet es gut. Jeder weiß es genau. </a:t>
            </a:r>
            <a:r>
              <a:rPr lang="ru-RU" sz="2800" b="1" dirty="0" smtClean="0">
                <a:solidFill>
                  <a:schemeClr val="tx1">
                    <a:lumMod val="75000"/>
                    <a:lumOff val="25000"/>
                  </a:schemeClr>
                </a:solidFill>
              </a:rPr>
              <a:t/>
            </a:r>
            <a:br>
              <a:rPr lang="ru-RU" sz="2800" b="1" dirty="0" smtClean="0">
                <a:solidFill>
                  <a:schemeClr val="tx1">
                    <a:lumMod val="75000"/>
                    <a:lumOff val="25000"/>
                  </a:schemeClr>
                </a:solidFill>
              </a:rPr>
            </a:br>
            <a:endParaRPr lang="ru-RU" sz="2800" b="1" dirty="0">
              <a:solidFill>
                <a:schemeClr val="tx1">
                  <a:lumMod val="75000"/>
                  <a:lumOff val="25000"/>
                </a:schemeClr>
              </a:solidFill>
            </a:endParaRPr>
          </a:p>
        </p:txBody>
      </p:sp>
      <p:sp>
        <p:nvSpPr>
          <p:cNvPr id="4" name="Дата 3"/>
          <p:cNvSpPr>
            <a:spLocks noGrp="1"/>
          </p:cNvSpPr>
          <p:nvPr>
            <p:ph type="dt" sz="half" idx="10"/>
          </p:nvPr>
        </p:nvSpPr>
        <p:spPr/>
        <p:txBody>
          <a:bodyPr/>
          <a:lstStyle/>
          <a:p>
            <a:pPr>
              <a:defRPr/>
            </a:pPr>
            <a:fld id="{17B67491-6FAB-4766-8919-FEE9EF119558}" type="datetime1">
              <a:rPr lang="ru-RU" smtClean="0"/>
              <a:pPr>
                <a:defRPr/>
              </a:pPr>
              <a:t>05.01.2015</a:t>
            </a:fld>
            <a:endParaRPr lang="ru-RU"/>
          </a:p>
        </p:txBody>
      </p:sp>
      <p:sp>
        <p:nvSpPr>
          <p:cNvPr id="5" name="Номер слайда 4"/>
          <p:cNvSpPr>
            <a:spLocks noGrp="1"/>
          </p:cNvSpPr>
          <p:nvPr>
            <p:ph type="sldNum" sz="quarter" idx="12"/>
          </p:nvPr>
        </p:nvSpPr>
        <p:spPr/>
        <p:txBody>
          <a:bodyPr/>
          <a:lstStyle/>
          <a:p>
            <a:pPr>
              <a:defRPr/>
            </a:pPr>
            <a:fld id="{0D80C1DD-4D57-4659-AFB6-0D3A88AE863F}" type="slidenum">
              <a:rPr lang="ru-RU" smtClean="0"/>
              <a:pPr>
                <a:defRPr/>
              </a:pPr>
              <a:t>19</a:t>
            </a:fld>
            <a:endParaRPr lang="ru-RU"/>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strVal val="#ppt_w*0.70"/>
                                          </p:val>
                                        </p:tav>
                                        <p:tav tm="100000">
                                          <p:val>
                                            <p:strVal val="#ppt_w"/>
                                          </p:val>
                                        </p:tav>
                                      </p:tavLst>
                                    </p:anim>
                                    <p:anim calcmode="lin" valueType="num">
                                      <p:cBhvr>
                                        <p:cTn id="8" dur="2000" fill="hold"/>
                                        <p:tgtEl>
                                          <p:spTgt spid="7"/>
                                        </p:tgtEl>
                                        <p:attrNameLst>
                                          <p:attrName>ppt_h</p:attrName>
                                        </p:attrNameLst>
                                      </p:cBhvr>
                                      <p:tavLst>
                                        <p:tav tm="0">
                                          <p:val>
                                            <p:strVal val="#ppt_h"/>
                                          </p:val>
                                        </p:tav>
                                        <p:tav tm="100000">
                                          <p:val>
                                            <p:strVal val="#ppt_h"/>
                                          </p:val>
                                        </p:tav>
                                      </p:tavLst>
                                    </p:anim>
                                    <p:animEffect transition="in" filter="fade">
                                      <p:cBhvr>
                                        <p:cTn id="9" dur="2000"/>
                                        <p:tgtEl>
                                          <p:spTgt spid="7"/>
                                        </p:tgtEl>
                                      </p:cBhvr>
                                    </p:animEffect>
                                  </p:childTnLst>
                                </p:cTn>
                              </p:par>
                            </p:childTnLst>
                          </p:cTn>
                        </p:par>
                        <p:par>
                          <p:cTn id="10" fill="hold">
                            <p:stCondLst>
                              <p:cond delay="2000"/>
                            </p:stCondLst>
                            <p:childTnLst>
                              <p:par>
                                <p:cTn id="11" presetID="55"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2000" fill="hold"/>
                                        <p:tgtEl>
                                          <p:spTgt spid="6"/>
                                        </p:tgtEl>
                                        <p:attrNameLst>
                                          <p:attrName>ppt_w</p:attrName>
                                        </p:attrNameLst>
                                      </p:cBhvr>
                                      <p:tavLst>
                                        <p:tav tm="0">
                                          <p:val>
                                            <p:strVal val="#ppt_w*0.70"/>
                                          </p:val>
                                        </p:tav>
                                        <p:tav tm="100000">
                                          <p:val>
                                            <p:strVal val="#ppt_w"/>
                                          </p:val>
                                        </p:tav>
                                      </p:tavLst>
                                    </p:anim>
                                    <p:anim calcmode="lin" valueType="num">
                                      <p:cBhvr>
                                        <p:cTn id="14" dur="2000" fill="hold"/>
                                        <p:tgtEl>
                                          <p:spTgt spid="6"/>
                                        </p:tgtEl>
                                        <p:attrNameLst>
                                          <p:attrName>ppt_h</p:attrName>
                                        </p:attrNameLst>
                                      </p:cBhvr>
                                      <p:tavLst>
                                        <p:tav tm="0">
                                          <p:val>
                                            <p:strVal val="#ppt_h"/>
                                          </p:val>
                                        </p:tav>
                                        <p:tav tm="100000">
                                          <p:val>
                                            <p:strVal val="#ppt_h"/>
                                          </p:val>
                                        </p:tav>
                                      </p:tavLst>
                                    </p:anim>
                                    <p:animEffect transition="in" filter="fade">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755576" y="4725144"/>
            <a:ext cx="7772400" cy="1362075"/>
          </a:xfrm>
        </p:spPr>
        <p:txBody>
          <a:bodyPr/>
          <a:lstStyle/>
          <a:p>
            <a:pPr algn="r"/>
            <a:r>
              <a:rPr lang="de-DE" sz="3600" dirty="0" smtClean="0">
                <a:latin typeface="Times New Roman" pitchFamily="18" charset="0"/>
                <a:cs typeface="Times New Roman" pitchFamily="18" charset="0"/>
              </a:rPr>
              <a:t>(Sprichwort)</a:t>
            </a:r>
            <a:endParaRPr lang="ru-RU" sz="3600" dirty="0">
              <a:latin typeface="Times New Roman" pitchFamily="18" charset="0"/>
              <a:cs typeface="Times New Roman" pitchFamily="18" charset="0"/>
            </a:endParaRPr>
          </a:p>
        </p:txBody>
      </p:sp>
      <p:sp>
        <p:nvSpPr>
          <p:cNvPr id="5" name="Текст 4"/>
          <p:cNvSpPr>
            <a:spLocks noGrp="1"/>
          </p:cNvSpPr>
          <p:nvPr>
            <p:ph type="body" idx="1"/>
          </p:nvPr>
        </p:nvSpPr>
        <p:spPr>
          <a:xfrm>
            <a:off x="755576" y="3284984"/>
            <a:ext cx="7772400" cy="1500187"/>
          </a:xfrm>
        </p:spPr>
        <p:txBody>
          <a:bodyPr/>
          <a:lstStyle/>
          <a:p>
            <a:pPr algn="ctr"/>
            <a:r>
              <a:rPr lang="de-DE" sz="4800" dirty="0" smtClean="0">
                <a:ln>
                  <a:solidFill>
                    <a:srgbClr val="FF0000"/>
                  </a:solidFill>
                </a:ln>
                <a:latin typeface="Algerian" pitchFamily="82" charset="0"/>
              </a:rPr>
              <a:t>„Wer die Information hat, </a:t>
            </a:r>
          </a:p>
          <a:p>
            <a:pPr algn="ctr"/>
            <a:r>
              <a:rPr lang="de-DE" sz="4800" dirty="0" smtClean="0">
                <a:ln>
                  <a:solidFill>
                    <a:srgbClr val="FF0000"/>
                  </a:solidFill>
                </a:ln>
                <a:latin typeface="Algerian" pitchFamily="82" charset="0"/>
              </a:rPr>
              <a:t>beherrscht die Welt“</a:t>
            </a:r>
            <a:endParaRPr lang="ru-RU" sz="4800" dirty="0">
              <a:ln>
                <a:solidFill>
                  <a:srgbClr val="FF0000"/>
                </a:solidFill>
              </a:ln>
            </a:endParaRPr>
          </a:p>
        </p:txBody>
      </p:sp>
      <p:pic>
        <p:nvPicPr>
          <p:cNvPr id="6" name="Рисунок 5" descr="У компьютера.gif"/>
          <p:cNvPicPr>
            <a:picLocks noChangeAspect="1"/>
          </p:cNvPicPr>
          <p:nvPr/>
        </p:nvPicPr>
        <p:blipFill>
          <a:blip r:embed="rId2" cstate="print"/>
          <a:stretch>
            <a:fillRect/>
          </a:stretch>
        </p:blipFill>
        <p:spPr>
          <a:xfrm>
            <a:off x="179512" y="188640"/>
            <a:ext cx="2232248" cy="2009024"/>
          </a:xfrm>
          <a:prstGeom prst="rect">
            <a:avLst/>
          </a:prstGeom>
          <a:solidFill>
            <a:srgbClr val="00B050"/>
          </a:solidFill>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p:cTn id="13" dur="2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14" dur="2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15" dur="2000"/>
                                        <p:tgtEl>
                                          <p:spTgt spid="5">
                                            <p:txEl>
                                              <p:pRg st="0" end="0"/>
                                            </p:txEl>
                                          </p:spTgt>
                                        </p:tgtEl>
                                      </p:cBhvr>
                                    </p:animEffect>
                                  </p:childTnLst>
                                </p:cTn>
                              </p:par>
                              <p:par>
                                <p:cTn id="16" presetID="55" presetClass="entr" presetSubtype="0" fill="hold" grpId="0" nodeType="with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p:cTn id="18" dur="2000" fill="hold"/>
                                        <p:tgtEl>
                                          <p:spTgt spid="5">
                                            <p:txEl>
                                              <p:pRg st="1" end="1"/>
                                            </p:txEl>
                                          </p:spTgt>
                                        </p:tgtEl>
                                        <p:attrNameLst>
                                          <p:attrName>ppt_w</p:attrName>
                                        </p:attrNameLst>
                                      </p:cBhvr>
                                      <p:tavLst>
                                        <p:tav tm="0">
                                          <p:val>
                                            <p:strVal val="#ppt_w*0.70"/>
                                          </p:val>
                                        </p:tav>
                                        <p:tav tm="100000">
                                          <p:val>
                                            <p:strVal val="#ppt_w"/>
                                          </p:val>
                                        </p:tav>
                                      </p:tavLst>
                                    </p:anim>
                                    <p:anim calcmode="lin" valueType="num">
                                      <p:cBhvr>
                                        <p:cTn id="19" dur="20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20" dur="2000"/>
                                        <p:tgtEl>
                                          <p:spTgt spid="5">
                                            <p:txEl>
                                              <p:pRg st="1" end="1"/>
                                            </p:txEl>
                                          </p:spTgt>
                                        </p:tgtEl>
                                      </p:cBhvr>
                                    </p:animEffect>
                                  </p:childTnLst>
                                </p:cTn>
                              </p:par>
                            </p:childTnLst>
                          </p:cTn>
                        </p:par>
                        <p:par>
                          <p:cTn id="21" fill="hold">
                            <p:stCondLst>
                              <p:cond delay="3000"/>
                            </p:stCondLst>
                            <p:childTnLst>
                              <p:par>
                                <p:cTn id="22" presetID="55" presetClass="entr" presetSubtype="0"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2000" fill="hold"/>
                                        <p:tgtEl>
                                          <p:spTgt spid="4"/>
                                        </p:tgtEl>
                                        <p:attrNameLst>
                                          <p:attrName>ppt_w</p:attrName>
                                        </p:attrNameLst>
                                      </p:cBhvr>
                                      <p:tavLst>
                                        <p:tav tm="0">
                                          <p:val>
                                            <p:strVal val="#ppt_w*0.70"/>
                                          </p:val>
                                        </p:tav>
                                        <p:tav tm="100000">
                                          <p:val>
                                            <p:strVal val="#ppt_w"/>
                                          </p:val>
                                        </p:tav>
                                      </p:tavLst>
                                    </p:anim>
                                    <p:anim calcmode="lin" valueType="num">
                                      <p:cBhvr>
                                        <p:cTn id="25" dur="2000" fill="hold"/>
                                        <p:tgtEl>
                                          <p:spTgt spid="4"/>
                                        </p:tgtEl>
                                        <p:attrNameLst>
                                          <p:attrName>ppt_h</p:attrName>
                                        </p:attrNameLst>
                                      </p:cBhvr>
                                      <p:tavLst>
                                        <p:tav tm="0">
                                          <p:val>
                                            <p:strVal val="#ppt_h"/>
                                          </p:val>
                                        </p:tav>
                                        <p:tav tm="100000">
                                          <p:val>
                                            <p:strVal val="#ppt_h"/>
                                          </p:val>
                                        </p:tav>
                                      </p:tavLst>
                                    </p:anim>
                                    <p:animEffect transition="in" filter="fade">
                                      <p:cBhvr>
                                        <p:cTn id="2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p:txBody>
          <a:bodyPr/>
          <a:lstStyle/>
          <a:p>
            <a:r>
              <a:rPr lang="de-DE"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Wie finden Sie die Märchen? </a:t>
            </a:r>
            <a:endParaRPr lang="ru-RU"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
        <p:nvSpPr>
          <p:cNvPr id="2" name="Дата 1"/>
          <p:cNvSpPr>
            <a:spLocks noGrp="1"/>
          </p:cNvSpPr>
          <p:nvPr>
            <p:ph type="dt" sz="half" idx="10"/>
          </p:nvPr>
        </p:nvSpPr>
        <p:spPr/>
        <p:txBody>
          <a:bodyPr/>
          <a:lstStyle/>
          <a:p>
            <a:pPr>
              <a:defRPr/>
            </a:pPr>
            <a:fld id="{BB32C8A9-C78F-47FA-9818-3F30F58DC54E}" type="datetime1">
              <a:rPr lang="ru-RU" smtClean="0"/>
              <a:pPr>
                <a:defRPr/>
              </a:pPr>
              <a:t>05.01.2015</a:t>
            </a:fld>
            <a:endParaRPr lang="ru-RU"/>
          </a:p>
        </p:txBody>
      </p:sp>
      <p:graphicFrame>
        <p:nvGraphicFramePr>
          <p:cNvPr id="5" name="Диаграмма 4"/>
          <p:cNvGraphicFramePr/>
          <p:nvPr/>
        </p:nvGraphicFramePr>
        <p:xfrm>
          <a:off x="357158" y="1571612"/>
          <a:ext cx="8280920" cy="4968552"/>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strVal val="#ppt_w*0.70"/>
                                          </p:val>
                                        </p:tav>
                                        <p:tav tm="100000">
                                          <p:val>
                                            <p:strVal val="#ppt_w"/>
                                          </p:val>
                                        </p:tav>
                                      </p:tavLst>
                                    </p:anim>
                                    <p:anim calcmode="lin" valueType="num">
                                      <p:cBhvr>
                                        <p:cTn id="8" dur="2000" fill="hold"/>
                                        <p:tgtEl>
                                          <p:spTgt spid="6"/>
                                        </p:tgtEl>
                                        <p:attrNameLst>
                                          <p:attrName>ppt_h</p:attrName>
                                        </p:attrNameLst>
                                      </p:cBhvr>
                                      <p:tavLst>
                                        <p:tav tm="0">
                                          <p:val>
                                            <p:strVal val="#ppt_h"/>
                                          </p:val>
                                        </p:tav>
                                        <p:tav tm="100000">
                                          <p:val>
                                            <p:strVal val="#ppt_h"/>
                                          </p:val>
                                        </p:tav>
                                      </p:tavLst>
                                    </p:anim>
                                    <p:animEffect transition="in" filter="fade">
                                      <p:cBhvr>
                                        <p:cTn id="9" dur="2000"/>
                                        <p:tgtEl>
                                          <p:spTgt spid="6"/>
                                        </p:tgtEl>
                                      </p:cBhvr>
                                    </p:animEffect>
                                  </p:childTnLst>
                                </p:cTn>
                              </p:par>
                            </p:childTnLst>
                          </p:cTn>
                        </p:par>
                        <p:par>
                          <p:cTn id="10" fill="hold">
                            <p:stCondLst>
                              <p:cond delay="2000"/>
                            </p:stCondLst>
                            <p:childTnLst>
                              <p:par>
                                <p:cTn id="11" presetID="55"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2000" fill="hold"/>
                                        <p:tgtEl>
                                          <p:spTgt spid="5"/>
                                        </p:tgtEl>
                                        <p:attrNameLst>
                                          <p:attrName>ppt_w</p:attrName>
                                        </p:attrNameLst>
                                      </p:cBhvr>
                                      <p:tavLst>
                                        <p:tav tm="0">
                                          <p:val>
                                            <p:strVal val="#ppt_w*0.70"/>
                                          </p:val>
                                        </p:tav>
                                        <p:tav tm="100000">
                                          <p:val>
                                            <p:strVal val="#ppt_w"/>
                                          </p:val>
                                        </p:tav>
                                      </p:tavLst>
                                    </p:anim>
                                    <p:anim calcmode="lin" valueType="num">
                                      <p:cBhvr>
                                        <p:cTn id="14" dur="2000" fill="hold"/>
                                        <p:tgtEl>
                                          <p:spTgt spid="5"/>
                                        </p:tgtEl>
                                        <p:attrNameLst>
                                          <p:attrName>ppt_h</p:attrName>
                                        </p:attrNameLst>
                                      </p:cBhvr>
                                      <p:tavLst>
                                        <p:tav tm="0">
                                          <p:val>
                                            <p:strVal val="#ppt_h"/>
                                          </p:val>
                                        </p:tav>
                                        <p:tav tm="100000">
                                          <p:val>
                                            <p:strVal val="#ppt_h"/>
                                          </p:val>
                                        </p:tav>
                                      </p:tavLst>
                                    </p:anim>
                                    <p:animEffect transition="in" filter="fade">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Graphic spid="5"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p:txBody>
          <a:bodyPr/>
          <a:lstStyle/>
          <a:p>
            <a:r>
              <a:rPr lang="de-DE" sz="2800" b="1" dirty="0" smtClean="0">
                <a:latin typeface="Times New Roman" pitchFamily="18" charset="0"/>
                <a:cs typeface="Times New Roman" pitchFamily="18" charset="0"/>
              </a:rPr>
              <a:t>           </a:t>
            </a:r>
            <a:r>
              <a:rPr lang="de-DE" sz="2800" b="1" dirty="0" smtClean="0">
                <a:solidFill>
                  <a:schemeClr val="bg1"/>
                </a:solidFill>
                <a:latin typeface="Times New Roman" pitchFamily="18" charset="0"/>
                <a:cs typeface="Times New Roman" pitchFamily="18" charset="0"/>
              </a:rPr>
              <a:t>Welche Märchen lasen Sie in der Kindheit?</a:t>
            </a:r>
            <a:endParaRPr lang="ru-RU" sz="2800" b="1" dirty="0">
              <a:solidFill>
                <a:schemeClr val="bg1"/>
              </a:solidFill>
              <a:latin typeface="Times New Roman" pitchFamily="18" charset="0"/>
              <a:cs typeface="Times New Roman" pitchFamily="18" charset="0"/>
            </a:endParaRPr>
          </a:p>
        </p:txBody>
      </p:sp>
      <p:sp>
        <p:nvSpPr>
          <p:cNvPr id="2" name="Дата 1"/>
          <p:cNvSpPr>
            <a:spLocks noGrp="1"/>
          </p:cNvSpPr>
          <p:nvPr>
            <p:ph type="dt" sz="half" idx="10"/>
          </p:nvPr>
        </p:nvSpPr>
        <p:spPr/>
        <p:txBody>
          <a:bodyPr/>
          <a:lstStyle/>
          <a:p>
            <a:pPr>
              <a:defRPr/>
            </a:pPr>
            <a:fld id="{BB32C8A9-C78F-47FA-9818-3F30F58DC54E}" type="datetime1">
              <a:rPr lang="ru-RU" smtClean="0"/>
              <a:pPr>
                <a:defRPr/>
              </a:pPr>
              <a:t>05.01.2015</a:t>
            </a:fld>
            <a:endParaRPr lang="ru-RU"/>
          </a:p>
        </p:txBody>
      </p:sp>
      <p:graphicFrame>
        <p:nvGraphicFramePr>
          <p:cNvPr id="7" name="Диаграмма 6"/>
          <p:cNvGraphicFramePr/>
          <p:nvPr/>
        </p:nvGraphicFramePr>
        <p:xfrm>
          <a:off x="611560" y="1772816"/>
          <a:ext cx="7956376" cy="4176464"/>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strVal val="#ppt_w*0.70"/>
                                          </p:val>
                                        </p:tav>
                                        <p:tav tm="100000">
                                          <p:val>
                                            <p:strVal val="#ppt_w"/>
                                          </p:val>
                                        </p:tav>
                                      </p:tavLst>
                                    </p:anim>
                                    <p:anim calcmode="lin" valueType="num">
                                      <p:cBhvr>
                                        <p:cTn id="8" dur="2000" fill="hold"/>
                                        <p:tgtEl>
                                          <p:spTgt spid="6"/>
                                        </p:tgtEl>
                                        <p:attrNameLst>
                                          <p:attrName>ppt_h</p:attrName>
                                        </p:attrNameLst>
                                      </p:cBhvr>
                                      <p:tavLst>
                                        <p:tav tm="0">
                                          <p:val>
                                            <p:strVal val="#ppt_h"/>
                                          </p:val>
                                        </p:tav>
                                        <p:tav tm="100000">
                                          <p:val>
                                            <p:strVal val="#ppt_h"/>
                                          </p:val>
                                        </p:tav>
                                      </p:tavLst>
                                    </p:anim>
                                    <p:animEffect transition="in" filter="fade">
                                      <p:cBhvr>
                                        <p:cTn id="9" dur="2000"/>
                                        <p:tgtEl>
                                          <p:spTgt spid="6"/>
                                        </p:tgtEl>
                                      </p:cBhvr>
                                    </p:animEffect>
                                  </p:childTnLst>
                                </p:cTn>
                              </p:par>
                            </p:childTnLst>
                          </p:cTn>
                        </p:par>
                        <p:par>
                          <p:cTn id="10" fill="hold">
                            <p:stCondLst>
                              <p:cond delay="2000"/>
                            </p:stCondLst>
                            <p:childTnLst>
                              <p:par>
                                <p:cTn id="11" presetID="55"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2000" fill="hold"/>
                                        <p:tgtEl>
                                          <p:spTgt spid="7"/>
                                        </p:tgtEl>
                                        <p:attrNameLst>
                                          <p:attrName>ppt_w</p:attrName>
                                        </p:attrNameLst>
                                      </p:cBhvr>
                                      <p:tavLst>
                                        <p:tav tm="0">
                                          <p:val>
                                            <p:strVal val="#ppt_w*0.70"/>
                                          </p:val>
                                        </p:tav>
                                        <p:tav tm="100000">
                                          <p:val>
                                            <p:strVal val="#ppt_w"/>
                                          </p:val>
                                        </p:tav>
                                      </p:tavLst>
                                    </p:anim>
                                    <p:anim calcmode="lin" valueType="num">
                                      <p:cBhvr>
                                        <p:cTn id="14" dur="2000" fill="hold"/>
                                        <p:tgtEl>
                                          <p:spTgt spid="7"/>
                                        </p:tgtEl>
                                        <p:attrNameLst>
                                          <p:attrName>ppt_h</p:attrName>
                                        </p:attrNameLst>
                                      </p:cBhvr>
                                      <p:tavLst>
                                        <p:tav tm="0">
                                          <p:val>
                                            <p:strVal val="#ppt_h"/>
                                          </p:val>
                                        </p:tav>
                                        <p:tav tm="100000">
                                          <p:val>
                                            <p:strVal val="#ppt_h"/>
                                          </p:val>
                                        </p:tav>
                                      </p:tavLst>
                                    </p:anim>
                                    <p:animEffect transition="in" filter="fade">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Graphic spid="7"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914400" y="260648"/>
            <a:ext cx="8229600" cy="1143000"/>
          </a:xfrm>
        </p:spPr>
        <p:txBody>
          <a:bodyPr/>
          <a:lstStyle/>
          <a:p>
            <a:r>
              <a:rPr lang="de-DE"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Welche  deutsche Märchendichter </a:t>
            </a:r>
            <a:br>
              <a:rPr lang="de-DE"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br>
            <a:r>
              <a:rPr lang="de-DE"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sind Ihnen bekannt?“  </a:t>
            </a:r>
            <a:endParaRPr lang="ru-RU"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
        <p:nvSpPr>
          <p:cNvPr id="2" name="Дата 1"/>
          <p:cNvSpPr>
            <a:spLocks noGrp="1"/>
          </p:cNvSpPr>
          <p:nvPr>
            <p:ph type="dt" sz="half" idx="10"/>
          </p:nvPr>
        </p:nvSpPr>
        <p:spPr/>
        <p:txBody>
          <a:bodyPr/>
          <a:lstStyle/>
          <a:p>
            <a:pPr>
              <a:defRPr/>
            </a:pPr>
            <a:fld id="{BB32C8A9-C78F-47FA-9818-3F30F58DC54E}" type="datetime1">
              <a:rPr lang="ru-RU" smtClean="0"/>
              <a:pPr>
                <a:defRPr/>
              </a:pPr>
              <a:t>05.01.2015</a:t>
            </a:fld>
            <a:endParaRPr lang="ru-RU"/>
          </a:p>
        </p:txBody>
      </p:sp>
      <p:pic>
        <p:nvPicPr>
          <p:cNvPr id="1026" name="Picture 2" descr="M:\Экзамен\Полина\сканирование0076.jpg"/>
          <p:cNvPicPr>
            <a:picLocks noChangeAspect="1" noChangeArrowheads="1"/>
          </p:cNvPicPr>
          <p:nvPr/>
        </p:nvPicPr>
        <p:blipFill>
          <a:blip r:embed="rId2" cstate="print"/>
          <a:srcRect/>
          <a:stretch>
            <a:fillRect/>
          </a:stretch>
        </p:blipFill>
        <p:spPr bwMode="auto">
          <a:xfrm>
            <a:off x="2987824" y="1412776"/>
            <a:ext cx="3384376" cy="5193559"/>
          </a:xfrm>
          <a:prstGeom prst="rect">
            <a:avLst/>
          </a:prstGeom>
          <a:noFill/>
        </p:spPr>
      </p:pic>
      <p:sp>
        <p:nvSpPr>
          <p:cNvPr id="7" name="Прямоугольник 6"/>
          <p:cNvSpPr/>
          <p:nvPr/>
        </p:nvSpPr>
        <p:spPr>
          <a:xfrm>
            <a:off x="0" y="4077072"/>
            <a:ext cx="8604448" cy="646331"/>
          </a:xfrm>
          <a:prstGeom prst="rect">
            <a:avLst/>
          </a:prstGeom>
        </p:spPr>
        <p:txBody>
          <a:bodyPr wrap="square">
            <a:spAutoFit/>
          </a:bodyPr>
          <a:lstStyle/>
          <a:p>
            <a:r>
              <a:rPr lang="de-DE" sz="3600" dirty="0" smtClean="0">
                <a:solidFill>
                  <a:srgbClr val="00B050"/>
                </a:solidFill>
                <a:latin typeface="Times New Roman" pitchFamily="18" charset="0"/>
                <a:cs typeface="Times New Roman" pitchFamily="18" charset="0"/>
              </a:rPr>
              <a:t>         „Brüder                                   Grimm“ </a:t>
            </a:r>
            <a:endParaRPr lang="ru-RU" sz="3600" dirty="0">
              <a:solidFill>
                <a:srgbClr val="00B050"/>
              </a:solidFill>
              <a:latin typeface="Times New Roman" pitchFamily="18" charset="0"/>
              <a:cs typeface="Times New Roman" pitchFamily="18"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strVal val="#ppt_w*0.70"/>
                                          </p:val>
                                        </p:tav>
                                        <p:tav tm="100000">
                                          <p:val>
                                            <p:strVal val="#ppt_w"/>
                                          </p:val>
                                        </p:tav>
                                      </p:tavLst>
                                    </p:anim>
                                    <p:anim calcmode="lin" valueType="num">
                                      <p:cBhvr>
                                        <p:cTn id="8" dur="2000" fill="hold"/>
                                        <p:tgtEl>
                                          <p:spTgt spid="6"/>
                                        </p:tgtEl>
                                        <p:attrNameLst>
                                          <p:attrName>ppt_h</p:attrName>
                                        </p:attrNameLst>
                                      </p:cBhvr>
                                      <p:tavLst>
                                        <p:tav tm="0">
                                          <p:val>
                                            <p:strVal val="#ppt_h"/>
                                          </p:val>
                                        </p:tav>
                                        <p:tav tm="100000">
                                          <p:val>
                                            <p:strVal val="#ppt_h"/>
                                          </p:val>
                                        </p:tav>
                                      </p:tavLst>
                                    </p:anim>
                                    <p:animEffect transition="in" filter="fade">
                                      <p:cBhvr>
                                        <p:cTn id="9" dur="2000"/>
                                        <p:tgtEl>
                                          <p:spTgt spid="6"/>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p:cTn id="13" dur="2000" fill="hold"/>
                                        <p:tgtEl>
                                          <p:spTgt spid="1026"/>
                                        </p:tgtEl>
                                        <p:attrNameLst>
                                          <p:attrName>ppt_w</p:attrName>
                                        </p:attrNameLst>
                                      </p:cBhvr>
                                      <p:tavLst>
                                        <p:tav tm="0">
                                          <p:val>
                                            <p:strVal val="#ppt_w*0.70"/>
                                          </p:val>
                                        </p:tav>
                                        <p:tav tm="100000">
                                          <p:val>
                                            <p:strVal val="#ppt_w"/>
                                          </p:val>
                                        </p:tav>
                                      </p:tavLst>
                                    </p:anim>
                                    <p:anim calcmode="lin" valueType="num">
                                      <p:cBhvr>
                                        <p:cTn id="14" dur="2000" fill="hold"/>
                                        <p:tgtEl>
                                          <p:spTgt spid="1026"/>
                                        </p:tgtEl>
                                        <p:attrNameLst>
                                          <p:attrName>ppt_h</p:attrName>
                                        </p:attrNameLst>
                                      </p:cBhvr>
                                      <p:tavLst>
                                        <p:tav tm="0">
                                          <p:val>
                                            <p:strVal val="#ppt_h"/>
                                          </p:val>
                                        </p:tav>
                                        <p:tav tm="100000">
                                          <p:val>
                                            <p:strVal val="#ppt_h"/>
                                          </p:val>
                                        </p:tav>
                                      </p:tavLst>
                                    </p:anim>
                                    <p:animEffect transition="in" filter="fade">
                                      <p:cBhvr>
                                        <p:cTn id="15" dur="2000"/>
                                        <p:tgtEl>
                                          <p:spTgt spid="1026"/>
                                        </p:tgtEl>
                                      </p:cBhvr>
                                    </p:animEffect>
                                  </p:childTnLst>
                                </p:cTn>
                              </p:par>
                              <p:par>
                                <p:cTn id="16" presetID="55" presetClass="entr" presetSubtype="0" fill="hold" nodeType="with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 calcmode="lin" valueType="num">
                                      <p:cBhvr>
                                        <p:cTn id="18" dur="2000" fill="hold"/>
                                        <p:tgtEl>
                                          <p:spTgt spid="7">
                                            <p:txEl>
                                              <p:pRg st="0" end="0"/>
                                            </p:txEl>
                                          </p:spTgt>
                                        </p:tgtEl>
                                        <p:attrNameLst>
                                          <p:attrName>ppt_w</p:attrName>
                                        </p:attrNameLst>
                                      </p:cBhvr>
                                      <p:tavLst>
                                        <p:tav tm="0">
                                          <p:val>
                                            <p:strVal val="#ppt_w*0.70"/>
                                          </p:val>
                                        </p:tav>
                                        <p:tav tm="100000">
                                          <p:val>
                                            <p:strVal val="#ppt_w"/>
                                          </p:val>
                                        </p:tav>
                                      </p:tavLst>
                                    </p:anim>
                                    <p:anim calcmode="lin" valueType="num">
                                      <p:cBhvr>
                                        <p:cTn id="19" dur="2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20"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251520" y="260648"/>
            <a:ext cx="8892480" cy="1143000"/>
          </a:xfrm>
        </p:spPr>
        <p:txBody>
          <a:bodyPr/>
          <a:lstStyle/>
          <a:p>
            <a:r>
              <a:rPr lang="de-DE" dirty="0" smtClean="0">
                <a:solidFill>
                  <a:schemeClr val="bg1"/>
                </a:solidFill>
                <a:latin typeface="Times New Roman" pitchFamily="18" charset="0"/>
                <a:cs typeface="Times New Roman" pitchFamily="18" charset="0"/>
              </a:rPr>
              <a:t>      </a:t>
            </a:r>
            <a:r>
              <a:rPr lang="de-DE"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Die </a:t>
            </a:r>
            <a:br>
              <a:rPr lang="de-DE"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br>
            <a:r>
              <a:rPr lang="de-DE"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deutsche Märchenstraße </a:t>
            </a:r>
            <a:endParaRPr lang="ru-RU" sz="4800" dirty="0">
              <a:solidFill>
                <a:schemeClr val="bg1"/>
              </a:solidFill>
              <a:latin typeface="Times New Roman" pitchFamily="18" charset="0"/>
              <a:cs typeface="Times New Roman" pitchFamily="18" charset="0"/>
            </a:endParaRPr>
          </a:p>
        </p:txBody>
      </p:sp>
      <p:sp>
        <p:nvSpPr>
          <p:cNvPr id="4" name="Дата 3"/>
          <p:cNvSpPr>
            <a:spLocks noGrp="1"/>
          </p:cNvSpPr>
          <p:nvPr>
            <p:ph type="dt" sz="half" idx="10"/>
          </p:nvPr>
        </p:nvSpPr>
        <p:spPr/>
        <p:txBody>
          <a:bodyPr/>
          <a:lstStyle/>
          <a:p>
            <a:pPr>
              <a:defRPr/>
            </a:pPr>
            <a:fld id="{17B67491-6FAB-4766-8919-FEE9EF119558}" type="datetime1">
              <a:rPr lang="ru-RU" smtClean="0"/>
              <a:pPr>
                <a:defRPr/>
              </a:pPr>
              <a:t>05.01.2015</a:t>
            </a:fld>
            <a:endParaRPr lang="ru-RU"/>
          </a:p>
        </p:txBody>
      </p:sp>
      <p:pic>
        <p:nvPicPr>
          <p:cNvPr id="5122" name="Picture 2" descr="M:\Экзамен\Полина\12.jpg"/>
          <p:cNvPicPr>
            <a:picLocks noChangeAspect="1" noChangeArrowheads="1"/>
          </p:cNvPicPr>
          <p:nvPr/>
        </p:nvPicPr>
        <p:blipFill>
          <a:blip r:embed="rId3" cstate="print"/>
          <a:stretch>
            <a:fillRect/>
          </a:stretch>
        </p:blipFill>
        <p:spPr bwMode="auto">
          <a:xfrm>
            <a:off x="2582074" y="1556792"/>
            <a:ext cx="3973427" cy="5071746"/>
          </a:xfrm>
          <a:prstGeom prst="rect">
            <a:avLst/>
          </a:prstGeom>
          <a:noFill/>
        </p:spPr>
      </p:pic>
      <p:pic>
        <p:nvPicPr>
          <p:cNvPr id="7" name="Рисунок 6" descr="DMS_Logo_quer_RGB_HP.jpg"/>
          <p:cNvPicPr>
            <a:picLocks noChangeAspect="1"/>
          </p:cNvPicPr>
          <p:nvPr/>
        </p:nvPicPr>
        <p:blipFill>
          <a:blip r:embed="rId4" cstate="print"/>
          <a:stretch>
            <a:fillRect/>
          </a:stretch>
        </p:blipFill>
        <p:spPr>
          <a:xfrm>
            <a:off x="177936" y="357166"/>
            <a:ext cx="2036610" cy="1143008"/>
          </a:xfrm>
          <a:prstGeom prst="rect">
            <a:avLst/>
          </a:prstGeom>
        </p:spPr>
      </p:pic>
      <p:pic>
        <p:nvPicPr>
          <p:cNvPr id="8" name="Die Marchenstrasse.wmv">
            <a:hlinkClick r:id="" action="ppaction://media"/>
          </p:cNvPr>
          <p:cNvPicPr>
            <a:picLocks noRot="1" noChangeAspect="1"/>
          </p:cNvPicPr>
          <p:nvPr>
            <a:videoFile r:link="rId1"/>
          </p:nvPr>
        </p:nvPicPr>
        <p:blipFill>
          <a:blip r:embed="rId5" cstate="print"/>
          <a:stretch>
            <a:fillRect/>
          </a:stretch>
        </p:blipFill>
        <p:spPr>
          <a:xfrm>
            <a:off x="1187624" y="1556792"/>
            <a:ext cx="6696744" cy="5022558"/>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strVal val="#ppt_w*0.70"/>
                                          </p:val>
                                        </p:tav>
                                        <p:tav tm="100000">
                                          <p:val>
                                            <p:strVal val="#ppt_w"/>
                                          </p:val>
                                        </p:tav>
                                      </p:tavLst>
                                    </p:anim>
                                    <p:anim calcmode="lin" valueType="num">
                                      <p:cBhvr>
                                        <p:cTn id="8" dur="2000" fill="hold"/>
                                        <p:tgtEl>
                                          <p:spTgt spid="6"/>
                                        </p:tgtEl>
                                        <p:attrNameLst>
                                          <p:attrName>ppt_h</p:attrName>
                                        </p:attrNameLst>
                                      </p:cBhvr>
                                      <p:tavLst>
                                        <p:tav tm="0">
                                          <p:val>
                                            <p:strVal val="#ppt_h"/>
                                          </p:val>
                                        </p:tav>
                                        <p:tav tm="100000">
                                          <p:val>
                                            <p:strVal val="#ppt_h"/>
                                          </p:val>
                                        </p:tav>
                                      </p:tavLst>
                                    </p:anim>
                                    <p:animEffect transition="in" filter="fade">
                                      <p:cBhvr>
                                        <p:cTn id="9" dur="2000"/>
                                        <p:tgtEl>
                                          <p:spTgt spid="6"/>
                                        </p:tgtEl>
                                      </p:cBhvr>
                                    </p:animEffect>
                                  </p:childTnLst>
                                </p:cTn>
                              </p:par>
                              <p:par>
                                <p:cTn id="10" presetID="5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2000" fill="hold"/>
                                        <p:tgtEl>
                                          <p:spTgt spid="7"/>
                                        </p:tgtEl>
                                        <p:attrNameLst>
                                          <p:attrName>ppt_w</p:attrName>
                                        </p:attrNameLst>
                                      </p:cBhvr>
                                      <p:tavLst>
                                        <p:tav tm="0">
                                          <p:val>
                                            <p:strVal val="#ppt_w*0.70"/>
                                          </p:val>
                                        </p:tav>
                                        <p:tav tm="100000">
                                          <p:val>
                                            <p:strVal val="#ppt_w"/>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animEffect transition="in" filter="fade">
                                      <p:cBhvr>
                                        <p:cTn id="14" dur="2000"/>
                                        <p:tgtEl>
                                          <p:spTgt spid="7"/>
                                        </p:tgtEl>
                                      </p:cBhvr>
                                    </p:animEffect>
                                  </p:childTnLst>
                                </p:cTn>
                              </p:par>
                              <p:par>
                                <p:cTn id="15" presetID="55" presetClass="entr" presetSubtype="0" fill="hold" nodeType="withEffect">
                                  <p:stCondLst>
                                    <p:cond delay="0"/>
                                  </p:stCondLst>
                                  <p:childTnLst>
                                    <p:set>
                                      <p:cBhvr>
                                        <p:cTn id="16" dur="1" fill="hold">
                                          <p:stCondLst>
                                            <p:cond delay="0"/>
                                          </p:stCondLst>
                                        </p:cTn>
                                        <p:tgtEl>
                                          <p:spTgt spid="5122"/>
                                        </p:tgtEl>
                                        <p:attrNameLst>
                                          <p:attrName>style.visibility</p:attrName>
                                        </p:attrNameLst>
                                      </p:cBhvr>
                                      <p:to>
                                        <p:strVal val="visible"/>
                                      </p:to>
                                    </p:set>
                                    <p:anim calcmode="lin" valueType="num">
                                      <p:cBhvr>
                                        <p:cTn id="17" dur="2000" fill="hold"/>
                                        <p:tgtEl>
                                          <p:spTgt spid="5122"/>
                                        </p:tgtEl>
                                        <p:attrNameLst>
                                          <p:attrName>ppt_w</p:attrName>
                                        </p:attrNameLst>
                                      </p:cBhvr>
                                      <p:tavLst>
                                        <p:tav tm="0">
                                          <p:val>
                                            <p:strVal val="#ppt_w*0.70"/>
                                          </p:val>
                                        </p:tav>
                                        <p:tav tm="100000">
                                          <p:val>
                                            <p:strVal val="#ppt_w"/>
                                          </p:val>
                                        </p:tav>
                                      </p:tavLst>
                                    </p:anim>
                                    <p:anim calcmode="lin" valueType="num">
                                      <p:cBhvr>
                                        <p:cTn id="18" dur="2000" fill="hold"/>
                                        <p:tgtEl>
                                          <p:spTgt spid="5122"/>
                                        </p:tgtEl>
                                        <p:attrNameLst>
                                          <p:attrName>ppt_h</p:attrName>
                                        </p:attrNameLst>
                                      </p:cBhvr>
                                      <p:tavLst>
                                        <p:tav tm="0">
                                          <p:val>
                                            <p:strVal val="#ppt_h"/>
                                          </p:val>
                                        </p:tav>
                                        <p:tav tm="100000">
                                          <p:val>
                                            <p:strVal val="#ppt_h"/>
                                          </p:val>
                                        </p:tav>
                                      </p:tavLst>
                                    </p:anim>
                                    <p:animEffect transition="in" filter="fade">
                                      <p:cBhvr>
                                        <p:cTn id="19" dur="2000"/>
                                        <p:tgtEl>
                                          <p:spTgt spid="5122"/>
                                        </p:tgtEl>
                                      </p:cBhvr>
                                    </p:animEffect>
                                  </p:childTnLst>
                                </p:cTn>
                              </p:par>
                            </p:childTnLst>
                          </p:cTn>
                        </p:par>
                        <p:par>
                          <p:cTn id="20" fill="hold">
                            <p:stCondLst>
                              <p:cond delay="2000"/>
                            </p:stCondLst>
                            <p:childTnLst>
                              <p:par>
                                <p:cTn id="21" presetID="1" presetClass="mediacall" presetSubtype="0" fill="hold" nodeType="afterEffect">
                                  <p:stCondLst>
                                    <p:cond delay="0"/>
                                  </p:stCondLst>
                                  <p:childTnLst>
                                    <p:cmd type="call" cmd="playFrom(0.0)">
                                      <p:cBhvr>
                                        <p:cTn id="22" dur="18599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23" fill="hold" display="0">
                  <p:stCondLst>
                    <p:cond delay="indefinite"/>
                  </p:stCondLst>
                  <p:endCondLst>
                    <p:cond evt="onNext" delay="0">
                      <p:tgtEl>
                        <p:sldTgt/>
                      </p:tgtEl>
                    </p:cond>
                    <p:cond evt="onPrev" delay="0">
                      <p:tgtEl>
                        <p:sldTgt/>
                      </p:tgtEl>
                    </p:cond>
                  </p:endCondLst>
                </p:cTn>
                <p:tgtEl>
                  <p:spTgt spid="8"/>
                </p:tgtEl>
              </p:cMediaNode>
            </p:video>
            <p:seq concurrent="1" nextAc="seek">
              <p:cTn id="24" restart="whenNotActive" fill="hold" evtFilter="cancelBubble" nodeType="interactiveSeq">
                <p:stCondLst>
                  <p:cond evt="onClick" delay="0">
                    <p:tgtEl>
                      <p:spTgt spid="8"/>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8"/>
                                        </p:tgtEl>
                                      </p:cBhvr>
                                    </p:cmd>
                                  </p:childTnLst>
                                </p:cTn>
                              </p:par>
                            </p:childTnLst>
                          </p:cTn>
                        </p:par>
                      </p:childTnLst>
                    </p:cTn>
                  </p:par>
                </p:childTnLst>
              </p:cTn>
              <p:nextCondLst>
                <p:cond evt="onClick" delay="0">
                  <p:tgtEl>
                    <p:spTgt spid="8"/>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251520" y="260648"/>
            <a:ext cx="8892480" cy="1143000"/>
          </a:xfrm>
        </p:spPr>
        <p:txBody>
          <a:bodyPr/>
          <a:lstStyle/>
          <a:p>
            <a:r>
              <a:rPr lang="de-DE" dirty="0" smtClean="0">
                <a:solidFill>
                  <a:schemeClr val="bg1"/>
                </a:solidFill>
                <a:latin typeface="Times New Roman" pitchFamily="18" charset="0"/>
                <a:cs typeface="Times New Roman" pitchFamily="18" charset="0"/>
              </a:rPr>
              <a:t>      </a:t>
            </a:r>
            <a:r>
              <a:rPr lang="de-DE"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Die </a:t>
            </a:r>
            <a:br>
              <a:rPr lang="de-DE"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br>
            <a:r>
              <a:rPr lang="de-DE"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deutsche Märchenstraße </a:t>
            </a:r>
            <a:endParaRPr lang="ru-RU" sz="4800" dirty="0">
              <a:solidFill>
                <a:schemeClr val="bg1"/>
              </a:solidFill>
              <a:latin typeface="Times New Roman" pitchFamily="18" charset="0"/>
              <a:cs typeface="Times New Roman" pitchFamily="18" charset="0"/>
            </a:endParaRPr>
          </a:p>
        </p:txBody>
      </p:sp>
      <p:sp>
        <p:nvSpPr>
          <p:cNvPr id="4" name="Дата 3"/>
          <p:cNvSpPr>
            <a:spLocks noGrp="1"/>
          </p:cNvSpPr>
          <p:nvPr>
            <p:ph type="dt" sz="half" idx="10"/>
          </p:nvPr>
        </p:nvSpPr>
        <p:spPr/>
        <p:txBody>
          <a:bodyPr/>
          <a:lstStyle/>
          <a:p>
            <a:pPr>
              <a:defRPr/>
            </a:pPr>
            <a:fld id="{17B67491-6FAB-4766-8919-FEE9EF119558}" type="datetime1">
              <a:rPr lang="ru-RU" smtClean="0"/>
              <a:pPr>
                <a:defRPr/>
              </a:pPr>
              <a:t>05.01.2015</a:t>
            </a:fld>
            <a:endParaRPr lang="ru-RU"/>
          </a:p>
        </p:txBody>
      </p:sp>
      <p:pic>
        <p:nvPicPr>
          <p:cNvPr id="5122" name="Picture 2" descr="M:\Экзамен\Полина\12.jpg"/>
          <p:cNvPicPr>
            <a:picLocks noChangeAspect="1" noChangeArrowheads="1"/>
          </p:cNvPicPr>
          <p:nvPr/>
        </p:nvPicPr>
        <p:blipFill>
          <a:blip r:embed="rId2" cstate="print"/>
          <a:stretch>
            <a:fillRect/>
          </a:stretch>
        </p:blipFill>
        <p:spPr bwMode="auto">
          <a:xfrm>
            <a:off x="2582074" y="1556792"/>
            <a:ext cx="3973427" cy="5071746"/>
          </a:xfrm>
          <a:prstGeom prst="rect">
            <a:avLst/>
          </a:prstGeom>
          <a:noFill/>
        </p:spPr>
      </p:pic>
      <p:pic>
        <p:nvPicPr>
          <p:cNvPr id="7" name="Рисунок 6" descr="DMS_Logo_quer_RGB_HP.jpg"/>
          <p:cNvPicPr>
            <a:picLocks noChangeAspect="1"/>
          </p:cNvPicPr>
          <p:nvPr/>
        </p:nvPicPr>
        <p:blipFill>
          <a:blip r:embed="rId3" cstate="print"/>
          <a:stretch>
            <a:fillRect/>
          </a:stretch>
        </p:blipFill>
        <p:spPr>
          <a:xfrm>
            <a:off x="177936" y="357166"/>
            <a:ext cx="2036610" cy="1143008"/>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strVal val="#ppt_w*0.70"/>
                                          </p:val>
                                        </p:tav>
                                        <p:tav tm="100000">
                                          <p:val>
                                            <p:strVal val="#ppt_w"/>
                                          </p:val>
                                        </p:tav>
                                      </p:tavLst>
                                    </p:anim>
                                    <p:anim calcmode="lin" valueType="num">
                                      <p:cBhvr>
                                        <p:cTn id="8" dur="2000" fill="hold"/>
                                        <p:tgtEl>
                                          <p:spTgt spid="6"/>
                                        </p:tgtEl>
                                        <p:attrNameLst>
                                          <p:attrName>ppt_h</p:attrName>
                                        </p:attrNameLst>
                                      </p:cBhvr>
                                      <p:tavLst>
                                        <p:tav tm="0">
                                          <p:val>
                                            <p:strVal val="#ppt_h"/>
                                          </p:val>
                                        </p:tav>
                                        <p:tav tm="100000">
                                          <p:val>
                                            <p:strVal val="#ppt_h"/>
                                          </p:val>
                                        </p:tav>
                                      </p:tavLst>
                                    </p:anim>
                                    <p:animEffect transition="in" filter="fade">
                                      <p:cBhvr>
                                        <p:cTn id="9" dur="2000"/>
                                        <p:tgtEl>
                                          <p:spTgt spid="6"/>
                                        </p:tgtEl>
                                      </p:cBhvr>
                                    </p:animEffect>
                                  </p:childTnLst>
                                </p:cTn>
                              </p:par>
                              <p:par>
                                <p:cTn id="10" presetID="5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2000" fill="hold"/>
                                        <p:tgtEl>
                                          <p:spTgt spid="7"/>
                                        </p:tgtEl>
                                        <p:attrNameLst>
                                          <p:attrName>ppt_w</p:attrName>
                                        </p:attrNameLst>
                                      </p:cBhvr>
                                      <p:tavLst>
                                        <p:tav tm="0">
                                          <p:val>
                                            <p:strVal val="#ppt_w*0.70"/>
                                          </p:val>
                                        </p:tav>
                                        <p:tav tm="100000">
                                          <p:val>
                                            <p:strVal val="#ppt_w"/>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animEffect transition="in" filter="fade">
                                      <p:cBhvr>
                                        <p:cTn id="14" dur="2000"/>
                                        <p:tgtEl>
                                          <p:spTgt spid="7"/>
                                        </p:tgtEl>
                                      </p:cBhvr>
                                    </p:animEffect>
                                  </p:childTnLst>
                                </p:cTn>
                              </p:par>
                              <p:par>
                                <p:cTn id="15" presetID="55" presetClass="entr" presetSubtype="0" fill="hold" nodeType="withEffect">
                                  <p:stCondLst>
                                    <p:cond delay="0"/>
                                  </p:stCondLst>
                                  <p:childTnLst>
                                    <p:set>
                                      <p:cBhvr>
                                        <p:cTn id="16" dur="1" fill="hold">
                                          <p:stCondLst>
                                            <p:cond delay="0"/>
                                          </p:stCondLst>
                                        </p:cTn>
                                        <p:tgtEl>
                                          <p:spTgt spid="5122"/>
                                        </p:tgtEl>
                                        <p:attrNameLst>
                                          <p:attrName>style.visibility</p:attrName>
                                        </p:attrNameLst>
                                      </p:cBhvr>
                                      <p:to>
                                        <p:strVal val="visible"/>
                                      </p:to>
                                    </p:set>
                                    <p:anim calcmode="lin" valueType="num">
                                      <p:cBhvr>
                                        <p:cTn id="17" dur="2000" fill="hold"/>
                                        <p:tgtEl>
                                          <p:spTgt spid="5122"/>
                                        </p:tgtEl>
                                        <p:attrNameLst>
                                          <p:attrName>ppt_w</p:attrName>
                                        </p:attrNameLst>
                                      </p:cBhvr>
                                      <p:tavLst>
                                        <p:tav tm="0">
                                          <p:val>
                                            <p:strVal val="#ppt_w*0.70"/>
                                          </p:val>
                                        </p:tav>
                                        <p:tav tm="100000">
                                          <p:val>
                                            <p:strVal val="#ppt_w"/>
                                          </p:val>
                                        </p:tav>
                                      </p:tavLst>
                                    </p:anim>
                                    <p:anim calcmode="lin" valueType="num">
                                      <p:cBhvr>
                                        <p:cTn id="18" dur="2000" fill="hold"/>
                                        <p:tgtEl>
                                          <p:spTgt spid="5122"/>
                                        </p:tgtEl>
                                        <p:attrNameLst>
                                          <p:attrName>ppt_h</p:attrName>
                                        </p:attrNameLst>
                                      </p:cBhvr>
                                      <p:tavLst>
                                        <p:tav tm="0">
                                          <p:val>
                                            <p:strVal val="#ppt_h"/>
                                          </p:val>
                                        </p:tav>
                                        <p:tav tm="100000">
                                          <p:val>
                                            <p:strVal val="#ppt_h"/>
                                          </p:val>
                                        </p:tav>
                                      </p:tavLst>
                                    </p:anim>
                                    <p:animEffect transition="in" filter="fade">
                                      <p:cBhvr>
                                        <p:cTn id="19"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251520" y="260648"/>
            <a:ext cx="8892480" cy="1143000"/>
          </a:xfrm>
        </p:spPr>
        <p:txBody>
          <a:bodyPr/>
          <a:lstStyle/>
          <a:p>
            <a:r>
              <a:rPr lang="de-DE" dirty="0" smtClean="0">
                <a:solidFill>
                  <a:schemeClr val="bg1"/>
                </a:solidFill>
                <a:latin typeface="Times New Roman" pitchFamily="18" charset="0"/>
                <a:cs typeface="Times New Roman" pitchFamily="18" charset="0"/>
              </a:rPr>
              <a:t>      </a:t>
            </a:r>
            <a:r>
              <a:rPr lang="de-DE"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Die  Fee der </a:t>
            </a:r>
            <a:br>
              <a:rPr lang="de-DE"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br>
            <a:r>
              <a:rPr lang="de-DE"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deutschen Märchenstraße </a:t>
            </a:r>
            <a:endParaRPr lang="ru-RU" sz="4800" dirty="0">
              <a:solidFill>
                <a:schemeClr val="bg1"/>
              </a:solidFill>
              <a:latin typeface="Times New Roman" pitchFamily="18" charset="0"/>
              <a:cs typeface="Times New Roman" pitchFamily="18" charset="0"/>
            </a:endParaRPr>
          </a:p>
        </p:txBody>
      </p:sp>
      <p:sp>
        <p:nvSpPr>
          <p:cNvPr id="4" name="Дата 3"/>
          <p:cNvSpPr>
            <a:spLocks noGrp="1"/>
          </p:cNvSpPr>
          <p:nvPr>
            <p:ph type="dt" sz="half" idx="10"/>
          </p:nvPr>
        </p:nvSpPr>
        <p:spPr/>
        <p:txBody>
          <a:bodyPr/>
          <a:lstStyle/>
          <a:p>
            <a:pPr>
              <a:defRPr/>
            </a:pPr>
            <a:fld id="{17B67491-6FAB-4766-8919-FEE9EF119558}" type="datetime1">
              <a:rPr lang="ru-RU" smtClean="0"/>
              <a:pPr>
                <a:defRPr/>
              </a:pPr>
              <a:t>05.01.2015</a:t>
            </a:fld>
            <a:endParaRPr lang="ru-RU"/>
          </a:p>
        </p:txBody>
      </p:sp>
      <p:pic>
        <p:nvPicPr>
          <p:cNvPr id="5122" name="Picture 2" descr="M:\Экзамен\Полина\12.jpg"/>
          <p:cNvPicPr>
            <a:picLocks noChangeAspect="1" noChangeArrowheads="1"/>
          </p:cNvPicPr>
          <p:nvPr/>
        </p:nvPicPr>
        <p:blipFill>
          <a:blip r:embed="rId2" cstate="print"/>
          <a:stretch>
            <a:fillRect/>
          </a:stretch>
        </p:blipFill>
        <p:spPr bwMode="auto">
          <a:xfrm>
            <a:off x="3080903" y="1556792"/>
            <a:ext cx="2975769" cy="5071746"/>
          </a:xfrm>
          <a:prstGeom prst="rect">
            <a:avLst/>
          </a:prstGeom>
          <a:noFill/>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strVal val="#ppt_w*0.70"/>
                                          </p:val>
                                        </p:tav>
                                        <p:tav tm="100000">
                                          <p:val>
                                            <p:strVal val="#ppt_w"/>
                                          </p:val>
                                        </p:tav>
                                      </p:tavLst>
                                    </p:anim>
                                    <p:anim calcmode="lin" valueType="num">
                                      <p:cBhvr>
                                        <p:cTn id="8" dur="2000" fill="hold"/>
                                        <p:tgtEl>
                                          <p:spTgt spid="6"/>
                                        </p:tgtEl>
                                        <p:attrNameLst>
                                          <p:attrName>ppt_h</p:attrName>
                                        </p:attrNameLst>
                                      </p:cBhvr>
                                      <p:tavLst>
                                        <p:tav tm="0">
                                          <p:val>
                                            <p:strVal val="#ppt_h"/>
                                          </p:val>
                                        </p:tav>
                                        <p:tav tm="100000">
                                          <p:val>
                                            <p:strVal val="#ppt_h"/>
                                          </p:val>
                                        </p:tav>
                                      </p:tavLst>
                                    </p:anim>
                                    <p:animEffect transition="in" filter="fade">
                                      <p:cBhvr>
                                        <p:cTn id="9" dur="2000"/>
                                        <p:tgtEl>
                                          <p:spTgt spid="6"/>
                                        </p:tgtEl>
                                      </p:cBhvr>
                                    </p:animEffect>
                                  </p:childTnLst>
                                </p:cTn>
                              </p:par>
                              <p:par>
                                <p:cTn id="10" presetID="55" presetClass="entr" presetSubtype="0" fill="hold" nodeType="withEffect">
                                  <p:stCondLst>
                                    <p:cond delay="0"/>
                                  </p:stCondLst>
                                  <p:childTnLst>
                                    <p:set>
                                      <p:cBhvr>
                                        <p:cTn id="11" dur="1" fill="hold">
                                          <p:stCondLst>
                                            <p:cond delay="0"/>
                                          </p:stCondLst>
                                        </p:cTn>
                                        <p:tgtEl>
                                          <p:spTgt spid="5122"/>
                                        </p:tgtEl>
                                        <p:attrNameLst>
                                          <p:attrName>style.visibility</p:attrName>
                                        </p:attrNameLst>
                                      </p:cBhvr>
                                      <p:to>
                                        <p:strVal val="visible"/>
                                      </p:to>
                                    </p:set>
                                    <p:anim calcmode="lin" valueType="num">
                                      <p:cBhvr>
                                        <p:cTn id="12" dur="2000" fill="hold"/>
                                        <p:tgtEl>
                                          <p:spTgt spid="5122"/>
                                        </p:tgtEl>
                                        <p:attrNameLst>
                                          <p:attrName>ppt_w</p:attrName>
                                        </p:attrNameLst>
                                      </p:cBhvr>
                                      <p:tavLst>
                                        <p:tav tm="0">
                                          <p:val>
                                            <p:strVal val="#ppt_w*0.70"/>
                                          </p:val>
                                        </p:tav>
                                        <p:tav tm="100000">
                                          <p:val>
                                            <p:strVal val="#ppt_w"/>
                                          </p:val>
                                        </p:tav>
                                      </p:tavLst>
                                    </p:anim>
                                    <p:anim calcmode="lin" valueType="num">
                                      <p:cBhvr>
                                        <p:cTn id="13" dur="2000" fill="hold"/>
                                        <p:tgtEl>
                                          <p:spTgt spid="5122"/>
                                        </p:tgtEl>
                                        <p:attrNameLst>
                                          <p:attrName>ppt_h</p:attrName>
                                        </p:attrNameLst>
                                      </p:cBhvr>
                                      <p:tavLst>
                                        <p:tav tm="0">
                                          <p:val>
                                            <p:strVal val="#ppt_h"/>
                                          </p:val>
                                        </p:tav>
                                        <p:tav tm="100000">
                                          <p:val>
                                            <p:strVal val="#ppt_h"/>
                                          </p:val>
                                        </p:tav>
                                      </p:tavLst>
                                    </p:anim>
                                    <p:animEffect transition="in" filter="fade">
                                      <p:cBhvr>
                                        <p:cTn id="14"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714348" y="285728"/>
            <a:ext cx="8229600" cy="1143000"/>
          </a:xfrm>
        </p:spPr>
        <p:txBody>
          <a:bodyPr/>
          <a:lstStyle/>
          <a:p>
            <a:r>
              <a:rPr lang="de-DE"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Welche Figuren der  deutschen  Märchen finden Sie attraktiv? </a:t>
            </a:r>
            <a:endParaRPr lang="ru-RU"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
        <p:nvSpPr>
          <p:cNvPr id="2" name="Дата 1"/>
          <p:cNvSpPr>
            <a:spLocks noGrp="1"/>
          </p:cNvSpPr>
          <p:nvPr>
            <p:ph type="dt" sz="half" idx="10"/>
          </p:nvPr>
        </p:nvSpPr>
        <p:spPr/>
        <p:txBody>
          <a:bodyPr/>
          <a:lstStyle/>
          <a:p>
            <a:pPr>
              <a:defRPr/>
            </a:pPr>
            <a:fld id="{BB32C8A9-C78F-47FA-9818-3F30F58DC54E}" type="datetime1">
              <a:rPr lang="ru-RU" smtClean="0"/>
              <a:pPr>
                <a:defRPr/>
              </a:pPr>
              <a:t>05.01.2015</a:t>
            </a:fld>
            <a:endParaRPr lang="ru-RU"/>
          </a:p>
        </p:txBody>
      </p:sp>
      <p:graphicFrame>
        <p:nvGraphicFramePr>
          <p:cNvPr id="7" name="Диаграмма 6"/>
          <p:cNvGraphicFramePr/>
          <p:nvPr/>
        </p:nvGraphicFramePr>
        <p:xfrm>
          <a:off x="285720" y="1500174"/>
          <a:ext cx="8591550" cy="515781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strVal val="#ppt_w*0.70"/>
                                          </p:val>
                                        </p:tav>
                                        <p:tav tm="100000">
                                          <p:val>
                                            <p:strVal val="#ppt_w"/>
                                          </p:val>
                                        </p:tav>
                                      </p:tavLst>
                                    </p:anim>
                                    <p:anim calcmode="lin" valueType="num">
                                      <p:cBhvr>
                                        <p:cTn id="8" dur="2000" fill="hold"/>
                                        <p:tgtEl>
                                          <p:spTgt spid="6"/>
                                        </p:tgtEl>
                                        <p:attrNameLst>
                                          <p:attrName>ppt_h</p:attrName>
                                        </p:attrNameLst>
                                      </p:cBhvr>
                                      <p:tavLst>
                                        <p:tav tm="0">
                                          <p:val>
                                            <p:strVal val="#ppt_h"/>
                                          </p:val>
                                        </p:tav>
                                        <p:tav tm="100000">
                                          <p:val>
                                            <p:strVal val="#ppt_h"/>
                                          </p:val>
                                        </p:tav>
                                      </p:tavLst>
                                    </p:anim>
                                    <p:animEffect transition="in" filter="fade">
                                      <p:cBhvr>
                                        <p:cTn id="9" dur="2000"/>
                                        <p:tgtEl>
                                          <p:spTgt spid="6"/>
                                        </p:tgtEl>
                                      </p:cBhvr>
                                    </p:animEffect>
                                  </p:childTnLst>
                                </p:cTn>
                              </p:par>
                            </p:childTnLst>
                          </p:cTn>
                        </p:par>
                        <p:par>
                          <p:cTn id="10" fill="hold">
                            <p:stCondLst>
                              <p:cond delay="2000"/>
                            </p:stCondLst>
                            <p:childTnLst>
                              <p:par>
                                <p:cTn id="11" presetID="55"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2000" fill="hold"/>
                                        <p:tgtEl>
                                          <p:spTgt spid="7"/>
                                        </p:tgtEl>
                                        <p:attrNameLst>
                                          <p:attrName>ppt_w</p:attrName>
                                        </p:attrNameLst>
                                      </p:cBhvr>
                                      <p:tavLst>
                                        <p:tav tm="0">
                                          <p:val>
                                            <p:strVal val="#ppt_w*0.70"/>
                                          </p:val>
                                        </p:tav>
                                        <p:tav tm="100000">
                                          <p:val>
                                            <p:strVal val="#ppt_w"/>
                                          </p:val>
                                        </p:tav>
                                      </p:tavLst>
                                    </p:anim>
                                    <p:anim calcmode="lin" valueType="num">
                                      <p:cBhvr>
                                        <p:cTn id="14" dur="2000" fill="hold"/>
                                        <p:tgtEl>
                                          <p:spTgt spid="7"/>
                                        </p:tgtEl>
                                        <p:attrNameLst>
                                          <p:attrName>ppt_h</p:attrName>
                                        </p:attrNameLst>
                                      </p:cBhvr>
                                      <p:tavLst>
                                        <p:tav tm="0">
                                          <p:val>
                                            <p:strVal val="#ppt_h"/>
                                          </p:val>
                                        </p:tav>
                                        <p:tav tm="100000">
                                          <p:val>
                                            <p:strVal val="#ppt_h"/>
                                          </p:val>
                                        </p:tav>
                                      </p:tavLst>
                                    </p:anim>
                                    <p:animEffect transition="in" filter="fade">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Graphic spid="7"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251520" y="260648"/>
            <a:ext cx="8892480" cy="1143000"/>
          </a:xfrm>
        </p:spPr>
        <p:txBody>
          <a:bodyPr/>
          <a:lstStyle/>
          <a:p>
            <a:r>
              <a:rPr lang="de-DE" dirty="0" smtClean="0">
                <a:solidFill>
                  <a:schemeClr val="bg1"/>
                </a:solidFill>
                <a:latin typeface="Times New Roman" pitchFamily="18" charset="0"/>
                <a:cs typeface="Times New Roman" pitchFamily="18" charset="0"/>
              </a:rPr>
              <a:t>      </a:t>
            </a:r>
            <a:r>
              <a:rPr lang="de-DE"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Meine </a:t>
            </a:r>
            <a:br>
              <a:rPr lang="de-DE"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br>
            <a:r>
              <a:rPr lang="de-DE"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deutsche Märchenstraße </a:t>
            </a:r>
            <a:endParaRPr lang="ru-RU" sz="4800" dirty="0">
              <a:solidFill>
                <a:schemeClr val="bg1"/>
              </a:solidFill>
              <a:latin typeface="Times New Roman" pitchFamily="18" charset="0"/>
              <a:cs typeface="Times New Roman" pitchFamily="18" charset="0"/>
            </a:endParaRPr>
          </a:p>
        </p:txBody>
      </p:sp>
      <p:sp>
        <p:nvSpPr>
          <p:cNvPr id="4" name="Дата 3"/>
          <p:cNvSpPr>
            <a:spLocks noGrp="1"/>
          </p:cNvSpPr>
          <p:nvPr>
            <p:ph type="dt" sz="half" idx="10"/>
          </p:nvPr>
        </p:nvSpPr>
        <p:spPr/>
        <p:txBody>
          <a:bodyPr/>
          <a:lstStyle/>
          <a:p>
            <a:pPr>
              <a:defRPr/>
            </a:pPr>
            <a:fld id="{17B67491-6FAB-4766-8919-FEE9EF119558}" type="datetime1">
              <a:rPr lang="ru-RU" smtClean="0"/>
              <a:pPr>
                <a:defRPr/>
              </a:pPr>
              <a:t>05.01.2015</a:t>
            </a:fld>
            <a:endParaRPr lang="ru-RU"/>
          </a:p>
        </p:txBody>
      </p:sp>
      <p:pic>
        <p:nvPicPr>
          <p:cNvPr id="5" name="Picture 2" descr="M:\Экзамен\Полина\12.jpg"/>
          <p:cNvPicPr>
            <a:picLocks noChangeAspect="1" noChangeArrowheads="1"/>
          </p:cNvPicPr>
          <p:nvPr/>
        </p:nvPicPr>
        <p:blipFill>
          <a:blip r:embed="rId2" cstate="print"/>
          <a:stretch>
            <a:fillRect/>
          </a:stretch>
        </p:blipFill>
        <p:spPr bwMode="auto">
          <a:xfrm rot="20863055">
            <a:off x="451017" y="1894517"/>
            <a:ext cx="3627817" cy="4630604"/>
          </a:xfrm>
          <a:prstGeom prst="rect">
            <a:avLst/>
          </a:prstGeom>
          <a:noFill/>
        </p:spPr>
      </p:pic>
      <p:pic>
        <p:nvPicPr>
          <p:cNvPr id="7" name="Picture 2" descr="M:\Экзамен\Полина\12.jpg"/>
          <p:cNvPicPr>
            <a:picLocks noChangeAspect="1" noChangeArrowheads="1"/>
          </p:cNvPicPr>
          <p:nvPr/>
        </p:nvPicPr>
        <p:blipFill>
          <a:blip r:embed="rId3" cstate="print"/>
          <a:stretch>
            <a:fillRect/>
          </a:stretch>
        </p:blipFill>
        <p:spPr bwMode="auto">
          <a:xfrm rot="660977">
            <a:off x="5781529" y="1629216"/>
            <a:ext cx="2711883" cy="4630604"/>
          </a:xfrm>
          <a:prstGeom prst="rect">
            <a:avLst/>
          </a:prstGeom>
          <a:noFill/>
        </p:spPr>
      </p:pic>
      <p:pic>
        <p:nvPicPr>
          <p:cNvPr id="5122" name="Picture 2" descr="M:\Экзамен\Полина\12.jpg"/>
          <p:cNvPicPr>
            <a:picLocks noChangeAspect="1" noChangeArrowheads="1"/>
          </p:cNvPicPr>
          <p:nvPr/>
        </p:nvPicPr>
        <p:blipFill>
          <a:blip r:embed="rId4" cstate="print"/>
          <a:stretch>
            <a:fillRect/>
          </a:stretch>
        </p:blipFill>
        <p:spPr bwMode="auto">
          <a:xfrm>
            <a:off x="2555776" y="1844824"/>
            <a:ext cx="4536504" cy="4068871"/>
          </a:xfrm>
          <a:prstGeom prst="rect">
            <a:avLst/>
          </a:prstGeom>
          <a:noFill/>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strVal val="#ppt_w*0.70"/>
                                          </p:val>
                                        </p:tav>
                                        <p:tav tm="100000">
                                          <p:val>
                                            <p:strVal val="#ppt_w"/>
                                          </p:val>
                                        </p:tav>
                                      </p:tavLst>
                                    </p:anim>
                                    <p:anim calcmode="lin" valueType="num">
                                      <p:cBhvr>
                                        <p:cTn id="8" dur="2000" fill="hold"/>
                                        <p:tgtEl>
                                          <p:spTgt spid="6"/>
                                        </p:tgtEl>
                                        <p:attrNameLst>
                                          <p:attrName>ppt_h</p:attrName>
                                        </p:attrNameLst>
                                      </p:cBhvr>
                                      <p:tavLst>
                                        <p:tav tm="0">
                                          <p:val>
                                            <p:strVal val="#ppt_h"/>
                                          </p:val>
                                        </p:tav>
                                        <p:tav tm="100000">
                                          <p:val>
                                            <p:strVal val="#ppt_h"/>
                                          </p:val>
                                        </p:tav>
                                      </p:tavLst>
                                    </p:anim>
                                    <p:animEffect transition="in" filter="fade">
                                      <p:cBhvr>
                                        <p:cTn id="9" dur="2000"/>
                                        <p:tgtEl>
                                          <p:spTgt spid="6"/>
                                        </p:tgtEl>
                                      </p:cBhvr>
                                    </p:animEffect>
                                  </p:childTnLst>
                                </p:cTn>
                              </p:par>
                              <p:par>
                                <p:cTn id="10" presetID="55" presetClass="entr" presetSubtype="0" fill="hold" nodeType="withEffect">
                                  <p:stCondLst>
                                    <p:cond delay="0"/>
                                  </p:stCondLst>
                                  <p:childTnLst>
                                    <p:set>
                                      <p:cBhvr>
                                        <p:cTn id="11" dur="1" fill="hold">
                                          <p:stCondLst>
                                            <p:cond delay="0"/>
                                          </p:stCondLst>
                                        </p:cTn>
                                        <p:tgtEl>
                                          <p:spTgt spid="5122"/>
                                        </p:tgtEl>
                                        <p:attrNameLst>
                                          <p:attrName>style.visibility</p:attrName>
                                        </p:attrNameLst>
                                      </p:cBhvr>
                                      <p:to>
                                        <p:strVal val="visible"/>
                                      </p:to>
                                    </p:set>
                                    <p:anim calcmode="lin" valueType="num">
                                      <p:cBhvr>
                                        <p:cTn id="12" dur="2000" fill="hold"/>
                                        <p:tgtEl>
                                          <p:spTgt spid="5122"/>
                                        </p:tgtEl>
                                        <p:attrNameLst>
                                          <p:attrName>ppt_w</p:attrName>
                                        </p:attrNameLst>
                                      </p:cBhvr>
                                      <p:tavLst>
                                        <p:tav tm="0">
                                          <p:val>
                                            <p:strVal val="#ppt_w*0.70"/>
                                          </p:val>
                                        </p:tav>
                                        <p:tav tm="100000">
                                          <p:val>
                                            <p:strVal val="#ppt_w"/>
                                          </p:val>
                                        </p:tav>
                                      </p:tavLst>
                                    </p:anim>
                                    <p:anim calcmode="lin" valueType="num">
                                      <p:cBhvr>
                                        <p:cTn id="13" dur="2000" fill="hold"/>
                                        <p:tgtEl>
                                          <p:spTgt spid="5122"/>
                                        </p:tgtEl>
                                        <p:attrNameLst>
                                          <p:attrName>ppt_h</p:attrName>
                                        </p:attrNameLst>
                                      </p:cBhvr>
                                      <p:tavLst>
                                        <p:tav tm="0">
                                          <p:val>
                                            <p:strVal val="#ppt_h"/>
                                          </p:val>
                                        </p:tav>
                                        <p:tav tm="100000">
                                          <p:val>
                                            <p:strVal val="#ppt_h"/>
                                          </p:val>
                                        </p:tav>
                                      </p:tavLst>
                                    </p:anim>
                                    <p:animEffect transition="in" filter="fade">
                                      <p:cBhvr>
                                        <p:cTn id="14" dur="2000"/>
                                        <p:tgtEl>
                                          <p:spTgt spid="5122"/>
                                        </p:tgtEl>
                                      </p:cBhvr>
                                    </p:animEffect>
                                  </p:childTnLst>
                                </p:cTn>
                              </p:par>
                              <p:par>
                                <p:cTn id="15" presetID="55"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2000" fill="hold"/>
                                        <p:tgtEl>
                                          <p:spTgt spid="5"/>
                                        </p:tgtEl>
                                        <p:attrNameLst>
                                          <p:attrName>ppt_w</p:attrName>
                                        </p:attrNameLst>
                                      </p:cBhvr>
                                      <p:tavLst>
                                        <p:tav tm="0">
                                          <p:val>
                                            <p:strVal val="#ppt_w*0.70"/>
                                          </p:val>
                                        </p:tav>
                                        <p:tav tm="100000">
                                          <p:val>
                                            <p:strVal val="#ppt_w"/>
                                          </p:val>
                                        </p:tav>
                                      </p:tavLst>
                                    </p:anim>
                                    <p:anim calcmode="lin" valueType="num">
                                      <p:cBhvr>
                                        <p:cTn id="18" dur="2000" fill="hold"/>
                                        <p:tgtEl>
                                          <p:spTgt spid="5"/>
                                        </p:tgtEl>
                                        <p:attrNameLst>
                                          <p:attrName>ppt_h</p:attrName>
                                        </p:attrNameLst>
                                      </p:cBhvr>
                                      <p:tavLst>
                                        <p:tav tm="0">
                                          <p:val>
                                            <p:strVal val="#ppt_h"/>
                                          </p:val>
                                        </p:tav>
                                        <p:tav tm="100000">
                                          <p:val>
                                            <p:strVal val="#ppt_h"/>
                                          </p:val>
                                        </p:tav>
                                      </p:tavLst>
                                    </p:anim>
                                    <p:animEffect transition="in" filter="fade">
                                      <p:cBhvr>
                                        <p:cTn id="19" dur="2000"/>
                                        <p:tgtEl>
                                          <p:spTgt spid="5"/>
                                        </p:tgtEl>
                                      </p:cBhvr>
                                    </p:animEffect>
                                  </p:childTnLst>
                                </p:cTn>
                              </p:par>
                              <p:par>
                                <p:cTn id="20" presetID="55"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2000" fill="hold"/>
                                        <p:tgtEl>
                                          <p:spTgt spid="7"/>
                                        </p:tgtEl>
                                        <p:attrNameLst>
                                          <p:attrName>ppt_w</p:attrName>
                                        </p:attrNameLst>
                                      </p:cBhvr>
                                      <p:tavLst>
                                        <p:tav tm="0">
                                          <p:val>
                                            <p:strVal val="#ppt_w*0.70"/>
                                          </p:val>
                                        </p:tav>
                                        <p:tav tm="100000">
                                          <p:val>
                                            <p:strVal val="#ppt_w"/>
                                          </p:val>
                                        </p:tav>
                                      </p:tavLst>
                                    </p:anim>
                                    <p:anim calcmode="lin" valueType="num">
                                      <p:cBhvr>
                                        <p:cTn id="23" dur="2000" fill="hold"/>
                                        <p:tgtEl>
                                          <p:spTgt spid="7"/>
                                        </p:tgtEl>
                                        <p:attrNameLst>
                                          <p:attrName>ppt_h</p:attrName>
                                        </p:attrNameLst>
                                      </p:cBhvr>
                                      <p:tavLst>
                                        <p:tav tm="0">
                                          <p:val>
                                            <p:strVal val="#ppt_h"/>
                                          </p:val>
                                        </p:tav>
                                        <p:tav tm="100000">
                                          <p:val>
                                            <p:strVal val="#ppt_h"/>
                                          </p:val>
                                        </p:tav>
                                      </p:tavLst>
                                    </p:anim>
                                    <p:animEffect transition="in" filter="fade">
                                      <p:cBhvr>
                                        <p:cTn id="2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332656"/>
            <a:ext cx="8229600" cy="1143000"/>
          </a:xfrm>
        </p:spPr>
        <p:txBody>
          <a:bodyPr>
            <a:scene3d>
              <a:camera prst="orthographicFront"/>
              <a:lightRig rig="soft" dir="t">
                <a:rot lat="0" lon="0" rev="10800000"/>
              </a:lightRig>
            </a:scene3d>
            <a:sp3d>
              <a:bevelT w="27940" h="12700"/>
              <a:contourClr>
                <a:srgbClr val="DDDDDD"/>
              </a:contourClr>
            </a:sp3d>
          </a:bodyPr>
          <a:lstStyle/>
          <a:p>
            <a:r>
              <a:rPr lang="en-US" b="1" spc="150" dirty="0" smtClean="0">
                <a:ln w="11430">
                  <a:solidFill>
                    <a:srgbClr val="FFFF00"/>
                  </a:solidFill>
                </a:ln>
                <a:solidFill>
                  <a:srgbClr val="F8F8F8"/>
                </a:solidFill>
                <a:effectLst>
                  <a:outerShdw blurRad="25400" algn="tl" rotWithShape="0">
                    <a:srgbClr val="000000">
                      <a:alpha val="43000"/>
                    </a:srgbClr>
                  </a:outerShdw>
                </a:effectLst>
                <a:latin typeface="Algerian" pitchFamily="82" charset="0"/>
              </a:rPr>
              <a:t>STUTTGART</a:t>
            </a:r>
            <a:endParaRPr lang="ru-RU" b="1" spc="150" dirty="0">
              <a:ln w="11430">
                <a:solidFill>
                  <a:srgbClr val="FFFF00"/>
                </a:solidFill>
              </a:ln>
              <a:solidFill>
                <a:srgbClr val="F8F8F8"/>
              </a:solidFill>
              <a:effectLst>
                <a:outerShdw blurRad="25400" algn="tl" rotWithShape="0">
                  <a:srgbClr val="000000">
                    <a:alpha val="43000"/>
                  </a:srgbClr>
                </a:outerShdw>
              </a:effectLst>
            </a:endParaRPr>
          </a:p>
        </p:txBody>
      </p:sp>
      <p:sp>
        <p:nvSpPr>
          <p:cNvPr id="4" name="Номер слайда 3"/>
          <p:cNvSpPr>
            <a:spLocks noGrp="1"/>
          </p:cNvSpPr>
          <p:nvPr>
            <p:ph type="sldNum" sz="quarter" idx="12"/>
          </p:nvPr>
        </p:nvSpPr>
        <p:spPr/>
        <p:txBody>
          <a:bodyPr/>
          <a:lstStyle/>
          <a:p>
            <a:pPr>
              <a:defRPr/>
            </a:pPr>
            <a:fld id="{B38F5FA2-6736-4724-B446-7CEDC54EAF73}" type="slidenum">
              <a:rPr lang="ru-RU" smtClean="0"/>
              <a:pPr>
                <a:defRPr/>
              </a:pPr>
              <a:t>28</a:t>
            </a:fld>
            <a:endParaRPr lang="ru-RU"/>
          </a:p>
        </p:txBody>
      </p:sp>
      <p:pic>
        <p:nvPicPr>
          <p:cNvPr id="1026" name="Picture 2" descr="M:\Экзамен\Stuttgart_SchlossSolitude.jpg"/>
          <p:cNvPicPr>
            <a:picLocks noChangeAspect="1" noChangeArrowheads="1"/>
          </p:cNvPicPr>
          <p:nvPr/>
        </p:nvPicPr>
        <p:blipFill>
          <a:blip r:embed="rId2" cstate="print"/>
          <a:stretch>
            <a:fillRect/>
          </a:stretch>
        </p:blipFill>
        <p:spPr bwMode="auto">
          <a:xfrm>
            <a:off x="285720" y="428604"/>
            <a:ext cx="1405884" cy="13583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Заголовок 1"/>
          <p:cNvSpPr txBox="1">
            <a:spLocks/>
          </p:cNvSpPr>
          <p:nvPr/>
        </p:nvSpPr>
        <p:spPr bwMode="auto">
          <a:xfrm>
            <a:off x="619944" y="41304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cene3d>
              <a:camera prst="orthographicFront"/>
              <a:lightRig rig="soft" dir="t">
                <a:rot lat="0" lon="0" rev="10800000"/>
              </a:lightRig>
            </a:scene3d>
            <a:sp3d>
              <a:bevelT w="27940" h="12700"/>
              <a:contourClr>
                <a:srgbClr val="DDDDDD"/>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4400" b="1" i="0" u="none" strike="noStrike" kern="1200" cap="none" spc="150" normalizeH="0" baseline="0" noProof="0" dirty="0">
              <a:ln w="11430">
                <a:solidFill>
                  <a:srgbClr val="FF0000"/>
                </a:solidFill>
              </a:ln>
              <a:solidFill>
                <a:srgbClr val="F8F8F8"/>
              </a:solidFill>
              <a:effectLst>
                <a:outerShdw blurRad="25400" algn="tl" rotWithShape="0">
                  <a:srgbClr val="000000">
                    <a:alpha val="43000"/>
                  </a:srgbClr>
                </a:outerShdw>
              </a:effectLst>
              <a:uLnTx/>
              <a:uFillTx/>
              <a:latin typeface="+mj-lt"/>
              <a:ea typeface="+mj-ea"/>
              <a:cs typeface="+mj-cs"/>
            </a:endParaRPr>
          </a:p>
        </p:txBody>
      </p:sp>
      <p:pic>
        <p:nvPicPr>
          <p:cNvPr id="3" name="Picture 2" descr="M:\Экзамен\Полина\537px-Behringer_-_Wilhelm_Hauff_1826.jpg"/>
          <p:cNvPicPr>
            <a:picLocks noChangeAspect="1" noChangeArrowheads="1"/>
          </p:cNvPicPr>
          <p:nvPr/>
        </p:nvPicPr>
        <p:blipFill>
          <a:blip r:embed="rId3" cstate="print"/>
          <a:stretch>
            <a:fillRect/>
          </a:stretch>
        </p:blipFill>
        <p:spPr bwMode="auto">
          <a:xfrm>
            <a:off x="357157" y="1571612"/>
            <a:ext cx="2443181" cy="214314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1" name="Picture 2" descr="M:\Экзамен\Полина\537px-Behringer_-_Wilhelm_Hauff_1826.jpg"/>
          <p:cNvPicPr>
            <a:picLocks noChangeAspect="1" noChangeArrowheads="1"/>
          </p:cNvPicPr>
          <p:nvPr/>
        </p:nvPicPr>
        <p:blipFill>
          <a:blip r:embed="rId4" cstate="print"/>
          <a:stretch>
            <a:fillRect/>
          </a:stretch>
        </p:blipFill>
        <p:spPr bwMode="auto">
          <a:xfrm>
            <a:off x="285720" y="3786190"/>
            <a:ext cx="3274590" cy="24559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Picture 2" descr="M:\Экзамен\Полина\537px-Behringer_-_Wilhelm_Hauff_1826.jpg"/>
          <p:cNvPicPr>
            <a:picLocks noChangeAspect="1" noChangeArrowheads="1"/>
          </p:cNvPicPr>
          <p:nvPr/>
        </p:nvPicPr>
        <p:blipFill>
          <a:blip r:embed="rId5" cstate="print"/>
          <a:stretch>
            <a:fillRect/>
          </a:stretch>
        </p:blipFill>
        <p:spPr bwMode="auto">
          <a:xfrm>
            <a:off x="3071802" y="3857628"/>
            <a:ext cx="3298593" cy="247394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3" name="Рисунок 12" descr="1.JPG"/>
          <p:cNvPicPr>
            <a:picLocks noChangeAspect="1"/>
          </p:cNvPicPr>
          <p:nvPr/>
        </p:nvPicPr>
        <p:blipFill>
          <a:blip r:embed="rId6" cstate="print"/>
          <a:stretch>
            <a:fillRect/>
          </a:stretch>
        </p:blipFill>
        <p:spPr>
          <a:xfrm>
            <a:off x="2071670" y="1214422"/>
            <a:ext cx="6786610" cy="3095915"/>
          </a:xfrm>
          <a:prstGeom prst="rect">
            <a:avLst/>
          </a:prstGeom>
        </p:spPr>
      </p:pic>
      <p:pic>
        <p:nvPicPr>
          <p:cNvPr id="10" name="Picture 2" descr="M:\Экзамен\Полина\537px-Behringer_-_Wilhelm_Hauff_1826.jpg"/>
          <p:cNvPicPr>
            <a:picLocks noChangeAspect="1" noChangeArrowheads="1"/>
          </p:cNvPicPr>
          <p:nvPr/>
        </p:nvPicPr>
        <p:blipFill>
          <a:blip r:embed="rId7" cstate="print"/>
          <a:stretch>
            <a:fillRect/>
          </a:stretch>
        </p:blipFill>
        <p:spPr bwMode="auto">
          <a:xfrm>
            <a:off x="6858016" y="571480"/>
            <a:ext cx="2255938" cy="150019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9" name="Picture 2" descr="M:\Экзамен\Полина\537px-Behringer_-_Wilhelm_Hauff_1826.jpg"/>
          <p:cNvPicPr>
            <a:picLocks noChangeAspect="1" noChangeArrowheads="1"/>
          </p:cNvPicPr>
          <p:nvPr/>
        </p:nvPicPr>
        <p:blipFill>
          <a:blip r:embed="rId8" cstate="print"/>
          <a:stretch>
            <a:fillRect/>
          </a:stretch>
        </p:blipFill>
        <p:spPr bwMode="auto">
          <a:xfrm>
            <a:off x="5643570" y="3929066"/>
            <a:ext cx="3226585" cy="241993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p:cTn id="7" dur="3000" fill="hold"/>
                                        <p:tgtEl>
                                          <p:spTgt spid="8"/>
                                        </p:tgtEl>
                                        <p:attrNameLst>
                                          <p:attrName>ppt_w</p:attrName>
                                        </p:attrNameLst>
                                      </p:cBhvr>
                                      <p:tavLst>
                                        <p:tav tm="0">
                                          <p:val>
                                            <p:strVal val="#ppt_w*0.70"/>
                                          </p:val>
                                        </p:tav>
                                        <p:tav tm="100000">
                                          <p:val>
                                            <p:strVal val="#ppt_w"/>
                                          </p:val>
                                        </p:tav>
                                      </p:tavLst>
                                    </p:anim>
                                    <p:anim calcmode="lin" valueType="num">
                                      <p:cBhvr>
                                        <p:cTn id="8" dur="3000" fill="hold"/>
                                        <p:tgtEl>
                                          <p:spTgt spid="8"/>
                                        </p:tgtEl>
                                        <p:attrNameLst>
                                          <p:attrName>ppt_h</p:attrName>
                                        </p:attrNameLst>
                                      </p:cBhvr>
                                      <p:tavLst>
                                        <p:tav tm="0">
                                          <p:val>
                                            <p:strVal val="#ppt_h"/>
                                          </p:val>
                                        </p:tav>
                                        <p:tav tm="100000">
                                          <p:val>
                                            <p:strVal val="#ppt_h"/>
                                          </p:val>
                                        </p:tav>
                                      </p:tavLst>
                                    </p:anim>
                                    <p:animEffect transition="in" filter="fade">
                                      <p:cBhvr>
                                        <p:cTn id="9" dur="3000"/>
                                        <p:tgtEl>
                                          <p:spTgt spid="8"/>
                                        </p:tgtEl>
                                      </p:cBhvr>
                                    </p:animEffect>
                                  </p:childTnLst>
                                </p:cTn>
                              </p:par>
                            </p:childTnLst>
                          </p:cTn>
                        </p:par>
                        <p:par>
                          <p:cTn id="10" fill="hold">
                            <p:stCondLst>
                              <p:cond delay="3000"/>
                            </p:stCondLst>
                            <p:childTnLst>
                              <p:par>
                                <p:cTn id="11" presetID="53"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2000" fill="hold"/>
                                        <p:tgtEl>
                                          <p:spTgt spid="13"/>
                                        </p:tgtEl>
                                        <p:attrNameLst>
                                          <p:attrName>ppt_w</p:attrName>
                                        </p:attrNameLst>
                                      </p:cBhvr>
                                      <p:tavLst>
                                        <p:tav tm="0">
                                          <p:val>
                                            <p:fltVal val="0"/>
                                          </p:val>
                                        </p:tav>
                                        <p:tav tm="100000">
                                          <p:val>
                                            <p:strVal val="#ppt_w"/>
                                          </p:val>
                                        </p:tav>
                                      </p:tavLst>
                                    </p:anim>
                                    <p:anim calcmode="lin" valueType="num">
                                      <p:cBhvr>
                                        <p:cTn id="14" dur="2000" fill="hold"/>
                                        <p:tgtEl>
                                          <p:spTgt spid="13"/>
                                        </p:tgtEl>
                                        <p:attrNameLst>
                                          <p:attrName>ppt_h</p:attrName>
                                        </p:attrNameLst>
                                      </p:cBhvr>
                                      <p:tavLst>
                                        <p:tav tm="0">
                                          <p:val>
                                            <p:fltVal val="0"/>
                                          </p:val>
                                        </p:tav>
                                        <p:tav tm="100000">
                                          <p:val>
                                            <p:strVal val="#ppt_h"/>
                                          </p:val>
                                        </p:tav>
                                      </p:tavLst>
                                    </p:anim>
                                    <p:animEffect transition="in" filter="fade">
                                      <p:cBhvr>
                                        <p:cTn id="15" dur="2000"/>
                                        <p:tgtEl>
                                          <p:spTgt spid="13"/>
                                        </p:tgtEl>
                                      </p:cBhvr>
                                    </p:animEffect>
                                  </p:childTnLst>
                                </p:cTn>
                              </p:par>
                            </p:childTnLst>
                          </p:cTn>
                        </p:par>
                        <p:par>
                          <p:cTn id="16" fill="hold">
                            <p:stCondLst>
                              <p:cond delay="5000"/>
                            </p:stCondLst>
                            <p:childTnLst>
                              <p:par>
                                <p:cTn id="17" presetID="55" presetClass="exit" presetSubtype="0" fill="hold" nodeType="afterEffect">
                                  <p:stCondLst>
                                    <p:cond delay="0"/>
                                  </p:stCondLst>
                                  <p:childTnLst>
                                    <p:anim calcmode="lin" valueType="num">
                                      <p:cBhvr>
                                        <p:cTn id="18" dur="5000"/>
                                        <p:tgtEl>
                                          <p:spTgt spid="13"/>
                                        </p:tgtEl>
                                        <p:attrNameLst>
                                          <p:attrName>ppt_w</p:attrName>
                                        </p:attrNameLst>
                                      </p:cBhvr>
                                      <p:tavLst>
                                        <p:tav tm="0">
                                          <p:val>
                                            <p:strVal val="ppt_w"/>
                                          </p:val>
                                        </p:tav>
                                        <p:tav tm="100000">
                                          <p:val>
                                            <p:strVal val="ppt_w*0.70"/>
                                          </p:val>
                                        </p:tav>
                                      </p:tavLst>
                                    </p:anim>
                                    <p:anim calcmode="lin" valueType="num">
                                      <p:cBhvr>
                                        <p:cTn id="19" dur="5000"/>
                                        <p:tgtEl>
                                          <p:spTgt spid="13"/>
                                        </p:tgtEl>
                                        <p:attrNameLst>
                                          <p:attrName>ppt_h</p:attrName>
                                        </p:attrNameLst>
                                      </p:cBhvr>
                                      <p:tavLst>
                                        <p:tav tm="0">
                                          <p:val>
                                            <p:strVal val="ppt_h"/>
                                          </p:val>
                                        </p:tav>
                                        <p:tav tm="100000">
                                          <p:val>
                                            <p:strVal val="ppt_h"/>
                                          </p:val>
                                        </p:tav>
                                      </p:tavLst>
                                    </p:anim>
                                    <p:animEffect transition="out" filter="fade">
                                      <p:cBhvr>
                                        <p:cTn id="20" dur="5000"/>
                                        <p:tgtEl>
                                          <p:spTgt spid="13"/>
                                        </p:tgtEl>
                                      </p:cBhvr>
                                    </p:animEffect>
                                    <p:set>
                                      <p:cBhvr>
                                        <p:cTn id="21" dur="1" fill="hold">
                                          <p:stCondLst>
                                            <p:cond delay="4999"/>
                                          </p:stCondLst>
                                        </p:cTn>
                                        <p:tgtEl>
                                          <p:spTgt spid="13"/>
                                        </p:tgtEl>
                                        <p:attrNameLst>
                                          <p:attrName>style.visibility</p:attrName>
                                        </p:attrNameLst>
                                      </p:cBhvr>
                                      <p:to>
                                        <p:strVal val="hidden"/>
                                      </p:to>
                                    </p:set>
                                  </p:childTnLst>
                                </p:cTn>
                              </p:par>
                              <p:par>
                                <p:cTn id="22" presetID="55" presetClass="exit" presetSubtype="0" fill="hold" grpId="1" nodeType="withEffect" nodePh="1">
                                  <p:stCondLst>
                                    <p:cond delay="0"/>
                                  </p:stCondLst>
                                  <p:endCondLst>
                                    <p:cond evt="begin" delay="0">
                                      <p:tn val="22"/>
                                    </p:cond>
                                  </p:endCondLst>
                                  <p:childTnLst>
                                    <p:anim calcmode="lin" valueType="num">
                                      <p:cBhvr>
                                        <p:cTn id="23" dur="3000"/>
                                        <p:tgtEl>
                                          <p:spTgt spid="8"/>
                                        </p:tgtEl>
                                        <p:attrNameLst>
                                          <p:attrName>ppt_w</p:attrName>
                                        </p:attrNameLst>
                                      </p:cBhvr>
                                      <p:tavLst>
                                        <p:tav tm="0">
                                          <p:val>
                                            <p:strVal val="ppt_w"/>
                                          </p:val>
                                        </p:tav>
                                        <p:tav tm="100000">
                                          <p:val>
                                            <p:strVal val="ppt_w*0.70"/>
                                          </p:val>
                                        </p:tav>
                                      </p:tavLst>
                                    </p:anim>
                                    <p:anim calcmode="lin" valueType="num">
                                      <p:cBhvr>
                                        <p:cTn id="24" dur="3000"/>
                                        <p:tgtEl>
                                          <p:spTgt spid="8"/>
                                        </p:tgtEl>
                                        <p:attrNameLst>
                                          <p:attrName>ppt_h</p:attrName>
                                        </p:attrNameLst>
                                      </p:cBhvr>
                                      <p:tavLst>
                                        <p:tav tm="0">
                                          <p:val>
                                            <p:strVal val="ppt_h"/>
                                          </p:val>
                                        </p:tav>
                                        <p:tav tm="100000">
                                          <p:val>
                                            <p:strVal val="ppt_h"/>
                                          </p:val>
                                        </p:tav>
                                      </p:tavLst>
                                    </p:anim>
                                    <p:animEffect transition="out" filter="fade">
                                      <p:cBhvr>
                                        <p:cTn id="25" dur="3000"/>
                                        <p:tgtEl>
                                          <p:spTgt spid="8"/>
                                        </p:tgtEl>
                                      </p:cBhvr>
                                    </p:animEffect>
                                    <p:set>
                                      <p:cBhvr>
                                        <p:cTn id="26" dur="1" fill="hold">
                                          <p:stCondLst>
                                            <p:cond delay="2999"/>
                                          </p:stCondLst>
                                        </p:cTn>
                                        <p:tgtEl>
                                          <p:spTgt spid="8"/>
                                        </p:tgtEl>
                                        <p:attrNameLst>
                                          <p:attrName>style.visibility</p:attrName>
                                        </p:attrNameLst>
                                      </p:cBhvr>
                                      <p:to>
                                        <p:strVal val="hidden"/>
                                      </p:to>
                                    </p:set>
                                  </p:childTnLst>
                                </p:cTn>
                              </p:par>
                            </p:childTnLst>
                          </p:cTn>
                        </p:par>
                        <p:par>
                          <p:cTn id="27" fill="hold">
                            <p:stCondLst>
                              <p:cond delay="10000"/>
                            </p:stCondLst>
                            <p:childTnLst>
                              <p:par>
                                <p:cTn id="28" presetID="55" presetClass="entr" presetSubtype="0" fill="hold" grpId="0" nodeType="after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2000" fill="hold"/>
                                        <p:tgtEl>
                                          <p:spTgt spid="2"/>
                                        </p:tgtEl>
                                        <p:attrNameLst>
                                          <p:attrName>ppt_w</p:attrName>
                                        </p:attrNameLst>
                                      </p:cBhvr>
                                      <p:tavLst>
                                        <p:tav tm="0">
                                          <p:val>
                                            <p:strVal val="#ppt_w*0.70"/>
                                          </p:val>
                                        </p:tav>
                                        <p:tav tm="100000">
                                          <p:val>
                                            <p:strVal val="#ppt_w"/>
                                          </p:val>
                                        </p:tav>
                                      </p:tavLst>
                                    </p:anim>
                                    <p:anim calcmode="lin" valueType="num">
                                      <p:cBhvr>
                                        <p:cTn id="31" dur="2000" fill="hold"/>
                                        <p:tgtEl>
                                          <p:spTgt spid="2"/>
                                        </p:tgtEl>
                                        <p:attrNameLst>
                                          <p:attrName>ppt_h</p:attrName>
                                        </p:attrNameLst>
                                      </p:cBhvr>
                                      <p:tavLst>
                                        <p:tav tm="0">
                                          <p:val>
                                            <p:strVal val="#ppt_h"/>
                                          </p:val>
                                        </p:tav>
                                        <p:tav tm="100000">
                                          <p:val>
                                            <p:strVal val="#ppt_h"/>
                                          </p:val>
                                        </p:tav>
                                      </p:tavLst>
                                    </p:anim>
                                    <p:animEffect transition="in" filter="fade">
                                      <p:cBhvr>
                                        <p:cTn id="32" dur="2000"/>
                                        <p:tgtEl>
                                          <p:spTgt spid="2"/>
                                        </p:tgtEl>
                                      </p:cBhvr>
                                    </p:animEffect>
                                  </p:childTnLst>
                                </p:cTn>
                              </p:par>
                              <p:par>
                                <p:cTn id="33" presetID="55" presetClass="entr" presetSubtype="0" fill="hold" nodeType="withEffect">
                                  <p:stCondLst>
                                    <p:cond delay="0"/>
                                  </p:stCondLst>
                                  <p:childTnLst>
                                    <p:set>
                                      <p:cBhvr>
                                        <p:cTn id="34" dur="1" fill="hold">
                                          <p:stCondLst>
                                            <p:cond delay="0"/>
                                          </p:stCondLst>
                                        </p:cTn>
                                        <p:tgtEl>
                                          <p:spTgt spid="1026"/>
                                        </p:tgtEl>
                                        <p:attrNameLst>
                                          <p:attrName>style.visibility</p:attrName>
                                        </p:attrNameLst>
                                      </p:cBhvr>
                                      <p:to>
                                        <p:strVal val="visible"/>
                                      </p:to>
                                    </p:set>
                                    <p:anim calcmode="lin" valueType="num">
                                      <p:cBhvr>
                                        <p:cTn id="35" dur="2000" fill="hold"/>
                                        <p:tgtEl>
                                          <p:spTgt spid="1026"/>
                                        </p:tgtEl>
                                        <p:attrNameLst>
                                          <p:attrName>ppt_w</p:attrName>
                                        </p:attrNameLst>
                                      </p:cBhvr>
                                      <p:tavLst>
                                        <p:tav tm="0">
                                          <p:val>
                                            <p:strVal val="#ppt_w*0.70"/>
                                          </p:val>
                                        </p:tav>
                                        <p:tav tm="100000">
                                          <p:val>
                                            <p:strVal val="#ppt_w"/>
                                          </p:val>
                                        </p:tav>
                                      </p:tavLst>
                                    </p:anim>
                                    <p:anim calcmode="lin" valueType="num">
                                      <p:cBhvr>
                                        <p:cTn id="36" dur="2000" fill="hold"/>
                                        <p:tgtEl>
                                          <p:spTgt spid="1026"/>
                                        </p:tgtEl>
                                        <p:attrNameLst>
                                          <p:attrName>ppt_h</p:attrName>
                                        </p:attrNameLst>
                                      </p:cBhvr>
                                      <p:tavLst>
                                        <p:tav tm="0">
                                          <p:val>
                                            <p:strVal val="#ppt_h"/>
                                          </p:val>
                                        </p:tav>
                                        <p:tav tm="100000">
                                          <p:val>
                                            <p:strVal val="#ppt_h"/>
                                          </p:val>
                                        </p:tav>
                                      </p:tavLst>
                                    </p:anim>
                                    <p:animEffect transition="in" filter="fade">
                                      <p:cBhvr>
                                        <p:cTn id="37" dur="2000"/>
                                        <p:tgtEl>
                                          <p:spTgt spid="1026"/>
                                        </p:tgtEl>
                                      </p:cBhvr>
                                    </p:animEffect>
                                  </p:childTnLst>
                                </p:cTn>
                              </p:par>
                            </p:childTnLst>
                          </p:cTn>
                        </p:par>
                        <p:par>
                          <p:cTn id="38" fill="hold">
                            <p:stCondLst>
                              <p:cond delay="12000"/>
                            </p:stCondLst>
                            <p:childTnLst>
                              <p:par>
                                <p:cTn id="39" presetID="55" presetClass="entr" presetSubtype="0" fill="hold" nodeType="after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p:cTn id="41" dur="2000" fill="hold"/>
                                        <p:tgtEl>
                                          <p:spTgt spid="3"/>
                                        </p:tgtEl>
                                        <p:attrNameLst>
                                          <p:attrName>ppt_w</p:attrName>
                                        </p:attrNameLst>
                                      </p:cBhvr>
                                      <p:tavLst>
                                        <p:tav tm="0">
                                          <p:val>
                                            <p:strVal val="#ppt_w*0.70"/>
                                          </p:val>
                                        </p:tav>
                                        <p:tav tm="100000">
                                          <p:val>
                                            <p:strVal val="#ppt_w"/>
                                          </p:val>
                                        </p:tav>
                                      </p:tavLst>
                                    </p:anim>
                                    <p:anim calcmode="lin" valueType="num">
                                      <p:cBhvr>
                                        <p:cTn id="42" dur="2000" fill="hold"/>
                                        <p:tgtEl>
                                          <p:spTgt spid="3"/>
                                        </p:tgtEl>
                                        <p:attrNameLst>
                                          <p:attrName>ppt_h</p:attrName>
                                        </p:attrNameLst>
                                      </p:cBhvr>
                                      <p:tavLst>
                                        <p:tav tm="0">
                                          <p:val>
                                            <p:strVal val="#ppt_h"/>
                                          </p:val>
                                        </p:tav>
                                        <p:tav tm="100000">
                                          <p:val>
                                            <p:strVal val="#ppt_h"/>
                                          </p:val>
                                        </p:tav>
                                      </p:tavLst>
                                    </p:anim>
                                    <p:animEffect transition="in" filter="fade">
                                      <p:cBhvr>
                                        <p:cTn id="43" dur="2000"/>
                                        <p:tgtEl>
                                          <p:spTgt spid="3"/>
                                        </p:tgtEl>
                                      </p:cBhvr>
                                    </p:animEffect>
                                  </p:childTnLst>
                                </p:cTn>
                              </p:par>
                            </p:childTnLst>
                          </p:cTn>
                        </p:par>
                        <p:par>
                          <p:cTn id="44" fill="hold">
                            <p:stCondLst>
                              <p:cond delay="14000"/>
                            </p:stCondLst>
                            <p:childTnLst>
                              <p:par>
                                <p:cTn id="45" presetID="55" presetClass="entr" presetSubtype="0" fill="hold" nodeType="after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2000" fill="hold"/>
                                        <p:tgtEl>
                                          <p:spTgt spid="10"/>
                                        </p:tgtEl>
                                        <p:attrNameLst>
                                          <p:attrName>ppt_w</p:attrName>
                                        </p:attrNameLst>
                                      </p:cBhvr>
                                      <p:tavLst>
                                        <p:tav tm="0">
                                          <p:val>
                                            <p:strVal val="#ppt_w*0.70"/>
                                          </p:val>
                                        </p:tav>
                                        <p:tav tm="100000">
                                          <p:val>
                                            <p:strVal val="#ppt_w"/>
                                          </p:val>
                                        </p:tav>
                                      </p:tavLst>
                                    </p:anim>
                                    <p:anim calcmode="lin" valueType="num">
                                      <p:cBhvr>
                                        <p:cTn id="48" dur="2000" fill="hold"/>
                                        <p:tgtEl>
                                          <p:spTgt spid="10"/>
                                        </p:tgtEl>
                                        <p:attrNameLst>
                                          <p:attrName>ppt_h</p:attrName>
                                        </p:attrNameLst>
                                      </p:cBhvr>
                                      <p:tavLst>
                                        <p:tav tm="0">
                                          <p:val>
                                            <p:strVal val="#ppt_h"/>
                                          </p:val>
                                        </p:tav>
                                        <p:tav tm="100000">
                                          <p:val>
                                            <p:strVal val="#ppt_h"/>
                                          </p:val>
                                        </p:tav>
                                      </p:tavLst>
                                    </p:anim>
                                    <p:animEffect transition="in" filter="fade">
                                      <p:cBhvr>
                                        <p:cTn id="49" dur="2000"/>
                                        <p:tgtEl>
                                          <p:spTgt spid="10"/>
                                        </p:tgtEl>
                                      </p:cBhvr>
                                    </p:animEffect>
                                  </p:childTnLst>
                                </p:cTn>
                              </p:par>
                            </p:childTnLst>
                          </p:cTn>
                        </p:par>
                        <p:par>
                          <p:cTn id="50" fill="hold">
                            <p:stCondLst>
                              <p:cond delay="16000"/>
                            </p:stCondLst>
                            <p:childTnLst>
                              <p:par>
                                <p:cTn id="51" presetID="55" presetClass="entr" presetSubtype="0" fill="hold" nodeType="after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2000" fill="hold"/>
                                        <p:tgtEl>
                                          <p:spTgt spid="9"/>
                                        </p:tgtEl>
                                        <p:attrNameLst>
                                          <p:attrName>ppt_w</p:attrName>
                                        </p:attrNameLst>
                                      </p:cBhvr>
                                      <p:tavLst>
                                        <p:tav tm="0">
                                          <p:val>
                                            <p:strVal val="#ppt_w*0.70"/>
                                          </p:val>
                                        </p:tav>
                                        <p:tav tm="100000">
                                          <p:val>
                                            <p:strVal val="#ppt_w"/>
                                          </p:val>
                                        </p:tav>
                                      </p:tavLst>
                                    </p:anim>
                                    <p:anim calcmode="lin" valueType="num">
                                      <p:cBhvr>
                                        <p:cTn id="54" dur="2000" fill="hold"/>
                                        <p:tgtEl>
                                          <p:spTgt spid="9"/>
                                        </p:tgtEl>
                                        <p:attrNameLst>
                                          <p:attrName>ppt_h</p:attrName>
                                        </p:attrNameLst>
                                      </p:cBhvr>
                                      <p:tavLst>
                                        <p:tav tm="0">
                                          <p:val>
                                            <p:strVal val="#ppt_h"/>
                                          </p:val>
                                        </p:tav>
                                        <p:tav tm="100000">
                                          <p:val>
                                            <p:strVal val="#ppt_h"/>
                                          </p:val>
                                        </p:tav>
                                      </p:tavLst>
                                    </p:anim>
                                    <p:animEffect transition="in" filter="fade">
                                      <p:cBhvr>
                                        <p:cTn id="55" dur="2000"/>
                                        <p:tgtEl>
                                          <p:spTgt spid="9"/>
                                        </p:tgtEl>
                                      </p:cBhvr>
                                    </p:animEffect>
                                  </p:childTnLst>
                                </p:cTn>
                              </p:par>
                            </p:childTnLst>
                          </p:cTn>
                        </p:par>
                        <p:par>
                          <p:cTn id="56" fill="hold">
                            <p:stCondLst>
                              <p:cond delay="18000"/>
                            </p:stCondLst>
                            <p:childTnLst>
                              <p:par>
                                <p:cTn id="57" presetID="55" presetClass="entr" presetSubtype="0" fill="hold" nodeType="after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p:cTn id="59" dur="2000" fill="hold"/>
                                        <p:tgtEl>
                                          <p:spTgt spid="11"/>
                                        </p:tgtEl>
                                        <p:attrNameLst>
                                          <p:attrName>ppt_w</p:attrName>
                                        </p:attrNameLst>
                                      </p:cBhvr>
                                      <p:tavLst>
                                        <p:tav tm="0">
                                          <p:val>
                                            <p:strVal val="#ppt_w*0.70"/>
                                          </p:val>
                                        </p:tav>
                                        <p:tav tm="100000">
                                          <p:val>
                                            <p:strVal val="#ppt_w"/>
                                          </p:val>
                                        </p:tav>
                                      </p:tavLst>
                                    </p:anim>
                                    <p:anim calcmode="lin" valueType="num">
                                      <p:cBhvr>
                                        <p:cTn id="60" dur="2000" fill="hold"/>
                                        <p:tgtEl>
                                          <p:spTgt spid="11"/>
                                        </p:tgtEl>
                                        <p:attrNameLst>
                                          <p:attrName>ppt_h</p:attrName>
                                        </p:attrNameLst>
                                      </p:cBhvr>
                                      <p:tavLst>
                                        <p:tav tm="0">
                                          <p:val>
                                            <p:strVal val="#ppt_h"/>
                                          </p:val>
                                        </p:tav>
                                        <p:tav tm="100000">
                                          <p:val>
                                            <p:strVal val="#ppt_h"/>
                                          </p:val>
                                        </p:tav>
                                      </p:tavLst>
                                    </p:anim>
                                    <p:animEffect transition="in" filter="fade">
                                      <p:cBhvr>
                                        <p:cTn id="61" dur="2000"/>
                                        <p:tgtEl>
                                          <p:spTgt spid="11"/>
                                        </p:tgtEl>
                                      </p:cBhvr>
                                    </p:animEffect>
                                  </p:childTnLst>
                                </p:cTn>
                              </p:par>
                            </p:childTnLst>
                          </p:cTn>
                        </p:par>
                        <p:par>
                          <p:cTn id="62" fill="hold">
                            <p:stCondLst>
                              <p:cond delay="20000"/>
                            </p:stCondLst>
                            <p:childTnLst>
                              <p:par>
                                <p:cTn id="63" presetID="55" presetClass="entr" presetSubtype="0" fill="hold" nodeType="afterEffect">
                                  <p:stCondLst>
                                    <p:cond delay="0"/>
                                  </p:stCondLst>
                                  <p:childTnLst>
                                    <p:set>
                                      <p:cBhvr>
                                        <p:cTn id="64" dur="1" fill="hold">
                                          <p:stCondLst>
                                            <p:cond delay="0"/>
                                          </p:stCondLst>
                                        </p:cTn>
                                        <p:tgtEl>
                                          <p:spTgt spid="12"/>
                                        </p:tgtEl>
                                        <p:attrNameLst>
                                          <p:attrName>style.visibility</p:attrName>
                                        </p:attrNameLst>
                                      </p:cBhvr>
                                      <p:to>
                                        <p:strVal val="visible"/>
                                      </p:to>
                                    </p:set>
                                    <p:anim calcmode="lin" valueType="num">
                                      <p:cBhvr>
                                        <p:cTn id="65" dur="2000" fill="hold"/>
                                        <p:tgtEl>
                                          <p:spTgt spid="12"/>
                                        </p:tgtEl>
                                        <p:attrNameLst>
                                          <p:attrName>ppt_w</p:attrName>
                                        </p:attrNameLst>
                                      </p:cBhvr>
                                      <p:tavLst>
                                        <p:tav tm="0">
                                          <p:val>
                                            <p:strVal val="#ppt_w*0.70"/>
                                          </p:val>
                                        </p:tav>
                                        <p:tav tm="100000">
                                          <p:val>
                                            <p:strVal val="#ppt_w"/>
                                          </p:val>
                                        </p:tav>
                                      </p:tavLst>
                                    </p:anim>
                                    <p:anim calcmode="lin" valueType="num">
                                      <p:cBhvr>
                                        <p:cTn id="66" dur="2000" fill="hold"/>
                                        <p:tgtEl>
                                          <p:spTgt spid="12"/>
                                        </p:tgtEl>
                                        <p:attrNameLst>
                                          <p:attrName>ppt_h</p:attrName>
                                        </p:attrNameLst>
                                      </p:cBhvr>
                                      <p:tavLst>
                                        <p:tav tm="0">
                                          <p:val>
                                            <p:strVal val="#ppt_h"/>
                                          </p:val>
                                        </p:tav>
                                        <p:tav tm="100000">
                                          <p:val>
                                            <p:strVal val="#ppt_h"/>
                                          </p:val>
                                        </p:tav>
                                      </p:tavLst>
                                    </p:anim>
                                    <p:animEffect transition="in" filter="fade">
                                      <p:cBhvr>
                                        <p:cTn id="6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8"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332656"/>
            <a:ext cx="8229600" cy="1143000"/>
          </a:xfrm>
        </p:spPr>
        <p:txBody>
          <a:bodyPr>
            <a:scene3d>
              <a:camera prst="orthographicFront"/>
              <a:lightRig rig="soft" dir="t">
                <a:rot lat="0" lon="0" rev="10800000"/>
              </a:lightRig>
            </a:scene3d>
            <a:sp3d>
              <a:bevelT w="27940" h="12700"/>
              <a:contourClr>
                <a:srgbClr val="DDDDDD"/>
              </a:contourClr>
            </a:sp3d>
          </a:bodyPr>
          <a:lstStyle/>
          <a:p>
            <a:r>
              <a:rPr lang="en-US" b="1" spc="150" dirty="0" smtClean="0">
                <a:ln w="11430">
                  <a:solidFill>
                    <a:srgbClr val="FFFF00"/>
                  </a:solidFill>
                </a:ln>
                <a:solidFill>
                  <a:srgbClr val="F8F8F8"/>
                </a:solidFill>
                <a:effectLst>
                  <a:outerShdw blurRad="25400" algn="tl" rotWithShape="0">
                    <a:srgbClr val="000000">
                      <a:alpha val="43000"/>
                    </a:srgbClr>
                  </a:outerShdw>
                </a:effectLst>
                <a:latin typeface="Algerian" pitchFamily="82" charset="0"/>
              </a:rPr>
              <a:t>STUTTGART</a:t>
            </a:r>
            <a:endParaRPr lang="ru-RU" b="1" spc="150" dirty="0">
              <a:ln w="11430">
                <a:solidFill>
                  <a:srgbClr val="FFFF00"/>
                </a:solidFill>
              </a:ln>
              <a:solidFill>
                <a:srgbClr val="F8F8F8"/>
              </a:solidFill>
              <a:effectLst>
                <a:outerShdw blurRad="25400" algn="tl" rotWithShape="0">
                  <a:srgbClr val="000000">
                    <a:alpha val="43000"/>
                  </a:srgbClr>
                </a:outerShdw>
              </a:effectLst>
            </a:endParaRPr>
          </a:p>
        </p:txBody>
      </p:sp>
      <p:sp>
        <p:nvSpPr>
          <p:cNvPr id="4" name="Номер слайда 3"/>
          <p:cNvSpPr>
            <a:spLocks noGrp="1"/>
          </p:cNvSpPr>
          <p:nvPr>
            <p:ph type="sldNum" sz="quarter" idx="12"/>
          </p:nvPr>
        </p:nvSpPr>
        <p:spPr/>
        <p:txBody>
          <a:bodyPr/>
          <a:lstStyle/>
          <a:p>
            <a:pPr>
              <a:defRPr/>
            </a:pPr>
            <a:fld id="{B38F5FA2-6736-4724-B446-7CEDC54EAF73}" type="slidenum">
              <a:rPr lang="ru-RU" smtClean="0"/>
              <a:pPr>
                <a:defRPr/>
              </a:pPr>
              <a:t>29</a:t>
            </a:fld>
            <a:endParaRPr lang="ru-RU"/>
          </a:p>
        </p:txBody>
      </p:sp>
      <p:pic>
        <p:nvPicPr>
          <p:cNvPr id="1026" name="Picture 2" descr="M:\Экзамен\Stuttgart_SchlossSolitude.jpg"/>
          <p:cNvPicPr>
            <a:picLocks noChangeAspect="1" noChangeArrowheads="1"/>
          </p:cNvPicPr>
          <p:nvPr/>
        </p:nvPicPr>
        <p:blipFill>
          <a:blip r:embed="rId2" cstate="print"/>
          <a:srcRect/>
          <a:stretch>
            <a:fillRect/>
          </a:stretch>
        </p:blipFill>
        <p:spPr bwMode="auto">
          <a:xfrm>
            <a:off x="5214942" y="3929066"/>
            <a:ext cx="3642172" cy="2730484"/>
          </a:xfrm>
          <a:prstGeom prst="rect">
            <a:avLst/>
          </a:prstGeom>
          <a:noFill/>
        </p:spPr>
      </p:pic>
      <p:pic>
        <p:nvPicPr>
          <p:cNvPr id="6" name="Picture 2" descr="M:\Экзамен\15_0.jpg"/>
          <p:cNvPicPr>
            <a:picLocks noChangeAspect="1" noChangeArrowheads="1"/>
          </p:cNvPicPr>
          <p:nvPr/>
        </p:nvPicPr>
        <p:blipFill>
          <a:blip r:embed="rId3" cstate="print"/>
          <a:srcRect/>
          <a:stretch>
            <a:fillRect/>
          </a:stretch>
        </p:blipFill>
        <p:spPr bwMode="auto">
          <a:xfrm>
            <a:off x="395536" y="260648"/>
            <a:ext cx="1277888" cy="1277888"/>
          </a:xfrm>
          <a:prstGeom prst="rect">
            <a:avLst/>
          </a:prstGeom>
          <a:noFill/>
        </p:spPr>
      </p:pic>
      <p:sp>
        <p:nvSpPr>
          <p:cNvPr id="1027" name="Rectangle 3"/>
          <p:cNvSpPr>
            <a:spLocks noChangeArrowheads="1"/>
          </p:cNvSpPr>
          <p:nvPr/>
        </p:nvSpPr>
        <p:spPr bwMode="auto">
          <a:xfrm>
            <a:off x="-396552" y="1564243"/>
            <a:ext cx="5616624" cy="529375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3200" b="1" i="0" u="none" strike="noStrike" cap="none" normalizeH="0" baseline="0" dirty="0" smtClean="0">
                <a:ln>
                  <a:noFill/>
                </a:ln>
                <a:solidFill>
                  <a:schemeClr val="tx1"/>
                </a:solidFill>
                <a:effectLst/>
                <a:latin typeface="Times New Roman" pitchFamily="18" charset="0"/>
                <a:cs typeface="Times New Roman" pitchFamily="18" charset="0"/>
              </a:rPr>
              <a:t>Hier,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de-DE" sz="3200" b="1" i="0" u="none" strike="noStrike" cap="none" normalizeH="0" baseline="0" dirty="0" smtClean="0">
                <a:ln>
                  <a:noFill/>
                </a:ln>
                <a:solidFill>
                  <a:schemeClr val="tx1"/>
                </a:solidFill>
                <a:effectLst/>
                <a:latin typeface="Times New Roman" pitchFamily="18" charset="0"/>
                <a:cs typeface="Times New Roman" pitchFamily="18" charset="0"/>
              </a:rPr>
              <a:t> am 29 November 1802 </a:t>
            </a:r>
          </a:p>
          <a:p>
            <a:pPr marL="0" marR="0" lvl="0" indent="0" algn="ctr" defTabSz="914400" rtl="0" eaLnBrk="1" fontAlgn="base" latinLnBrk="0" hangingPunct="1">
              <a:lnSpc>
                <a:spcPct val="100000"/>
              </a:lnSpc>
              <a:spcBef>
                <a:spcPct val="0"/>
              </a:spcBef>
              <a:spcAft>
                <a:spcPct val="0"/>
              </a:spcAft>
              <a:buClrTx/>
              <a:buSzTx/>
              <a:buFontTx/>
              <a:buNone/>
              <a:tabLst/>
            </a:pPr>
            <a:r>
              <a:rPr kumimoji="0" lang="de-DE" sz="3200" b="1" i="0" u="none" strike="noStrike" cap="none" normalizeH="0" baseline="0" dirty="0" smtClean="0">
                <a:ln>
                  <a:noFill/>
                </a:ln>
                <a:solidFill>
                  <a:schemeClr val="tx1"/>
                </a:solidFill>
                <a:effectLst/>
                <a:latin typeface="Times New Roman" pitchFamily="18" charset="0"/>
                <a:cs typeface="Times New Roman" pitchFamily="18" charset="0"/>
              </a:rPr>
              <a:t>wurde</a:t>
            </a:r>
            <a:endParaRPr kumimoji="0" lang="ru-RU" sz="3200" b="0" i="0" u="none" strike="noStrike" cap="none" normalizeH="0" baseline="0" dirty="0" smtClean="0">
              <a:ln>
                <a:noFill/>
              </a:ln>
              <a:solidFill>
                <a:schemeClr val="tx1"/>
              </a:solidFill>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sz="3200" b="1" i="0" u="none" strike="noStrike" cap="none" normalizeH="0" baseline="0" dirty="0" smtClean="0">
                <a:ln>
                  <a:noFill/>
                </a:ln>
                <a:solidFill>
                  <a:schemeClr val="tx1"/>
                </a:solidFill>
                <a:effectLst/>
                <a:latin typeface="Times New Roman" pitchFamily="18" charset="0"/>
                <a:cs typeface="Times New Roman" pitchFamily="18" charset="0"/>
              </a:rPr>
              <a:t>der romantische deutsche </a:t>
            </a:r>
          </a:p>
          <a:p>
            <a:pPr marL="0" marR="0" lvl="0" indent="0" algn="ctr" defTabSz="914400" rtl="0" eaLnBrk="0" fontAlgn="base" latinLnBrk="0" hangingPunct="0">
              <a:lnSpc>
                <a:spcPct val="100000"/>
              </a:lnSpc>
              <a:spcBef>
                <a:spcPct val="0"/>
              </a:spcBef>
              <a:spcAft>
                <a:spcPct val="0"/>
              </a:spcAft>
              <a:buClrTx/>
              <a:buSzTx/>
              <a:buFontTx/>
              <a:buNone/>
              <a:tabLst/>
            </a:pPr>
            <a:r>
              <a:rPr kumimoji="0" lang="de-DE" sz="3200" b="1" i="0" u="none" strike="noStrike" cap="none" normalizeH="0" baseline="0" dirty="0" smtClean="0">
                <a:ln>
                  <a:noFill/>
                </a:ln>
                <a:solidFill>
                  <a:schemeClr val="tx1"/>
                </a:solidFill>
                <a:effectLst/>
                <a:latin typeface="Times New Roman" pitchFamily="18" charset="0"/>
                <a:cs typeface="Times New Roman" pitchFamily="18" charset="0"/>
              </a:rPr>
              <a:t>Märchendichter</a:t>
            </a:r>
            <a:endParaRPr kumimoji="0" lang="ru-RU" sz="3200" b="0" i="0" u="none" strike="noStrike" cap="none" normalizeH="0" baseline="0" dirty="0" smtClean="0">
              <a:ln>
                <a:noFill/>
              </a:ln>
              <a:solidFill>
                <a:schemeClr val="tx1"/>
              </a:solidFill>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sz="3200" b="1" i="0" u="none" strike="noStrike" cap="none" normalizeH="0" baseline="0" dirty="0" err="1" smtClean="0">
                <a:ln>
                  <a:noFill/>
                </a:ln>
                <a:solidFill>
                  <a:schemeClr val="tx1"/>
                </a:solidFill>
                <a:effectLst/>
                <a:latin typeface="Times New Roman" pitchFamily="18" charset="0"/>
                <a:cs typeface="Times New Roman" pitchFamily="18" charset="0"/>
              </a:rPr>
              <a:t>Wilheim</a:t>
            </a:r>
            <a:r>
              <a:rPr kumimoji="0" lang="de-DE" sz="3200" b="1" i="0" u="none" strike="noStrike" cap="none" normalizeH="0" baseline="0" dirty="0" smtClean="0">
                <a:ln>
                  <a:noFill/>
                </a:ln>
                <a:solidFill>
                  <a:schemeClr val="tx1"/>
                </a:solidFill>
                <a:effectLst/>
                <a:latin typeface="Times New Roman" pitchFamily="18" charset="0"/>
                <a:cs typeface="Times New Roman" pitchFamily="18" charset="0"/>
              </a:rPr>
              <a:t> Hauff </a:t>
            </a:r>
          </a:p>
          <a:p>
            <a:pPr marL="0" marR="0" lvl="0" indent="0" algn="ctr" defTabSz="914400" rtl="0" eaLnBrk="0" fontAlgn="base" latinLnBrk="0" hangingPunct="0">
              <a:lnSpc>
                <a:spcPct val="100000"/>
              </a:lnSpc>
              <a:spcBef>
                <a:spcPct val="0"/>
              </a:spcBef>
              <a:spcAft>
                <a:spcPct val="0"/>
              </a:spcAft>
              <a:buClrTx/>
              <a:buSzTx/>
              <a:buFontTx/>
              <a:buNone/>
              <a:tabLst/>
            </a:pPr>
            <a:r>
              <a:rPr kumimoji="0" lang="de-DE" sz="3200" b="1" i="0" u="none" strike="noStrike" cap="none" normalizeH="0" baseline="0" dirty="0" smtClean="0">
                <a:ln>
                  <a:noFill/>
                </a:ln>
                <a:solidFill>
                  <a:schemeClr val="tx1"/>
                </a:solidFill>
                <a:effectLst/>
                <a:latin typeface="Times New Roman" pitchFamily="18" charset="0"/>
                <a:cs typeface="Times New Roman" pitchFamily="18" charset="0"/>
              </a:rPr>
              <a:t>geboren.</a:t>
            </a:r>
            <a:endParaRPr kumimoji="0" lang="ru-RU" sz="3200" b="0" i="0" u="none" strike="noStrike" cap="none" normalizeH="0" baseline="0" dirty="0" smtClean="0">
              <a:ln>
                <a:noFill/>
              </a:ln>
              <a:solidFill>
                <a:schemeClr val="tx1"/>
              </a:solidFill>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sz="3200" b="1" i="0" u="none" strike="noStrike" cap="none" normalizeH="0" baseline="0" dirty="0" smtClean="0">
                <a:ln>
                  <a:noFill/>
                </a:ln>
                <a:solidFill>
                  <a:schemeClr val="tx1"/>
                </a:solidFill>
                <a:effectLst/>
                <a:latin typeface="Times New Roman" pitchFamily="18" charset="0"/>
                <a:cs typeface="Times New Roman" pitchFamily="18" charset="0"/>
              </a:rPr>
              <a:t>In Stuttgart  beginnt </a:t>
            </a:r>
          </a:p>
          <a:p>
            <a:pPr marL="0" marR="0" lvl="0" indent="0" algn="ctr" defTabSz="914400" rtl="0" eaLnBrk="0" fontAlgn="base" latinLnBrk="0" hangingPunct="0">
              <a:lnSpc>
                <a:spcPct val="100000"/>
              </a:lnSpc>
              <a:spcBef>
                <a:spcPct val="0"/>
              </a:spcBef>
              <a:spcAft>
                <a:spcPct val="0"/>
              </a:spcAft>
              <a:buClrTx/>
              <a:buSzTx/>
              <a:buFontTx/>
              <a:buNone/>
              <a:tabLst/>
            </a:pPr>
            <a:r>
              <a:rPr lang="de-DE" sz="3200" b="1" dirty="0" smtClean="0">
                <a:latin typeface="Times New Roman" pitchFamily="18" charset="0"/>
                <a:cs typeface="Times New Roman" pitchFamily="18" charset="0"/>
              </a:rPr>
              <a:t>deshalb </a:t>
            </a:r>
            <a:r>
              <a:rPr kumimoji="0" lang="de-DE" sz="3200" b="1" i="0" u="none" strike="noStrike" cap="none" normalizeH="0" baseline="0" dirty="0" smtClean="0">
                <a:ln>
                  <a:noFill/>
                </a:ln>
                <a:solidFill>
                  <a:schemeClr val="tx1"/>
                </a:solidFill>
                <a:effectLst/>
                <a:latin typeface="Times New Roman" pitchFamily="18" charset="0"/>
                <a:cs typeface="Times New Roman" pitchFamily="18" charset="0"/>
              </a:rPr>
              <a:t>unsere </a:t>
            </a:r>
            <a:endParaRPr kumimoji="0" lang="ru-RU" sz="3200" b="0" i="0" u="none" strike="noStrike" cap="none" normalizeH="0" baseline="0" dirty="0" smtClean="0">
              <a:ln>
                <a:noFill/>
              </a:ln>
              <a:solidFill>
                <a:schemeClr val="tx1"/>
              </a:solidFill>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sz="3200" b="1" i="0" u="none" strike="noStrike" cap="none" normalizeH="0" baseline="0" dirty="0" smtClean="0">
                <a:ln>
                  <a:noFill/>
                </a:ln>
                <a:solidFill>
                  <a:schemeClr val="tx1"/>
                </a:solidFill>
                <a:effectLst/>
                <a:latin typeface="Times New Roman" pitchFamily="18" charset="0"/>
                <a:cs typeface="Times New Roman" pitchFamily="18" charset="0"/>
              </a:rPr>
              <a:t>Märchenstraße</a:t>
            </a:r>
            <a:endParaRPr kumimoji="0" lang="ru-RU" sz="32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endParaRPr>
          </a:p>
        </p:txBody>
      </p:sp>
      <p:pic>
        <p:nvPicPr>
          <p:cNvPr id="3" name="Picture 2" descr="M:\Экзамен\Полина\537px-Behringer_-_Wilhelm_Hauff_1826.jpg"/>
          <p:cNvPicPr>
            <a:picLocks noChangeAspect="1" noChangeArrowheads="1"/>
          </p:cNvPicPr>
          <p:nvPr/>
        </p:nvPicPr>
        <p:blipFill>
          <a:blip r:embed="rId4" cstate="print"/>
          <a:stretch>
            <a:fillRect/>
          </a:stretch>
        </p:blipFill>
        <p:spPr bwMode="auto">
          <a:xfrm>
            <a:off x="4714876" y="1214422"/>
            <a:ext cx="2428892" cy="3357587"/>
          </a:xfrm>
          <a:prstGeom prst="rect">
            <a:avLst/>
          </a:prstGeom>
          <a:noFill/>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strVal val="#ppt_w*0.70"/>
                                          </p:val>
                                        </p:tav>
                                        <p:tav tm="100000">
                                          <p:val>
                                            <p:strVal val="#ppt_w"/>
                                          </p:val>
                                        </p:tav>
                                      </p:tavLst>
                                    </p:anim>
                                    <p:anim calcmode="lin" valueType="num">
                                      <p:cBhvr>
                                        <p:cTn id="8" dur="2000" fill="hold"/>
                                        <p:tgtEl>
                                          <p:spTgt spid="2"/>
                                        </p:tgtEl>
                                        <p:attrNameLst>
                                          <p:attrName>ppt_h</p:attrName>
                                        </p:attrNameLst>
                                      </p:cBhvr>
                                      <p:tavLst>
                                        <p:tav tm="0">
                                          <p:val>
                                            <p:strVal val="#ppt_h"/>
                                          </p:val>
                                        </p:tav>
                                        <p:tav tm="100000">
                                          <p:val>
                                            <p:strVal val="#ppt_h"/>
                                          </p:val>
                                        </p:tav>
                                      </p:tavLst>
                                    </p:anim>
                                    <p:animEffect transition="in" filter="fade">
                                      <p:cBhvr>
                                        <p:cTn id="9" dur="2000"/>
                                        <p:tgtEl>
                                          <p:spTgt spid="2"/>
                                        </p:tgtEl>
                                      </p:cBhvr>
                                    </p:animEffect>
                                  </p:childTnLst>
                                </p:cTn>
                              </p:par>
                              <p:par>
                                <p:cTn id="10" presetID="55"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2000" fill="hold"/>
                                        <p:tgtEl>
                                          <p:spTgt spid="1026"/>
                                        </p:tgtEl>
                                        <p:attrNameLst>
                                          <p:attrName>ppt_w</p:attrName>
                                        </p:attrNameLst>
                                      </p:cBhvr>
                                      <p:tavLst>
                                        <p:tav tm="0">
                                          <p:val>
                                            <p:strVal val="#ppt_w*0.70"/>
                                          </p:val>
                                        </p:tav>
                                        <p:tav tm="100000">
                                          <p:val>
                                            <p:strVal val="#ppt_w"/>
                                          </p:val>
                                        </p:tav>
                                      </p:tavLst>
                                    </p:anim>
                                    <p:anim calcmode="lin" valueType="num">
                                      <p:cBhvr>
                                        <p:cTn id="13" dur="2000" fill="hold"/>
                                        <p:tgtEl>
                                          <p:spTgt spid="1026"/>
                                        </p:tgtEl>
                                        <p:attrNameLst>
                                          <p:attrName>ppt_h</p:attrName>
                                        </p:attrNameLst>
                                      </p:cBhvr>
                                      <p:tavLst>
                                        <p:tav tm="0">
                                          <p:val>
                                            <p:strVal val="#ppt_h"/>
                                          </p:val>
                                        </p:tav>
                                        <p:tav tm="100000">
                                          <p:val>
                                            <p:strVal val="#ppt_h"/>
                                          </p:val>
                                        </p:tav>
                                      </p:tavLst>
                                    </p:anim>
                                    <p:animEffect transition="in" filter="fade">
                                      <p:cBhvr>
                                        <p:cTn id="14" dur="2000"/>
                                        <p:tgtEl>
                                          <p:spTgt spid="1026"/>
                                        </p:tgtEl>
                                      </p:cBhvr>
                                    </p:animEffect>
                                  </p:childTnLst>
                                </p:cTn>
                              </p:par>
                            </p:childTnLst>
                          </p:cTn>
                        </p:par>
                        <p:par>
                          <p:cTn id="15" fill="hold">
                            <p:stCondLst>
                              <p:cond delay="2000"/>
                            </p:stCondLst>
                            <p:childTnLst>
                              <p:par>
                                <p:cTn id="16" presetID="37" presetClass="entr" presetSubtype="0" fill="hold" grpId="0" nodeType="afterEffect">
                                  <p:stCondLst>
                                    <p:cond delay="0"/>
                                  </p:stCondLst>
                                  <p:childTnLst>
                                    <p:set>
                                      <p:cBhvr>
                                        <p:cTn id="17" dur="1" fill="hold">
                                          <p:stCondLst>
                                            <p:cond delay="0"/>
                                          </p:stCondLst>
                                        </p:cTn>
                                        <p:tgtEl>
                                          <p:spTgt spid="1027"/>
                                        </p:tgtEl>
                                        <p:attrNameLst>
                                          <p:attrName>style.visibility</p:attrName>
                                        </p:attrNameLst>
                                      </p:cBhvr>
                                      <p:to>
                                        <p:strVal val="visible"/>
                                      </p:to>
                                    </p:set>
                                    <p:animEffect transition="in" filter="fade">
                                      <p:cBhvr>
                                        <p:cTn id="18" dur="2000"/>
                                        <p:tgtEl>
                                          <p:spTgt spid="1027"/>
                                        </p:tgtEl>
                                      </p:cBhvr>
                                    </p:animEffect>
                                    <p:anim calcmode="lin" valueType="num">
                                      <p:cBhvr>
                                        <p:cTn id="19" dur="2000" fill="hold"/>
                                        <p:tgtEl>
                                          <p:spTgt spid="1027"/>
                                        </p:tgtEl>
                                        <p:attrNameLst>
                                          <p:attrName>ppt_x</p:attrName>
                                        </p:attrNameLst>
                                      </p:cBhvr>
                                      <p:tavLst>
                                        <p:tav tm="0">
                                          <p:val>
                                            <p:strVal val="#ppt_x"/>
                                          </p:val>
                                        </p:tav>
                                        <p:tav tm="100000">
                                          <p:val>
                                            <p:strVal val="#ppt_x"/>
                                          </p:val>
                                        </p:tav>
                                      </p:tavLst>
                                    </p:anim>
                                    <p:anim calcmode="lin" valueType="num">
                                      <p:cBhvr>
                                        <p:cTn id="20" dur="1800" decel="100000" fill="hold"/>
                                        <p:tgtEl>
                                          <p:spTgt spid="1027"/>
                                        </p:tgtEl>
                                        <p:attrNameLst>
                                          <p:attrName>ppt_y</p:attrName>
                                        </p:attrNameLst>
                                      </p:cBhvr>
                                      <p:tavLst>
                                        <p:tav tm="0">
                                          <p:val>
                                            <p:strVal val="#ppt_y+1"/>
                                          </p:val>
                                        </p:tav>
                                        <p:tav tm="100000">
                                          <p:val>
                                            <p:strVal val="#ppt_y-.03"/>
                                          </p:val>
                                        </p:tav>
                                      </p:tavLst>
                                    </p:anim>
                                    <p:anim calcmode="lin" valueType="num">
                                      <p:cBhvr>
                                        <p:cTn id="21" dur="200" accel="100000" fill="hold">
                                          <p:stCondLst>
                                            <p:cond delay="1800"/>
                                          </p:stCondLst>
                                        </p:cTn>
                                        <p:tgtEl>
                                          <p:spTgt spid="1027"/>
                                        </p:tgtEl>
                                        <p:attrNameLst>
                                          <p:attrName>ppt_y</p:attrName>
                                        </p:attrNameLst>
                                      </p:cBhvr>
                                      <p:tavLst>
                                        <p:tav tm="0">
                                          <p:val>
                                            <p:strVal val="#ppt_y-.03"/>
                                          </p:val>
                                        </p:tav>
                                        <p:tav tm="100000">
                                          <p:val>
                                            <p:strVal val="#ppt_y"/>
                                          </p:val>
                                        </p:tav>
                                      </p:tavLst>
                                    </p:anim>
                                  </p:childTnLst>
                                </p:cTn>
                              </p:par>
                            </p:childTnLst>
                          </p:cTn>
                        </p:par>
                        <p:par>
                          <p:cTn id="22" fill="hold">
                            <p:stCondLst>
                              <p:cond delay="4000"/>
                            </p:stCondLst>
                            <p:childTnLst>
                              <p:par>
                                <p:cTn id="23" presetID="55"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2000" fill="hold"/>
                                        <p:tgtEl>
                                          <p:spTgt spid="3"/>
                                        </p:tgtEl>
                                        <p:attrNameLst>
                                          <p:attrName>ppt_w</p:attrName>
                                        </p:attrNameLst>
                                      </p:cBhvr>
                                      <p:tavLst>
                                        <p:tav tm="0">
                                          <p:val>
                                            <p:strVal val="#ppt_w*0.70"/>
                                          </p:val>
                                        </p:tav>
                                        <p:tav tm="100000">
                                          <p:val>
                                            <p:strVal val="#ppt_w"/>
                                          </p:val>
                                        </p:tav>
                                      </p:tavLst>
                                    </p:anim>
                                    <p:anim calcmode="lin" valueType="num">
                                      <p:cBhvr>
                                        <p:cTn id="26" dur="2000" fill="hold"/>
                                        <p:tgtEl>
                                          <p:spTgt spid="3"/>
                                        </p:tgtEl>
                                        <p:attrNameLst>
                                          <p:attrName>ppt_h</p:attrName>
                                        </p:attrNameLst>
                                      </p:cBhvr>
                                      <p:tavLst>
                                        <p:tav tm="0">
                                          <p:val>
                                            <p:strVal val="#ppt_h"/>
                                          </p:val>
                                        </p:tav>
                                        <p:tav tm="100000">
                                          <p:val>
                                            <p:strVal val="#ppt_h"/>
                                          </p:val>
                                        </p:tav>
                                      </p:tavLst>
                                    </p:anim>
                                    <p:animEffect transition="in" filter="fade">
                                      <p:cBhvr>
                                        <p:cTn id="2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p:txBody>
          <a:bodyPr/>
          <a:lstStyle/>
          <a:p>
            <a:r>
              <a:rPr lang="de-DE" dirty="0" smtClean="0"/>
              <a:t>       </a:t>
            </a:r>
            <a:r>
              <a:rPr lang="de-DE"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lgerian" pitchFamily="82" charset="0"/>
              </a:rPr>
              <a:t>Moderne Informationsquellen</a:t>
            </a:r>
            <a:endParaRPr lang="ru-RU" sz="3200" dirty="0">
              <a:ln>
                <a:solidFill>
                  <a:schemeClr val="bg1"/>
                </a:solidFill>
              </a:ln>
              <a:solidFill>
                <a:srgbClr val="FF0000"/>
              </a:solidFill>
            </a:endParaRPr>
          </a:p>
        </p:txBody>
      </p:sp>
      <p:sp>
        <p:nvSpPr>
          <p:cNvPr id="7" name="Содержимое 6"/>
          <p:cNvSpPr>
            <a:spLocks noGrp="1"/>
          </p:cNvSpPr>
          <p:nvPr>
            <p:ph idx="1"/>
          </p:nvPr>
        </p:nvSpPr>
        <p:spPr>
          <a:xfrm>
            <a:off x="899592" y="1600200"/>
            <a:ext cx="3528392" cy="4525963"/>
          </a:xfrm>
        </p:spPr>
        <p:txBody>
          <a:bodyPr/>
          <a:lstStyle/>
          <a:p>
            <a:r>
              <a:rPr lang="de-DE" dirty="0" smtClean="0">
                <a:latin typeface="Times New Roman" pitchFamily="18" charset="0"/>
                <a:cs typeface="Times New Roman" pitchFamily="18" charset="0"/>
              </a:rPr>
              <a:t>das Fernsehen;                 </a:t>
            </a:r>
          </a:p>
          <a:p>
            <a:r>
              <a:rPr lang="de-DE" dirty="0" smtClean="0">
                <a:latin typeface="Times New Roman" pitchFamily="18" charset="0"/>
                <a:cs typeface="Times New Roman" pitchFamily="18" charset="0"/>
              </a:rPr>
              <a:t>der Rundfunk;</a:t>
            </a:r>
          </a:p>
          <a:p>
            <a:r>
              <a:rPr lang="de-DE" dirty="0" smtClean="0">
                <a:latin typeface="Times New Roman" pitchFamily="18" charset="0"/>
                <a:cs typeface="Times New Roman" pitchFamily="18" charset="0"/>
              </a:rPr>
              <a:t>die Zeitungen;</a:t>
            </a:r>
          </a:p>
          <a:p>
            <a:r>
              <a:rPr lang="de-DE" dirty="0" smtClean="0">
                <a:latin typeface="Times New Roman" pitchFamily="18" charset="0"/>
                <a:cs typeface="Times New Roman" pitchFamily="18" charset="0"/>
              </a:rPr>
              <a:t>die Zeitschriften;</a:t>
            </a:r>
          </a:p>
          <a:p>
            <a:r>
              <a:rPr lang="de-DE" dirty="0" smtClean="0">
                <a:latin typeface="Times New Roman" pitchFamily="18" charset="0"/>
                <a:cs typeface="Times New Roman" pitchFamily="18" charset="0"/>
              </a:rPr>
              <a:t>das Internet</a:t>
            </a:r>
            <a:endParaRPr lang="ru-RU" dirty="0">
              <a:latin typeface="Times New Roman" pitchFamily="18" charset="0"/>
              <a:cs typeface="Times New Roman" pitchFamily="18" charset="0"/>
            </a:endParaRPr>
          </a:p>
        </p:txBody>
      </p:sp>
      <p:sp>
        <p:nvSpPr>
          <p:cNvPr id="4" name="Дата 3"/>
          <p:cNvSpPr>
            <a:spLocks noGrp="1"/>
          </p:cNvSpPr>
          <p:nvPr>
            <p:ph type="dt" sz="half" idx="10"/>
          </p:nvPr>
        </p:nvSpPr>
        <p:spPr/>
        <p:txBody>
          <a:bodyPr/>
          <a:lstStyle/>
          <a:p>
            <a:pPr>
              <a:defRPr/>
            </a:pPr>
            <a:fld id="{17B67491-6FAB-4766-8919-FEE9EF119558}" type="datetime1">
              <a:rPr lang="ru-RU" smtClean="0"/>
              <a:pPr>
                <a:defRPr/>
              </a:pPr>
              <a:t>05.01.2015</a:t>
            </a:fld>
            <a:endParaRPr lang="ru-RU" dirty="0"/>
          </a:p>
        </p:txBody>
      </p:sp>
      <p:pic>
        <p:nvPicPr>
          <p:cNvPr id="1028" name="Picture 4" descr="M:\Экзамен\Полина\16.jpg"/>
          <p:cNvPicPr>
            <a:picLocks noChangeAspect="1" noChangeArrowheads="1"/>
          </p:cNvPicPr>
          <p:nvPr/>
        </p:nvPicPr>
        <p:blipFill>
          <a:blip r:embed="rId2" cstate="print"/>
          <a:srcRect/>
          <a:stretch>
            <a:fillRect/>
          </a:stretch>
        </p:blipFill>
        <p:spPr bwMode="auto">
          <a:xfrm>
            <a:off x="4355976" y="1484784"/>
            <a:ext cx="1925960" cy="2102506"/>
          </a:xfrm>
          <a:prstGeom prst="rect">
            <a:avLst/>
          </a:prstGeom>
          <a:noFill/>
        </p:spPr>
      </p:pic>
      <p:pic>
        <p:nvPicPr>
          <p:cNvPr id="11" name="Picture 4" descr="M:\Экзамен\Полина\16.jpg"/>
          <p:cNvPicPr>
            <a:picLocks noChangeAspect="1" noChangeArrowheads="1"/>
          </p:cNvPicPr>
          <p:nvPr/>
        </p:nvPicPr>
        <p:blipFill>
          <a:blip r:embed="rId3" cstate="print"/>
          <a:stretch>
            <a:fillRect/>
          </a:stretch>
        </p:blipFill>
        <p:spPr bwMode="auto">
          <a:xfrm>
            <a:off x="6300192" y="1916832"/>
            <a:ext cx="1631656" cy="2102506"/>
          </a:xfrm>
          <a:prstGeom prst="rect">
            <a:avLst/>
          </a:prstGeom>
          <a:noFill/>
        </p:spPr>
      </p:pic>
      <p:pic>
        <p:nvPicPr>
          <p:cNvPr id="12" name="Picture 4" descr="M:\Экзамен\Полина\16.jpg"/>
          <p:cNvPicPr>
            <a:picLocks noChangeAspect="1" noChangeArrowheads="1"/>
          </p:cNvPicPr>
          <p:nvPr/>
        </p:nvPicPr>
        <p:blipFill>
          <a:blip r:embed="rId4" cstate="print"/>
          <a:stretch>
            <a:fillRect/>
          </a:stretch>
        </p:blipFill>
        <p:spPr bwMode="auto">
          <a:xfrm>
            <a:off x="4283968" y="3789040"/>
            <a:ext cx="1925960" cy="1317356"/>
          </a:xfrm>
          <a:prstGeom prst="rect">
            <a:avLst/>
          </a:prstGeom>
          <a:noFill/>
        </p:spPr>
      </p:pic>
      <p:pic>
        <p:nvPicPr>
          <p:cNvPr id="13" name="Picture 4" descr="M:\Экзамен\Полина\16.jpg"/>
          <p:cNvPicPr>
            <a:picLocks noChangeAspect="1" noChangeArrowheads="1"/>
          </p:cNvPicPr>
          <p:nvPr/>
        </p:nvPicPr>
        <p:blipFill>
          <a:blip r:embed="rId5" cstate="print"/>
          <a:stretch>
            <a:fillRect/>
          </a:stretch>
        </p:blipFill>
        <p:spPr bwMode="auto">
          <a:xfrm>
            <a:off x="6228184" y="4407268"/>
            <a:ext cx="1925960" cy="1298097"/>
          </a:xfrm>
          <a:prstGeom prst="rect">
            <a:avLst/>
          </a:prstGeom>
          <a:noFill/>
        </p:spPr>
      </p:pic>
      <p:pic>
        <p:nvPicPr>
          <p:cNvPr id="14" name="Picture 4" descr="M:\Экзамен\Полина\16.jpg"/>
          <p:cNvPicPr>
            <a:picLocks noChangeAspect="1" noChangeArrowheads="1"/>
          </p:cNvPicPr>
          <p:nvPr/>
        </p:nvPicPr>
        <p:blipFill>
          <a:blip r:embed="rId6" cstate="print"/>
          <a:stretch>
            <a:fillRect/>
          </a:stretch>
        </p:blipFill>
        <p:spPr bwMode="auto">
          <a:xfrm>
            <a:off x="2699792" y="4653136"/>
            <a:ext cx="1781944" cy="1781944"/>
          </a:xfrm>
          <a:prstGeom prst="rect">
            <a:avLst/>
          </a:prstGeom>
          <a:noFill/>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strVal val="#ppt_w*0.70"/>
                                          </p:val>
                                        </p:tav>
                                        <p:tav tm="100000">
                                          <p:val>
                                            <p:strVal val="#ppt_w"/>
                                          </p:val>
                                        </p:tav>
                                      </p:tavLst>
                                    </p:anim>
                                    <p:anim calcmode="lin" valueType="num">
                                      <p:cBhvr>
                                        <p:cTn id="8" dur="2000" fill="hold"/>
                                        <p:tgtEl>
                                          <p:spTgt spid="6"/>
                                        </p:tgtEl>
                                        <p:attrNameLst>
                                          <p:attrName>ppt_h</p:attrName>
                                        </p:attrNameLst>
                                      </p:cBhvr>
                                      <p:tavLst>
                                        <p:tav tm="0">
                                          <p:val>
                                            <p:strVal val="#ppt_h"/>
                                          </p:val>
                                        </p:tav>
                                        <p:tav tm="100000">
                                          <p:val>
                                            <p:strVal val="#ppt_h"/>
                                          </p:val>
                                        </p:tav>
                                      </p:tavLst>
                                    </p:anim>
                                    <p:animEffect transition="in" filter="fade">
                                      <p:cBhvr>
                                        <p:cTn id="9" dur="2000"/>
                                        <p:tgtEl>
                                          <p:spTgt spid="6"/>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p:cTn id="13" dur="2000" fill="hold"/>
                                        <p:tgtEl>
                                          <p:spTgt spid="7">
                                            <p:txEl>
                                              <p:pRg st="0" end="0"/>
                                            </p:txEl>
                                          </p:spTgt>
                                        </p:tgtEl>
                                        <p:attrNameLst>
                                          <p:attrName>ppt_w</p:attrName>
                                        </p:attrNameLst>
                                      </p:cBhvr>
                                      <p:tavLst>
                                        <p:tav tm="0">
                                          <p:val>
                                            <p:strVal val="#ppt_w*0.70"/>
                                          </p:val>
                                        </p:tav>
                                        <p:tav tm="100000">
                                          <p:val>
                                            <p:strVal val="#ppt_w"/>
                                          </p:val>
                                        </p:tav>
                                      </p:tavLst>
                                    </p:anim>
                                    <p:anim calcmode="lin" valueType="num">
                                      <p:cBhvr>
                                        <p:cTn id="14" dur="2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15" dur="2000"/>
                                        <p:tgtEl>
                                          <p:spTgt spid="7">
                                            <p:txEl>
                                              <p:pRg st="0" end="0"/>
                                            </p:txEl>
                                          </p:spTgt>
                                        </p:tgtEl>
                                      </p:cBhvr>
                                    </p:animEffect>
                                  </p:childTnLst>
                                </p:cTn>
                              </p:par>
                              <p:par>
                                <p:cTn id="16" presetID="55" presetClass="entr" presetSubtype="0"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 calcmode="lin" valueType="num">
                                      <p:cBhvr>
                                        <p:cTn id="18" dur="2000" fill="hold"/>
                                        <p:tgtEl>
                                          <p:spTgt spid="1028"/>
                                        </p:tgtEl>
                                        <p:attrNameLst>
                                          <p:attrName>ppt_w</p:attrName>
                                        </p:attrNameLst>
                                      </p:cBhvr>
                                      <p:tavLst>
                                        <p:tav tm="0">
                                          <p:val>
                                            <p:strVal val="#ppt_w*0.70"/>
                                          </p:val>
                                        </p:tav>
                                        <p:tav tm="100000">
                                          <p:val>
                                            <p:strVal val="#ppt_w"/>
                                          </p:val>
                                        </p:tav>
                                      </p:tavLst>
                                    </p:anim>
                                    <p:anim calcmode="lin" valueType="num">
                                      <p:cBhvr>
                                        <p:cTn id="19" dur="2000" fill="hold"/>
                                        <p:tgtEl>
                                          <p:spTgt spid="1028"/>
                                        </p:tgtEl>
                                        <p:attrNameLst>
                                          <p:attrName>ppt_h</p:attrName>
                                        </p:attrNameLst>
                                      </p:cBhvr>
                                      <p:tavLst>
                                        <p:tav tm="0">
                                          <p:val>
                                            <p:strVal val="#ppt_h"/>
                                          </p:val>
                                        </p:tav>
                                        <p:tav tm="100000">
                                          <p:val>
                                            <p:strVal val="#ppt_h"/>
                                          </p:val>
                                        </p:tav>
                                      </p:tavLst>
                                    </p:anim>
                                    <p:animEffect transition="in" filter="fade">
                                      <p:cBhvr>
                                        <p:cTn id="20" dur="2000"/>
                                        <p:tgtEl>
                                          <p:spTgt spid="1028"/>
                                        </p:tgtEl>
                                      </p:cBhvr>
                                    </p:animEffect>
                                  </p:childTnLst>
                                </p:cTn>
                              </p:par>
                            </p:childTnLst>
                          </p:cTn>
                        </p:par>
                        <p:par>
                          <p:cTn id="21" fill="hold">
                            <p:stCondLst>
                              <p:cond delay="4000"/>
                            </p:stCondLst>
                            <p:childTnLst>
                              <p:par>
                                <p:cTn id="22" presetID="55" presetClass="entr" presetSubtype="0" fill="hold" nodeType="after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 calcmode="lin" valueType="num">
                                      <p:cBhvr>
                                        <p:cTn id="24" dur="2000" fill="hold"/>
                                        <p:tgtEl>
                                          <p:spTgt spid="7">
                                            <p:txEl>
                                              <p:pRg st="1" end="1"/>
                                            </p:txEl>
                                          </p:spTgt>
                                        </p:tgtEl>
                                        <p:attrNameLst>
                                          <p:attrName>ppt_w</p:attrName>
                                        </p:attrNameLst>
                                      </p:cBhvr>
                                      <p:tavLst>
                                        <p:tav tm="0">
                                          <p:val>
                                            <p:strVal val="#ppt_w*0.70"/>
                                          </p:val>
                                        </p:tav>
                                        <p:tav tm="100000">
                                          <p:val>
                                            <p:strVal val="#ppt_w"/>
                                          </p:val>
                                        </p:tav>
                                      </p:tavLst>
                                    </p:anim>
                                    <p:anim calcmode="lin" valueType="num">
                                      <p:cBhvr>
                                        <p:cTn id="25" dur="2000" fill="hold"/>
                                        <p:tgtEl>
                                          <p:spTgt spid="7">
                                            <p:txEl>
                                              <p:pRg st="1" end="1"/>
                                            </p:txEl>
                                          </p:spTgt>
                                        </p:tgtEl>
                                        <p:attrNameLst>
                                          <p:attrName>ppt_h</p:attrName>
                                        </p:attrNameLst>
                                      </p:cBhvr>
                                      <p:tavLst>
                                        <p:tav tm="0">
                                          <p:val>
                                            <p:strVal val="#ppt_h"/>
                                          </p:val>
                                        </p:tav>
                                        <p:tav tm="100000">
                                          <p:val>
                                            <p:strVal val="#ppt_h"/>
                                          </p:val>
                                        </p:tav>
                                      </p:tavLst>
                                    </p:anim>
                                    <p:animEffect transition="in" filter="fade">
                                      <p:cBhvr>
                                        <p:cTn id="26" dur="2000"/>
                                        <p:tgtEl>
                                          <p:spTgt spid="7">
                                            <p:txEl>
                                              <p:pRg st="1" end="1"/>
                                            </p:txEl>
                                          </p:spTgt>
                                        </p:tgtEl>
                                      </p:cBhvr>
                                    </p:animEffect>
                                  </p:childTnLst>
                                </p:cTn>
                              </p:par>
                              <p:par>
                                <p:cTn id="27" presetID="55"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2000" fill="hold"/>
                                        <p:tgtEl>
                                          <p:spTgt spid="11"/>
                                        </p:tgtEl>
                                        <p:attrNameLst>
                                          <p:attrName>ppt_w</p:attrName>
                                        </p:attrNameLst>
                                      </p:cBhvr>
                                      <p:tavLst>
                                        <p:tav tm="0">
                                          <p:val>
                                            <p:strVal val="#ppt_w*0.70"/>
                                          </p:val>
                                        </p:tav>
                                        <p:tav tm="100000">
                                          <p:val>
                                            <p:strVal val="#ppt_w"/>
                                          </p:val>
                                        </p:tav>
                                      </p:tavLst>
                                    </p:anim>
                                    <p:anim calcmode="lin" valueType="num">
                                      <p:cBhvr>
                                        <p:cTn id="30" dur="2000" fill="hold"/>
                                        <p:tgtEl>
                                          <p:spTgt spid="11"/>
                                        </p:tgtEl>
                                        <p:attrNameLst>
                                          <p:attrName>ppt_h</p:attrName>
                                        </p:attrNameLst>
                                      </p:cBhvr>
                                      <p:tavLst>
                                        <p:tav tm="0">
                                          <p:val>
                                            <p:strVal val="#ppt_h"/>
                                          </p:val>
                                        </p:tav>
                                        <p:tav tm="100000">
                                          <p:val>
                                            <p:strVal val="#ppt_h"/>
                                          </p:val>
                                        </p:tav>
                                      </p:tavLst>
                                    </p:anim>
                                    <p:animEffect transition="in" filter="fade">
                                      <p:cBhvr>
                                        <p:cTn id="31" dur="2000"/>
                                        <p:tgtEl>
                                          <p:spTgt spid="11"/>
                                        </p:tgtEl>
                                      </p:cBhvr>
                                    </p:animEffect>
                                  </p:childTnLst>
                                </p:cTn>
                              </p:par>
                            </p:childTnLst>
                          </p:cTn>
                        </p:par>
                        <p:par>
                          <p:cTn id="32" fill="hold">
                            <p:stCondLst>
                              <p:cond delay="6000"/>
                            </p:stCondLst>
                            <p:childTnLst>
                              <p:par>
                                <p:cTn id="33" presetID="55" presetClass="entr" presetSubtype="0" fill="hold" nodeType="after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anim calcmode="lin" valueType="num">
                                      <p:cBhvr>
                                        <p:cTn id="35" dur="2000" fill="hold"/>
                                        <p:tgtEl>
                                          <p:spTgt spid="7">
                                            <p:txEl>
                                              <p:pRg st="2" end="2"/>
                                            </p:txEl>
                                          </p:spTgt>
                                        </p:tgtEl>
                                        <p:attrNameLst>
                                          <p:attrName>ppt_w</p:attrName>
                                        </p:attrNameLst>
                                      </p:cBhvr>
                                      <p:tavLst>
                                        <p:tav tm="0">
                                          <p:val>
                                            <p:strVal val="#ppt_w*0.70"/>
                                          </p:val>
                                        </p:tav>
                                        <p:tav tm="100000">
                                          <p:val>
                                            <p:strVal val="#ppt_w"/>
                                          </p:val>
                                        </p:tav>
                                      </p:tavLst>
                                    </p:anim>
                                    <p:anim calcmode="lin" valueType="num">
                                      <p:cBhvr>
                                        <p:cTn id="36" dur="2000" fill="hold"/>
                                        <p:tgtEl>
                                          <p:spTgt spid="7">
                                            <p:txEl>
                                              <p:pRg st="2" end="2"/>
                                            </p:txEl>
                                          </p:spTgt>
                                        </p:tgtEl>
                                        <p:attrNameLst>
                                          <p:attrName>ppt_h</p:attrName>
                                        </p:attrNameLst>
                                      </p:cBhvr>
                                      <p:tavLst>
                                        <p:tav tm="0">
                                          <p:val>
                                            <p:strVal val="#ppt_h"/>
                                          </p:val>
                                        </p:tav>
                                        <p:tav tm="100000">
                                          <p:val>
                                            <p:strVal val="#ppt_h"/>
                                          </p:val>
                                        </p:tav>
                                      </p:tavLst>
                                    </p:anim>
                                    <p:animEffect transition="in" filter="fade">
                                      <p:cBhvr>
                                        <p:cTn id="37" dur="2000"/>
                                        <p:tgtEl>
                                          <p:spTgt spid="7">
                                            <p:txEl>
                                              <p:pRg st="2" end="2"/>
                                            </p:txEl>
                                          </p:spTgt>
                                        </p:tgtEl>
                                      </p:cBhvr>
                                    </p:animEffect>
                                  </p:childTnLst>
                                </p:cTn>
                              </p:par>
                              <p:par>
                                <p:cTn id="38" presetID="55" presetClass="entr" presetSubtype="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2000" fill="hold"/>
                                        <p:tgtEl>
                                          <p:spTgt spid="12"/>
                                        </p:tgtEl>
                                        <p:attrNameLst>
                                          <p:attrName>ppt_w</p:attrName>
                                        </p:attrNameLst>
                                      </p:cBhvr>
                                      <p:tavLst>
                                        <p:tav tm="0">
                                          <p:val>
                                            <p:strVal val="#ppt_w*0.70"/>
                                          </p:val>
                                        </p:tav>
                                        <p:tav tm="100000">
                                          <p:val>
                                            <p:strVal val="#ppt_w"/>
                                          </p:val>
                                        </p:tav>
                                      </p:tavLst>
                                    </p:anim>
                                    <p:anim calcmode="lin" valueType="num">
                                      <p:cBhvr>
                                        <p:cTn id="41" dur="2000" fill="hold"/>
                                        <p:tgtEl>
                                          <p:spTgt spid="12"/>
                                        </p:tgtEl>
                                        <p:attrNameLst>
                                          <p:attrName>ppt_h</p:attrName>
                                        </p:attrNameLst>
                                      </p:cBhvr>
                                      <p:tavLst>
                                        <p:tav tm="0">
                                          <p:val>
                                            <p:strVal val="#ppt_h"/>
                                          </p:val>
                                        </p:tav>
                                        <p:tav tm="100000">
                                          <p:val>
                                            <p:strVal val="#ppt_h"/>
                                          </p:val>
                                        </p:tav>
                                      </p:tavLst>
                                    </p:anim>
                                    <p:animEffect transition="in" filter="fade">
                                      <p:cBhvr>
                                        <p:cTn id="42" dur="2000"/>
                                        <p:tgtEl>
                                          <p:spTgt spid="12"/>
                                        </p:tgtEl>
                                      </p:cBhvr>
                                    </p:animEffect>
                                  </p:childTnLst>
                                </p:cTn>
                              </p:par>
                            </p:childTnLst>
                          </p:cTn>
                        </p:par>
                        <p:par>
                          <p:cTn id="43" fill="hold">
                            <p:stCondLst>
                              <p:cond delay="8000"/>
                            </p:stCondLst>
                            <p:childTnLst>
                              <p:par>
                                <p:cTn id="44" presetID="55" presetClass="entr" presetSubtype="0" fill="hold" nodeType="afterEffect">
                                  <p:stCondLst>
                                    <p:cond delay="0"/>
                                  </p:stCondLst>
                                  <p:childTnLst>
                                    <p:set>
                                      <p:cBhvr>
                                        <p:cTn id="45" dur="1" fill="hold">
                                          <p:stCondLst>
                                            <p:cond delay="0"/>
                                          </p:stCondLst>
                                        </p:cTn>
                                        <p:tgtEl>
                                          <p:spTgt spid="7">
                                            <p:txEl>
                                              <p:pRg st="3" end="3"/>
                                            </p:txEl>
                                          </p:spTgt>
                                        </p:tgtEl>
                                        <p:attrNameLst>
                                          <p:attrName>style.visibility</p:attrName>
                                        </p:attrNameLst>
                                      </p:cBhvr>
                                      <p:to>
                                        <p:strVal val="visible"/>
                                      </p:to>
                                    </p:set>
                                    <p:anim calcmode="lin" valueType="num">
                                      <p:cBhvr>
                                        <p:cTn id="46" dur="2000" fill="hold"/>
                                        <p:tgtEl>
                                          <p:spTgt spid="7">
                                            <p:txEl>
                                              <p:pRg st="3" end="3"/>
                                            </p:txEl>
                                          </p:spTgt>
                                        </p:tgtEl>
                                        <p:attrNameLst>
                                          <p:attrName>ppt_w</p:attrName>
                                        </p:attrNameLst>
                                      </p:cBhvr>
                                      <p:tavLst>
                                        <p:tav tm="0">
                                          <p:val>
                                            <p:strVal val="#ppt_w*0.70"/>
                                          </p:val>
                                        </p:tav>
                                        <p:tav tm="100000">
                                          <p:val>
                                            <p:strVal val="#ppt_w"/>
                                          </p:val>
                                        </p:tav>
                                      </p:tavLst>
                                    </p:anim>
                                    <p:anim calcmode="lin" valueType="num">
                                      <p:cBhvr>
                                        <p:cTn id="47" dur="2000" fill="hold"/>
                                        <p:tgtEl>
                                          <p:spTgt spid="7">
                                            <p:txEl>
                                              <p:pRg st="3" end="3"/>
                                            </p:txEl>
                                          </p:spTgt>
                                        </p:tgtEl>
                                        <p:attrNameLst>
                                          <p:attrName>ppt_h</p:attrName>
                                        </p:attrNameLst>
                                      </p:cBhvr>
                                      <p:tavLst>
                                        <p:tav tm="0">
                                          <p:val>
                                            <p:strVal val="#ppt_h"/>
                                          </p:val>
                                        </p:tav>
                                        <p:tav tm="100000">
                                          <p:val>
                                            <p:strVal val="#ppt_h"/>
                                          </p:val>
                                        </p:tav>
                                      </p:tavLst>
                                    </p:anim>
                                    <p:animEffect transition="in" filter="fade">
                                      <p:cBhvr>
                                        <p:cTn id="48" dur="2000"/>
                                        <p:tgtEl>
                                          <p:spTgt spid="7">
                                            <p:txEl>
                                              <p:pRg st="3" end="3"/>
                                            </p:txEl>
                                          </p:spTgt>
                                        </p:tgtEl>
                                      </p:cBhvr>
                                    </p:animEffect>
                                  </p:childTnLst>
                                </p:cTn>
                              </p:par>
                              <p:par>
                                <p:cTn id="49" presetID="55" presetClass="entr" presetSubtype="0"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2000" fill="hold"/>
                                        <p:tgtEl>
                                          <p:spTgt spid="13"/>
                                        </p:tgtEl>
                                        <p:attrNameLst>
                                          <p:attrName>ppt_w</p:attrName>
                                        </p:attrNameLst>
                                      </p:cBhvr>
                                      <p:tavLst>
                                        <p:tav tm="0">
                                          <p:val>
                                            <p:strVal val="#ppt_w*0.70"/>
                                          </p:val>
                                        </p:tav>
                                        <p:tav tm="100000">
                                          <p:val>
                                            <p:strVal val="#ppt_w"/>
                                          </p:val>
                                        </p:tav>
                                      </p:tavLst>
                                    </p:anim>
                                    <p:anim calcmode="lin" valueType="num">
                                      <p:cBhvr>
                                        <p:cTn id="52" dur="2000" fill="hold"/>
                                        <p:tgtEl>
                                          <p:spTgt spid="13"/>
                                        </p:tgtEl>
                                        <p:attrNameLst>
                                          <p:attrName>ppt_h</p:attrName>
                                        </p:attrNameLst>
                                      </p:cBhvr>
                                      <p:tavLst>
                                        <p:tav tm="0">
                                          <p:val>
                                            <p:strVal val="#ppt_h"/>
                                          </p:val>
                                        </p:tav>
                                        <p:tav tm="100000">
                                          <p:val>
                                            <p:strVal val="#ppt_h"/>
                                          </p:val>
                                        </p:tav>
                                      </p:tavLst>
                                    </p:anim>
                                    <p:animEffect transition="in" filter="fade">
                                      <p:cBhvr>
                                        <p:cTn id="53" dur="2000"/>
                                        <p:tgtEl>
                                          <p:spTgt spid="13"/>
                                        </p:tgtEl>
                                      </p:cBhvr>
                                    </p:animEffect>
                                  </p:childTnLst>
                                </p:cTn>
                              </p:par>
                            </p:childTnLst>
                          </p:cTn>
                        </p:par>
                        <p:par>
                          <p:cTn id="54" fill="hold">
                            <p:stCondLst>
                              <p:cond delay="10000"/>
                            </p:stCondLst>
                            <p:childTnLst>
                              <p:par>
                                <p:cTn id="55" presetID="55" presetClass="entr" presetSubtype="0" fill="hold" nodeType="afterEffect">
                                  <p:stCondLst>
                                    <p:cond delay="0"/>
                                  </p:stCondLst>
                                  <p:childTnLst>
                                    <p:set>
                                      <p:cBhvr>
                                        <p:cTn id="56" dur="1" fill="hold">
                                          <p:stCondLst>
                                            <p:cond delay="0"/>
                                          </p:stCondLst>
                                        </p:cTn>
                                        <p:tgtEl>
                                          <p:spTgt spid="7">
                                            <p:txEl>
                                              <p:pRg st="4" end="4"/>
                                            </p:txEl>
                                          </p:spTgt>
                                        </p:tgtEl>
                                        <p:attrNameLst>
                                          <p:attrName>style.visibility</p:attrName>
                                        </p:attrNameLst>
                                      </p:cBhvr>
                                      <p:to>
                                        <p:strVal val="visible"/>
                                      </p:to>
                                    </p:set>
                                    <p:anim calcmode="lin" valueType="num">
                                      <p:cBhvr>
                                        <p:cTn id="57" dur="2000" fill="hold"/>
                                        <p:tgtEl>
                                          <p:spTgt spid="7">
                                            <p:txEl>
                                              <p:pRg st="4" end="4"/>
                                            </p:txEl>
                                          </p:spTgt>
                                        </p:tgtEl>
                                        <p:attrNameLst>
                                          <p:attrName>ppt_w</p:attrName>
                                        </p:attrNameLst>
                                      </p:cBhvr>
                                      <p:tavLst>
                                        <p:tav tm="0">
                                          <p:val>
                                            <p:strVal val="#ppt_w*0.70"/>
                                          </p:val>
                                        </p:tav>
                                        <p:tav tm="100000">
                                          <p:val>
                                            <p:strVal val="#ppt_w"/>
                                          </p:val>
                                        </p:tav>
                                      </p:tavLst>
                                    </p:anim>
                                    <p:anim calcmode="lin" valueType="num">
                                      <p:cBhvr>
                                        <p:cTn id="58" dur="2000" fill="hold"/>
                                        <p:tgtEl>
                                          <p:spTgt spid="7">
                                            <p:txEl>
                                              <p:pRg st="4" end="4"/>
                                            </p:txEl>
                                          </p:spTgt>
                                        </p:tgtEl>
                                        <p:attrNameLst>
                                          <p:attrName>ppt_h</p:attrName>
                                        </p:attrNameLst>
                                      </p:cBhvr>
                                      <p:tavLst>
                                        <p:tav tm="0">
                                          <p:val>
                                            <p:strVal val="#ppt_h"/>
                                          </p:val>
                                        </p:tav>
                                        <p:tav tm="100000">
                                          <p:val>
                                            <p:strVal val="#ppt_h"/>
                                          </p:val>
                                        </p:tav>
                                      </p:tavLst>
                                    </p:anim>
                                    <p:animEffect transition="in" filter="fade">
                                      <p:cBhvr>
                                        <p:cTn id="59" dur="2000"/>
                                        <p:tgtEl>
                                          <p:spTgt spid="7">
                                            <p:txEl>
                                              <p:pRg st="4" end="4"/>
                                            </p:txEl>
                                          </p:spTgt>
                                        </p:tgtEl>
                                      </p:cBhvr>
                                    </p:animEffect>
                                  </p:childTnLst>
                                </p:cTn>
                              </p:par>
                              <p:par>
                                <p:cTn id="60" presetID="55" presetClass="entr" presetSubtype="0" fill="hold" nodeType="withEffect">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cBhvr>
                                        <p:cTn id="62" dur="2000" fill="hold"/>
                                        <p:tgtEl>
                                          <p:spTgt spid="14"/>
                                        </p:tgtEl>
                                        <p:attrNameLst>
                                          <p:attrName>ppt_w</p:attrName>
                                        </p:attrNameLst>
                                      </p:cBhvr>
                                      <p:tavLst>
                                        <p:tav tm="0">
                                          <p:val>
                                            <p:strVal val="#ppt_w*0.70"/>
                                          </p:val>
                                        </p:tav>
                                        <p:tav tm="100000">
                                          <p:val>
                                            <p:strVal val="#ppt_w"/>
                                          </p:val>
                                        </p:tav>
                                      </p:tavLst>
                                    </p:anim>
                                    <p:anim calcmode="lin" valueType="num">
                                      <p:cBhvr>
                                        <p:cTn id="63" dur="2000" fill="hold"/>
                                        <p:tgtEl>
                                          <p:spTgt spid="14"/>
                                        </p:tgtEl>
                                        <p:attrNameLst>
                                          <p:attrName>ppt_h</p:attrName>
                                        </p:attrNameLst>
                                      </p:cBhvr>
                                      <p:tavLst>
                                        <p:tav tm="0">
                                          <p:val>
                                            <p:strVal val="#ppt_h"/>
                                          </p:val>
                                        </p:tav>
                                        <p:tav tm="100000">
                                          <p:val>
                                            <p:strVal val="#ppt_h"/>
                                          </p:val>
                                        </p:tav>
                                      </p:tavLst>
                                    </p:anim>
                                    <p:animEffect transition="in" filter="fade">
                                      <p:cBhvr>
                                        <p:cTn id="64"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descr="M:\Экзамен\WilhelmHauff_portrait.jpg"/>
          <p:cNvPicPr>
            <a:picLocks noChangeAspect="1" noChangeArrowheads="1"/>
          </p:cNvPicPr>
          <p:nvPr/>
        </p:nvPicPr>
        <p:blipFill>
          <a:blip r:embed="rId2" cstate="print"/>
          <a:stretch>
            <a:fillRect/>
          </a:stretch>
        </p:blipFill>
        <p:spPr bwMode="auto">
          <a:xfrm>
            <a:off x="158362" y="3357562"/>
            <a:ext cx="2973899" cy="3317255"/>
          </a:xfrm>
          <a:prstGeom prst="rect">
            <a:avLst/>
          </a:prstGeom>
          <a:noFill/>
        </p:spPr>
      </p:pic>
      <p:sp>
        <p:nvSpPr>
          <p:cNvPr id="6" name="Заголовок 5"/>
          <p:cNvSpPr>
            <a:spLocks noGrp="1"/>
          </p:cNvSpPr>
          <p:nvPr>
            <p:ph type="title"/>
          </p:nvPr>
        </p:nvSpPr>
        <p:spPr>
          <a:xfrm>
            <a:off x="539552" y="332656"/>
            <a:ext cx="8229600" cy="1143000"/>
          </a:xfrm>
        </p:spPr>
        <p:txBody>
          <a:bodyPr/>
          <a:lstStyle/>
          <a:p>
            <a:r>
              <a:rPr lang="en-US"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WILHELM HAUFF</a:t>
            </a:r>
            <a:endParaRPr lang="ru-RU"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sp>
        <p:nvSpPr>
          <p:cNvPr id="5" name="Номер слайда 4"/>
          <p:cNvSpPr>
            <a:spLocks noGrp="1"/>
          </p:cNvSpPr>
          <p:nvPr>
            <p:ph type="sldNum" sz="quarter" idx="12"/>
          </p:nvPr>
        </p:nvSpPr>
        <p:spPr/>
        <p:txBody>
          <a:bodyPr/>
          <a:lstStyle/>
          <a:p>
            <a:pPr>
              <a:defRPr/>
            </a:pPr>
            <a:fld id="{561E15B0-E8D3-4049-9C63-96662BBE9998}" type="slidenum">
              <a:rPr lang="ru-RU"/>
              <a:pPr>
                <a:defRPr/>
              </a:pPr>
              <a:t>30</a:t>
            </a:fld>
            <a:endParaRPr lang="ru-RU" dirty="0"/>
          </a:p>
        </p:txBody>
      </p:sp>
      <p:pic>
        <p:nvPicPr>
          <p:cNvPr id="1026" name="Picture 2" descr="M:\Экзамен\15_0.jpg"/>
          <p:cNvPicPr>
            <a:picLocks noChangeAspect="1" noChangeArrowheads="1"/>
          </p:cNvPicPr>
          <p:nvPr/>
        </p:nvPicPr>
        <p:blipFill>
          <a:blip r:embed="rId3" cstate="print"/>
          <a:srcRect/>
          <a:stretch>
            <a:fillRect/>
          </a:stretch>
        </p:blipFill>
        <p:spPr bwMode="auto">
          <a:xfrm>
            <a:off x="395536" y="260648"/>
            <a:ext cx="1277888" cy="1277888"/>
          </a:xfrm>
          <a:prstGeom prst="rect">
            <a:avLst/>
          </a:prstGeom>
          <a:noFill/>
        </p:spPr>
      </p:pic>
      <p:sp>
        <p:nvSpPr>
          <p:cNvPr id="7" name="Заголовок 5"/>
          <p:cNvSpPr txBox="1">
            <a:spLocks/>
          </p:cNvSpPr>
          <p:nvPr/>
        </p:nvSpPr>
        <p:spPr bwMode="auto">
          <a:xfrm>
            <a:off x="1071538" y="3500438"/>
            <a:ext cx="7429552" cy="121500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de-DE" sz="4400" i="1" dirty="0" smtClean="0">
                <a:solidFill>
                  <a:srgbClr val="002060"/>
                </a:solidFill>
                <a:latin typeface="Blackadder ITC" pitchFamily="82" charset="0"/>
              </a:rPr>
              <a:t>"... </a:t>
            </a:r>
            <a:r>
              <a:rPr lang="de-DE" sz="4400" dirty="0" smtClean="0">
                <a:latin typeface="Blackadder ITC" pitchFamily="82" charset="0"/>
              </a:rPr>
              <a:t>„du bist erhaben, du bist edel, du bist grob, barbarisch, und  du bist lieb, </a:t>
            </a:r>
            <a:r>
              <a:rPr lang="ru-RU" sz="4400" dirty="0" smtClean="0">
                <a:latin typeface="Blackadder ITC" pitchFamily="82" charset="0"/>
              </a:rPr>
              <a:t>       </a:t>
            </a:r>
          </a:p>
          <a:p>
            <a:pPr algn="ctr">
              <a:defRPr/>
            </a:pPr>
            <a:r>
              <a:rPr lang="de-DE" sz="4400" dirty="0" smtClean="0">
                <a:latin typeface="Blackadder ITC" pitchFamily="82" charset="0"/>
              </a:rPr>
              <a:t>du bist unordentlich und wohlklingend, </a:t>
            </a:r>
            <a:endParaRPr lang="ru-RU" sz="4400" dirty="0" smtClean="0">
              <a:latin typeface="Blackadder ITC" pitchFamily="82" charset="0"/>
            </a:endParaRPr>
          </a:p>
          <a:p>
            <a:pPr algn="ctr">
              <a:defRPr/>
            </a:pPr>
            <a:r>
              <a:rPr lang="ru-RU" sz="4400" dirty="0" smtClean="0">
                <a:latin typeface="Blackadder ITC" pitchFamily="82" charset="0"/>
              </a:rPr>
              <a:t>     </a:t>
            </a:r>
            <a:r>
              <a:rPr lang="de-DE" sz="4400" dirty="0" smtClean="0">
                <a:latin typeface="Blackadder ITC" pitchFamily="82" charset="0"/>
              </a:rPr>
              <a:t>du bist abstoßend, </a:t>
            </a:r>
            <a:endParaRPr lang="ru-RU" sz="4400" dirty="0" smtClean="0">
              <a:latin typeface="Blackadder ITC" pitchFamily="82" charset="0"/>
            </a:endParaRPr>
          </a:p>
          <a:p>
            <a:pPr algn="ctr">
              <a:defRPr/>
            </a:pPr>
            <a:r>
              <a:rPr lang="ru-RU" sz="4400" dirty="0" smtClean="0">
                <a:latin typeface="Blackadder ITC" pitchFamily="82" charset="0"/>
              </a:rPr>
              <a:t>        </a:t>
            </a:r>
            <a:r>
              <a:rPr lang="de-DE" sz="4400" dirty="0" smtClean="0">
                <a:latin typeface="Blackadder ITC" pitchFamily="82" charset="0"/>
              </a:rPr>
              <a:t>aber doch so nett und </a:t>
            </a:r>
            <a:r>
              <a:rPr lang="ru-RU" sz="4400" dirty="0" smtClean="0">
                <a:latin typeface="Blackadder ITC" pitchFamily="82" charset="0"/>
              </a:rPr>
              <a:t>     </a:t>
            </a:r>
          </a:p>
          <a:p>
            <a:pPr algn="ctr">
              <a:defRPr/>
            </a:pPr>
            <a:r>
              <a:rPr lang="ru-RU" sz="4400" dirty="0" smtClean="0">
                <a:latin typeface="Blackadder ITC" pitchFamily="82" charset="0"/>
              </a:rPr>
              <a:t>                </a:t>
            </a:r>
            <a:r>
              <a:rPr lang="de-DE" sz="4400" dirty="0" smtClean="0">
                <a:latin typeface="Blackadder ITC" pitchFamily="82" charset="0"/>
              </a:rPr>
              <a:t>belebend, mein Leben“ </a:t>
            </a:r>
            <a:r>
              <a:rPr lang="de-DE" sz="4400" i="1" dirty="0" smtClean="0">
                <a:solidFill>
                  <a:srgbClr val="002060"/>
                </a:solidFill>
                <a:latin typeface="Blackadder ITC" pitchFamily="82" charset="0"/>
              </a:rPr>
              <a:t>.</a:t>
            </a:r>
            <a:endParaRPr lang="ru-RU" sz="4400" dirty="0" smtClean="0">
              <a:solidFill>
                <a:srgbClr val="002060"/>
              </a:solidFil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4400" b="1" i="0" u="none" strike="noStrike" kern="1200" cap="none" spc="0" normalizeH="0" baseline="0" noProof="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uLnTx/>
              <a:uFillTx/>
              <a:latin typeface="+mj-lt"/>
              <a:ea typeface="+mj-ea"/>
              <a:cs typeface="+mj-cs"/>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par>
                                <p:cTn id="10" presetID="37"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3000"/>
                                        <p:tgtEl>
                                          <p:spTgt spid="13"/>
                                        </p:tgtEl>
                                      </p:cBhvr>
                                    </p:animEffect>
                                    <p:anim calcmode="lin" valueType="num">
                                      <p:cBhvr>
                                        <p:cTn id="13" dur="3000" fill="hold"/>
                                        <p:tgtEl>
                                          <p:spTgt spid="13"/>
                                        </p:tgtEl>
                                        <p:attrNameLst>
                                          <p:attrName>ppt_x</p:attrName>
                                        </p:attrNameLst>
                                      </p:cBhvr>
                                      <p:tavLst>
                                        <p:tav tm="0">
                                          <p:val>
                                            <p:strVal val="#ppt_x"/>
                                          </p:val>
                                        </p:tav>
                                        <p:tav tm="100000">
                                          <p:val>
                                            <p:strVal val="#ppt_x"/>
                                          </p:val>
                                        </p:tav>
                                      </p:tavLst>
                                    </p:anim>
                                    <p:anim calcmode="lin" valueType="num">
                                      <p:cBhvr>
                                        <p:cTn id="14" dur="2700" decel="100000" fill="hold"/>
                                        <p:tgtEl>
                                          <p:spTgt spid="13"/>
                                        </p:tgtEl>
                                        <p:attrNameLst>
                                          <p:attrName>ppt_y</p:attrName>
                                        </p:attrNameLst>
                                      </p:cBhvr>
                                      <p:tavLst>
                                        <p:tav tm="0">
                                          <p:val>
                                            <p:strVal val="#ppt_y+1"/>
                                          </p:val>
                                        </p:tav>
                                        <p:tav tm="100000">
                                          <p:val>
                                            <p:strVal val="#ppt_y-.03"/>
                                          </p:val>
                                        </p:tav>
                                      </p:tavLst>
                                    </p:anim>
                                    <p:anim calcmode="lin" valueType="num">
                                      <p:cBhvr>
                                        <p:cTn id="15" dur="300" accel="100000" fill="hold">
                                          <p:stCondLst>
                                            <p:cond delay="2700"/>
                                          </p:stCondLst>
                                        </p:cTn>
                                        <p:tgtEl>
                                          <p:spTgt spid="13"/>
                                        </p:tgtEl>
                                        <p:attrNameLst>
                                          <p:attrName>ppt_y</p:attrName>
                                        </p:attrNameLst>
                                      </p:cBhvr>
                                      <p:tavLst>
                                        <p:tav tm="0">
                                          <p:val>
                                            <p:strVal val="#ppt_y-.03"/>
                                          </p:val>
                                        </p:tav>
                                        <p:tav tm="100000">
                                          <p:val>
                                            <p:strVal val="#ppt_y"/>
                                          </p:val>
                                        </p:tav>
                                      </p:tavLst>
                                    </p:anim>
                                  </p:childTnLst>
                                </p:cTn>
                              </p:par>
                            </p:childTnLst>
                          </p:cTn>
                        </p:par>
                        <p:par>
                          <p:cTn id="16" fill="hold">
                            <p:stCondLst>
                              <p:cond delay="3000"/>
                            </p:stCondLst>
                            <p:childTnLst>
                              <p:par>
                                <p:cTn id="17" presetID="55"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3000" fill="hold"/>
                                        <p:tgtEl>
                                          <p:spTgt spid="7"/>
                                        </p:tgtEl>
                                        <p:attrNameLst>
                                          <p:attrName>ppt_w</p:attrName>
                                        </p:attrNameLst>
                                      </p:cBhvr>
                                      <p:tavLst>
                                        <p:tav tm="0">
                                          <p:val>
                                            <p:strVal val="#ppt_w*0.70"/>
                                          </p:val>
                                        </p:tav>
                                        <p:tav tm="100000">
                                          <p:val>
                                            <p:strVal val="#ppt_w"/>
                                          </p:val>
                                        </p:tav>
                                      </p:tavLst>
                                    </p:anim>
                                    <p:anim calcmode="lin" valueType="num">
                                      <p:cBhvr>
                                        <p:cTn id="20" dur="3000" fill="hold"/>
                                        <p:tgtEl>
                                          <p:spTgt spid="7"/>
                                        </p:tgtEl>
                                        <p:attrNameLst>
                                          <p:attrName>ppt_h</p:attrName>
                                        </p:attrNameLst>
                                      </p:cBhvr>
                                      <p:tavLst>
                                        <p:tav tm="0">
                                          <p:val>
                                            <p:strVal val="#ppt_h"/>
                                          </p:val>
                                        </p:tav>
                                        <p:tav tm="100000">
                                          <p:val>
                                            <p:strVal val="#ppt_h"/>
                                          </p:val>
                                        </p:tav>
                                      </p:tavLst>
                                    </p:anim>
                                    <p:animEffect transition="in" filter="fade">
                                      <p:cBhvr>
                                        <p:cTn id="21"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539552" y="332656"/>
            <a:ext cx="8229600" cy="1143000"/>
          </a:xfrm>
        </p:spPr>
        <p:txBody>
          <a:bodyPr/>
          <a:lstStyle/>
          <a:p>
            <a:r>
              <a:rPr lang="en-US"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WILHELM HAUFF</a:t>
            </a:r>
            <a:endParaRPr lang="ru-RU"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1026" name="Picture 2" descr="M:\Экзамен\15_0.jpg"/>
          <p:cNvPicPr>
            <a:picLocks noChangeAspect="1" noChangeArrowheads="1"/>
          </p:cNvPicPr>
          <p:nvPr/>
        </p:nvPicPr>
        <p:blipFill>
          <a:blip r:embed="rId2" cstate="print"/>
          <a:srcRect/>
          <a:stretch>
            <a:fillRect/>
          </a:stretch>
        </p:blipFill>
        <p:spPr bwMode="auto">
          <a:xfrm>
            <a:off x="395536" y="260648"/>
            <a:ext cx="1277888" cy="1277888"/>
          </a:xfrm>
          <a:prstGeom prst="rect">
            <a:avLst/>
          </a:prstGeom>
          <a:noFill/>
        </p:spPr>
      </p:pic>
      <p:pic>
        <p:nvPicPr>
          <p:cNvPr id="1027" name="Picture 3" descr="M:\Экзамен\WilhelmHauff_portrait.jpg"/>
          <p:cNvPicPr>
            <a:picLocks noChangeAspect="1" noChangeArrowheads="1"/>
          </p:cNvPicPr>
          <p:nvPr/>
        </p:nvPicPr>
        <p:blipFill>
          <a:blip r:embed="rId3" cstate="print"/>
          <a:srcRect/>
          <a:stretch>
            <a:fillRect/>
          </a:stretch>
        </p:blipFill>
        <p:spPr bwMode="auto">
          <a:xfrm>
            <a:off x="876289" y="1484784"/>
            <a:ext cx="3423665" cy="5150512"/>
          </a:xfrm>
          <a:prstGeom prst="rect">
            <a:avLst/>
          </a:prstGeom>
          <a:noFill/>
        </p:spPr>
      </p:pic>
      <p:sp>
        <p:nvSpPr>
          <p:cNvPr id="7" name="Заголовок 5"/>
          <p:cNvSpPr txBox="1">
            <a:spLocks/>
          </p:cNvSpPr>
          <p:nvPr/>
        </p:nvSpPr>
        <p:spPr bwMode="auto">
          <a:xfrm>
            <a:off x="4355976" y="2780928"/>
            <a:ext cx="4485184" cy="121500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lgerian" pitchFamily="82" charset="0"/>
                <a:ea typeface="+mj-ea"/>
                <a:cs typeface="+mj-cs"/>
              </a:rPr>
              <a:t>1802-1827</a:t>
            </a:r>
            <a:endParaRPr kumimoji="0" lang="ru-RU" sz="4400" b="1" i="0" u="none" strike="noStrike" kern="1200" cap="none" spc="0" normalizeH="0" baseline="0" noProof="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uLnTx/>
              <a:uFillTx/>
              <a:latin typeface="+mj-lt"/>
              <a:ea typeface="+mj-ea"/>
              <a:cs typeface="+mj-cs"/>
            </a:endParaRPr>
          </a:p>
        </p:txBody>
      </p:sp>
      <p:pic>
        <p:nvPicPr>
          <p:cNvPr id="9" name="Picture 3" descr="M:\Экзамен\WilhelmHauff_portrait.jpg"/>
          <p:cNvPicPr>
            <a:picLocks noChangeAspect="1" noChangeArrowheads="1"/>
          </p:cNvPicPr>
          <p:nvPr/>
        </p:nvPicPr>
        <p:blipFill>
          <a:blip r:embed="rId4" cstate="print"/>
          <a:stretch>
            <a:fillRect/>
          </a:stretch>
        </p:blipFill>
        <p:spPr bwMode="auto">
          <a:xfrm>
            <a:off x="1000100" y="1643050"/>
            <a:ext cx="3423665" cy="4585265"/>
          </a:xfrm>
          <a:prstGeom prst="rect">
            <a:avLst/>
          </a:prstGeom>
          <a:noFill/>
        </p:spPr>
      </p:pic>
      <p:pic>
        <p:nvPicPr>
          <p:cNvPr id="10" name="Picture 3" descr="M:\Экзамен\WilhelmHauff_portrait.jpg"/>
          <p:cNvPicPr>
            <a:picLocks noChangeAspect="1" noChangeArrowheads="1"/>
          </p:cNvPicPr>
          <p:nvPr/>
        </p:nvPicPr>
        <p:blipFill>
          <a:blip r:embed="rId5" cstate="print"/>
          <a:stretch>
            <a:fillRect/>
          </a:stretch>
        </p:blipFill>
        <p:spPr bwMode="auto">
          <a:xfrm>
            <a:off x="1000100" y="2214554"/>
            <a:ext cx="3423665" cy="4010988"/>
          </a:xfrm>
          <a:prstGeom prst="rect">
            <a:avLst/>
          </a:prstGeom>
          <a:noFill/>
        </p:spPr>
      </p:pic>
      <p:pic>
        <p:nvPicPr>
          <p:cNvPr id="12" name="Picture 3" descr="M:\Экзамен\WilhelmHauff_portrait.jpg"/>
          <p:cNvPicPr>
            <a:picLocks noChangeAspect="1" noChangeArrowheads="1"/>
          </p:cNvPicPr>
          <p:nvPr/>
        </p:nvPicPr>
        <p:blipFill>
          <a:blip r:embed="rId3" cstate="print"/>
          <a:srcRect/>
          <a:stretch>
            <a:fillRect/>
          </a:stretch>
        </p:blipFill>
        <p:spPr bwMode="auto">
          <a:xfrm>
            <a:off x="1000100" y="1428736"/>
            <a:ext cx="3423665" cy="5150512"/>
          </a:xfrm>
          <a:prstGeom prst="rect">
            <a:avLst/>
          </a:prstGeom>
          <a:noFill/>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2000"/>
                                        <p:tgtEl>
                                          <p:spTgt spid="1027"/>
                                        </p:tgtEl>
                                      </p:cBhvr>
                                    </p:animEffect>
                                    <p:anim calcmode="lin" valueType="num">
                                      <p:cBhvr>
                                        <p:cTn id="8" dur="2000" fill="hold"/>
                                        <p:tgtEl>
                                          <p:spTgt spid="1027"/>
                                        </p:tgtEl>
                                        <p:attrNameLst>
                                          <p:attrName>ppt_x</p:attrName>
                                        </p:attrNameLst>
                                      </p:cBhvr>
                                      <p:tavLst>
                                        <p:tav tm="0">
                                          <p:val>
                                            <p:strVal val="#ppt_x"/>
                                          </p:val>
                                        </p:tav>
                                        <p:tav tm="100000">
                                          <p:val>
                                            <p:strVal val="#ppt_x"/>
                                          </p:val>
                                        </p:tav>
                                      </p:tavLst>
                                    </p:anim>
                                    <p:anim calcmode="lin" valueType="num">
                                      <p:cBhvr>
                                        <p:cTn id="9" dur="1800" decel="100000" fill="hold"/>
                                        <p:tgtEl>
                                          <p:spTgt spid="1027"/>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1027"/>
                                        </p:tgtEl>
                                        <p:attrNameLst>
                                          <p:attrName>ppt_y</p:attrName>
                                        </p:attrNameLst>
                                      </p:cBhvr>
                                      <p:tavLst>
                                        <p:tav tm="0">
                                          <p:val>
                                            <p:strVal val="#ppt_y-.03"/>
                                          </p:val>
                                        </p:tav>
                                        <p:tav tm="100000">
                                          <p:val>
                                            <p:strVal val="#ppt_y"/>
                                          </p:val>
                                        </p:tav>
                                      </p:tavLst>
                                    </p:anim>
                                  </p:childTnLst>
                                </p:cTn>
                              </p:par>
                            </p:childTnLst>
                          </p:cTn>
                        </p:par>
                        <p:par>
                          <p:cTn id="11" fill="hold">
                            <p:stCondLst>
                              <p:cond delay="2000"/>
                            </p:stCondLst>
                            <p:childTnLst>
                              <p:par>
                                <p:cTn id="12" presetID="55"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3000" fill="hold"/>
                                        <p:tgtEl>
                                          <p:spTgt spid="6"/>
                                        </p:tgtEl>
                                        <p:attrNameLst>
                                          <p:attrName>ppt_w</p:attrName>
                                        </p:attrNameLst>
                                      </p:cBhvr>
                                      <p:tavLst>
                                        <p:tav tm="0">
                                          <p:val>
                                            <p:strVal val="#ppt_w*0.70"/>
                                          </p:val>
                                        </p:tav>
                                        <p:tav tm="100000">
                                          <p:val>
                                            <p:strVal val="#ppt_w"/>
                                          </p:val>
                                        </p:tav>
                                      </p:tavLst>
                                    </p:anim>
                                    <p:anim calcmode="lin" valueType="num">
                                      <p:cBhvr>
                                        <p:cTn id="15" dur="3000" fill="hold"/>
                                        <p:tgtEl>
                                          <p:spTgt spid="6"/>
                                        </p:tgtEl>
                                        <p:attrNameLst>
                                          <p:attrName>ppt_h</p:attrName>
                                        </p:attrNameLst>
                                      </p:cBhvr>
                                      <p:tavLst>
                                        <p:tav tm="0">
                                          <p:val>
                                            <p:strVal val="#ppt_h"/>
                                          </p:val>
                                        </p:tav>
                                        <p:tav tm="100000">
                                          <p:val>
                                            <p:strVal val="#ppt_h"/>
                                          </p:val>
                                        </p:tav>
                                      </p:tavLst>
                                    </p:anim>
                                    <p:animEffect transition="in" filter="fade">
                                      <p:cBhvr>
                                        <p:cTn id="16" dur="3000"/>
                                        <p:tgtEl>
                                          <p:spTgt spid="6"/>
                                        </p:tgtEl>
                                      </p:cBhvr>
                                    </p:animEffect>
                                  </p:childTnLst>
                                </p:cTn>
                              </p:par>
                            </p:childTnLst>
                          </p:cTn>
                        </p:par>
                        <p:par>
                          <p:cTn id="17" fill="hold">
                            <p:stCondLst>
                              <p:cond delay="5000"/>
                            </p:stCondLst>
                            <p:childTnLst>
                              <p:par>
                                <p:cTn id="18" presetID="55"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3000" fill="hold"/>
                                        <p:tgtEl>
                                          <p:spTgt spid="7"/>
                                        </p:tgtEl>
                                        <p:attrNameLst>
                                          <p:attrName>ppt_w</p:attrName>
                                        </p:attrNameLst>
                                      </p:cBhvr>
                                      <p:tavLst>
                                        <p:tav tm="0">
                                          <p:val>
                                            <p:strVal val="#ppt_w*0.70"/>
                                          </p:val>
                                        </p:tav>
                                        <p:tav tm="100000">
                                          <p:val>
                                            <p:strVal val="#ppt_w"/>
                                          </p:val>
                                        </p:tav>
                                      </p:tavLst>
                                    </p:anim>
                                    <p:anim calcmode="lin" valueType="num">
                                      <p:cBhvr>
                                        <p:cTn id="21" dur="3000" fill="hold"/>
                                        <p:tgtEl>
                                          <p:spTgt spid="7"/>
                                        </p:tgtEl>
                                        <p:attrNameLst>
                                          <p:attrName>ppt_h</p:attrName>
                                        </p:attrNameLst>
                                      </p:cBhvr>
                                      <p:tavLst>
                                        <p:tav tm="0">
                                          <p:val>
                                            <p:strVal val="#ppt_h"/>
                                          </p:val>
                                        </p:tav>
                                        <p:tav tm="100000">
                                          <p:val>
                                            <p:strVal val="#ppt_h"/>
                                          </p:val>
                                        </p:tav>
                                      </p:tavLst>
                                    </p:anim>
                                    <p:animEffect transition="in" filter="fade">
                                      <p:cBhvr>
                                        <p:cTn id="22" dur="3000"/>
                                        <p:tgtEl>
                                          <p:spTgt spid="7"/>
                                        </p:tgtEl>
                                      </p:cBhvr>
                                    </p:animEffect>
                                  </p:childTnLst>
                                </p:cTn>
                              </p:par>
                            </p:childTnLst>
                          </p:cTn>
                        </p:par>
                        <p:par>
                          <p:cTn id="23" fill="hold">
                            <p:stCondLst>
                              <p:cond delay="8000"/>
                            </p:stCondLst>
                            <p:childTnLst>
                              <p:par>
                                <p:cTn id="24" presetID="9" presetClass="exit" presetSubtype="0" fill="hold" nodeType="afterEffect">
                                  <p:stCondLst>
                                    <p:cond delay="0"/>
                                  </p:stCondLst>
                                  <p:childTnLst>
                                    <p:animEffect transition="out" filter="dissolve">
                                      <p:cBhvr>
                                        <p:cTn id="25" dur="3000"/>
                                        <p:tgtEl>
                                          <p:spTgt spid="1027"/>
                                        </p:tgtEl>
                                      </p:cBhvr>
                                    </p:animEffect>
                                    <p:set>
                                      <p:cBhvr>
                                        <p:cTn id="26" dur="1" fill="hold">
                                          <p:stCondLst>
                                            <p:cond delay="2999"/>
                                          </p:stCondLst>
                                        </p:cTn>
                                        <p:tgtEl>
                                          <p:spTgt spid="1027"/>
                                        </p:tgtEl>
                                        <p:attrNameLst>
                                          <p:attrName>style.visibility</p:attrName>
                                        </p:attrNameLst>
                                      </p:cBhvr>
                                      <p:to>
                                        <p:strVal val="hidden"/>
                                      </p:to>
                                    </p:set>
                                  </p:childTnLst>
                                </p:cTn>
                              </p:par>
                            </p:childTnLst>
                          </p:cTn>
                        </p:par>
                        <p:par>
                          <p:cTn id="27" fill="hold">
                            <p:stCondLst>
                              <p:cond delay="11000"/>
                            </p:stCondLst>
                            <p:childTnLst>
                              <p:par>
                                <p:cTn id="28" presetID="37" presetClass="entr" presetSubtype="0"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3000"/>
                                        <p:tgtEl>
                                          <p:spTgt spid="9"/>
                                        </p:tgtEl>
                                      </p:cBhvr>
                                    </p:animEffect>
                                    <p:anim calcmode="lin" valueType="num">
                                      <p:cBhvr>
                                        <p:cTn id="31" dur="3000" fill="hold"/>
                                        <p:tgtEl>
                                          <p:spTgt spid="9"/>
                                        </p:tgtEl>
                                        <p:attrNameLst>
                                          <p:attrName>ppt_x</p:attrName>
                                        </p:attrNameLst>
                                      </p:cBhvr>
                                      <p:tavLst>
                                        <p:tav tm="0">
                                          <p:val>
                                            <p:strVal val="#ppt_x"/>
                                          </p:val>
                                        </p:tav>
                                        <p:tav tm="100000">
                                          <p:val>
                                            <p:strVal val="#ppt_x"/>
                                          </p:val>
                                        </p:tav>
                                      </p:tavLst>
                                    </p:anim>
                                    <p:anim calcmode="lin" valueType="num">
                                      <p:cBhvr>
                                        <p:cTn id="32" dur="2700" decel="100000" fill="hold"/>
                                        <p:tgtEl>
                                          <p:spTgt spid="9"/>
                                        </p:tgtEl>
                                        <p:attrNameLst>
                                          <p:attrName>ppt_y</p:attrName>
                                        </p:attrNameLst>
                                      </p:cBhvr>
                                      <p:tavLst>
                                        <p:tav tm="0">
                                          <p:val>
                                            <p:strVal val="#ppt_y+1"/>
                                          </p:val>
                                        </p:tav>
                                        <p:tav tm="100000">
                                          <p:val>
                                            <p:strVal val="#ppt_y-.03"/>
                                          </p:val>
                                        </p:tav>
                                      </p:tavLst>
                                    </p:anim>
                                    <p:anim calcmode="lin" valueType="num">
                                      <p:cBhvr>
                                        <p:cTn id="33" dur="300" accel="100000" fill="hold">
                                          <p:stCondLst>
                                            <p:cond delay="2700"/>
                                          </p:stCondLst>
                                        </p:cTn>
                                        <p:tgtEl>
                                          <p:spTgt spid="9"/>
                                        </p:tgtEl>
                                        <p:attrNameLst>
                                          <p:attrName>ppt_y</p:attrName>
                                        </p:attrNameLst>
                                      </p:cBhvr>
                                      <p:tavLst>
                                        <p:tav tm="0">
                                          <p:val>
                                            <p:strVal val="#ppt_y-.03"/>
                                          </p:val>
                                        </p:tav>
                                        <p:tav tm="100000">
                                          <p:val>
                                            <p:strVal val="#ppt_y"/>
                                          </p:val>
                                        </p:tav>
                                      </p:tavLst>
                                    </p:anim>
                                  </p:childTnLst>
                                </p:cTn>
                              </p:par>
                            </p:childTnLst>
                          </p:cTn>
                        </p:par>
                        <p:par>
                          <p:cTn id="34" fill="hold">
                            <p:stCondLst>
                              <p:cond delay="14000"/>
                            </p:stCondLst>
                            <p:childTnLst>
                              <p:par>
                                <p:cTn id="35" presetID="9" presetClass="exit" presetSubtype="0" fill="hold" nodeType="afterEffect">
                                  <p:stCondLst>
                                    <p:cond delay="0"/>
                                  </p:stCondLst>
                                  <p:childTnLst>
                                    <p:animEffect transition="out" filter="dissolve">
                                      <p:cBhvr>
                                        <p:cTn id="36" dur="3000"/>
                                        <p:tgtEl>
                                          <p:spTgt spid="9"/>
                                        </p:tgtEl>
                                      </p:cBhvr>
                                    </p:animEffect>
                                    <p:set>
                                      <p:cBhvr>
                                        <p:cTn id="37" dur="1" fill="hold">
                                          <p:stCondLst>
                                            <p:cond delay="2999"/>
                                          </p:stCondLst>
                                        </p:cTn>
                                        <p:tgtEl>
                                          <p:spTgt spid="9"/>
                                        </p:tgtEl>
                                        <p:attrNameLst>
                                          <p:attrName>style.visibility</p:attrName>
                                        </p:attrNameLst>
                                      </p:cBhvr>
                                      <p:to>
                                        <p:strVal val="hidden"/>
                                      </p:to>
                                    </p:set>
                                  </p:childTnLst>
                                </p:cTn>
                              </p:par>
                            </p:childTnLst>
                          </p:cTn>
                        </p:par>
                        <p:par>
                          <p:cTn id="38" fill="hold">
                            <p:stCondLst>
                              <p:cond delay="17000"/>
                            </p:stCondLst>
                            <p:childTnLst>
                              <p:par>
                                <p:cTn id="39" presetID="37" presetClass="entr" presetSubtype="0" fill="hold"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3000"/>
                                        <p:tgtEl>
                                          <p:spTgt spid="10"/>
                                        </p:tgtEl>
                                      </p:cBhvr>
                                    </p:animEffect>
                                    <p:anim calcmode="lin" valueType="num">
                                      <p:cBhvr>
                                        <p:cTn id="42" dur="3000" fill="hold"/>
                                        <p:tgtEl>
                                          <p:spTgt spid="10"/>
                                        </p:tgtEl>
                                        <p:attrNameLst>
                                          <p:attrName>ppt_x</p:attrName>
                                        </p:attrNameLst>
                                      </p:cBhvr>
                                      <p:tavLst>
                                        <p:tav tm="0">
                                          <p:val>
                                            <p:strVal val="#ppt_x"/>
                                          </p:val>
                                        </p:tav>
                                        <p:tav tm="100000">
                                          <p:val>
                                            <p:strVal val="#ppt_x"/>
                                          </p:val>
                                        </p:tav>
                                      </p:tavLst>
                                    </p:anim>
                                    <p:anim calcmode="lin" valueType="num">
                                      <p:cBhvr>
                                        <p:cTn id="43" dur="2700" decel="100000" fill="hold"/>
                                        <p:tgtEl>
                                          <p:spTgt spid="10"/>
                                        </p:tgtEl>
                                        <p:attrNameLst>
                                          <p:attrName>ppt_y</p:attrName>
                                        </p:attrNameLst>
                                      </p:cBhvr>
                                      <p:tavLst>
                                        <p:tav tm="0">
                                          <p:val>
                                            <p:strVal val="#ppt_y+1"/>
                                          </p:val>
                                        </p:tav>
                                        <p:tav tm="100000">
                                          <p:val>
                                            <p:strVal val="#ppt_y-.03"/>
                                          </p:val>
                                        </p:tav>
                                      </p:tavLst>
                                    </p:anim>
                                    <p:anim calcmode="lin" valueType="num">
                                      <p:cBhvr>
                                        <p:cTn id="44" dur="300" accel="100000" fill="hold">
                                          <p:stCondLst>
                                            <p:cond delay="2700"/>
                                          </p:stCondLst>
                                        </p:cTn>
                                        <p:tgtEl>
                                          <p:spTgt spid="10"/>
                                        </p:tgtEl>
                                        <p:attrNameLst>
                                          <p:attrName>ppt_y</p:attrName>
                                        </p:attrNameLst>
                                      </p:cBhvr>
                                      <p:tavLst>
                                        <p:tav tm="0">
                                          <p:val>
                                            <p:strVal val="#ppt_y-.03"/>
                                          </p:val>
                                        </p:tav>
                                        <p:tav tm="100000">
                                          <p:val>
                                            <p:strVal val="#ppt_y"/>
                                          </p:val>
                                        </p:tav>
                                      </p:tavLst>
                                    </p:anim>
                                  </p:childTnLst>
                                </p:cTn>
                              </p:par>
                            </p:childTnLst>
                          </p:cTn>
                        </p:par>
                        <p:par>
                          <p:cTn id="45" fill="hold">
                            <p:stCondLst>
                              <p:cond delay="20000"/>
                            </p:stCondLst>
                            <p:childTnLst>
                              <p:par>
                                <p:cTn id="46" presetID="9" presetClass="exit" presetSubtype="0" fill="hold" nodeType="afterEffect">
                                  <p:stCondLst>
                                    <p:cond delay="0"/>
                                  </p:stCondLst>
                                  <p:childTnLst>
                                    <p:animEffect transition="out" filter="dissolve">
                                      <p:cBhvr>
                                        <p:cTn id="47" dur="3000"/>
                                        <p:tgtEl>
                                          <p:spTgt spid="10"/>
                                        </p:tgtEl>
                                      </p:cBhvr>
                                    </p:animEffect>
                                    <p:set>
                                      <p:cBhvr>
                                        <p:cTn id="48" dur="1" fill="hold">
                                          <p:stCondLst>
                                            <p:cond delay="2999"/>
                                          </p:stCondLst>
                                        </p:cTn>
                                        <p:tgtEl>
                                          <p:spTgt spid="10"/>
                                        </p:tgtEl>
                                        <p:attrNameLst>
                                          <p:attrName>style.visibility</p:attrName>
                                        </p:attrNameLst>
                                      </p:cBhvr>
                                      <p:to>
                                        <p:strVal val="hidden"/>
                                      </p:to>
                                    </p:set>
                                  </p:childTnLst>
                                </p:cTn>
                              </p:par>
                            </p:childTnLst>
                          </p:cTn>
                        </p:par>
                        <p:par>
                          <p:cTn id="49" fill="hold">
                            <p:stCondLst>
                              <p:cond delay="23000"/>
                            </p:stCondLst>
                            <p:childTnLst>
                              <p:par>
                                <p:cTn id="50" presetID="37" presetClass="entr" presetSubtype="0" fill="hold" nodeType="after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3000"/>
                                        <p:tgtEl>
                                          <p:spTgt spid="12"/>
                                        </p:tgtEl>
                                      </p:cBhvr>
                                    </p:animEffect>
                                    <p:anim calcmode="lin" valueType="num">
                                      <p:cBhvr>
                                        <p:cTn id="53" dur="3000" fill="hold"/>
                                        <p:tgtEl>
                                          <p:spTgt spid="12"/>
                                        </p:tgtEl>
                                        <p:attrNameLst>
                                          <p:attrName>ppt_x</p:attrName>
                                        </p:attrNameLst>
                                      </p:cBhvr>
                                      <p:tavLst>
                                        <p:tav tm="0">
                                          <p:val>
                                            <p:strVal val="#ppt_x"/>
                                          </p:val>
                                        </p:tav>
                                        <p:tav tm="100000">
                                          <p:val>
                                            <p:strVal val="#ppt_x"/>
                                          </p:val>
                                        </p:tav>
                                      </p:tavLst>
                                    </p:anim>
                                    <p:anim calcmode="lin" valueType="num">
                                      <p:cBhvr>
                                        <p:cTn id="54" dur="2700" decel="100000" fill="hold"/>
                                        <p:tgtEl>
                                          <p:spTgt spid="12"/>
                                        </p:tgtEl>
                                        <p:attrNameLst>
                                          <p:attrName>ppt_y</p:attrName>
                                        </p:attrNameLst>
                                      </p:cBhvr>
                                      <p:tavLst>
                                        <p:tav tm="0">
                                          <p:val>
                                            <p:strVal val="#ppt_y+1"/>
                                          </p:val>
                                        </p:tav>
                                        <p:tav tm="100000">
                                          <p:val>
                                            <p:strVal val="#ppt_y-.03"/>
                                          </p:val>
                                        </p:tav>
                                      </p:tavLst>
                                    </p:anim>
                                    <p:anim calcmode="lin" valueType="num">
                                      <p:cBhvr>
                                        <p:cTn id="55" dur="300" accel="100000" fill="hold">
                                          <p:stCondLst>
                                            <p:cond delay="27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1472" y="285728"/>
            <a:ext cx="8229600" cy="1143000"/>
          </a:xfrm>
        </p:spPr>
        <p:txBody>
          <a:bodyPr>
            <a:scene3d>
              <a:camera prst="orthographicFront"/>
              <a:lightRig rig="soft" dir="t">
                <a:rot lat="0" lon="0" rev="10800000"/>
              </a:lightRig>
            </a:scene3d>
            <a:sp3d>
              <a:bevelT w="27940" h="12700"/>
              <a:contourClr>
                <a:srgbClr val="DDDDDD"/>
              </a:contourClr>
            </a:sp3d>
          </a:bodyPr>
          <a:lstStyle/>
          <a:p>
            <a:r>
              <a:rPr lang="en-US" b="1" spc="150" dirty="0" smtClean="0">
                <a:ln w="11430">
                  <a:solidFill>
                    <a:srgbClr val="FFFF00"/>
                  </a:solidFill>
                </a:ln>
                <a:solidFill>
                  <a:srgbClr val="F8F8F8"/>
                </a:solidFill>
                <a:effectLst>
                  <a:outerShdw blurRad="25400" algn="tl" rotWithShape="0">
                    <a:srgbClr val="000000">
                      <a:alpha val="43000"/>
                    </a:srgbClr>
                  </a:outerShdw>
                </a:effectLst>
                <a:latin typeface="Algerian" pitchFamily="82" charset="0"/>
              </a:rPr>
              <a:t>TÜBINGEN</a:t>
            </a:r>
            <a:endParaRPr lang="ru-RU" b="1" spc="150" dirty="0">
              <a:ln w="11430">
                <a:solidFill>
                  <a:srgbClr val="FFFF00"/>
                </a:solidFill>
              </a:ln>
              <a:solidFill>
                <a:srgbClr val="F8F8F8"/>
              </a:solidFill>
              <a:effectLst>
                <a:outerShdw blurRad="25400" algn="tl" rotWithShape="0">
                  <a:srgbClr val="000000">
                    <a:alpha val="43000"/>
                  </a:srgbClr>
                </a:outerShdw>
              </a:effectLst>
            </a:endParaRPr>
          </a:p>
        </p:txBody>
      </p:sp>
      <p:sp>
        <p:nvSpPr>
          <p:cNvPr id="4" name="Номер слайда 3"/>
          <p:cNvSpPr>
            <a:spLocks noGrp="1"/>
          </p:cNvSpPr>
          <p:nvPr>
            <p:ph type="sldNum" sz="quarter" idx="12"/>
          </p:nvPr>
        </p:nvSpPr>
        <p:spPr/>
        <p:txBody>
          <a:bodyPr/>
          <a:lstStyle/>
          <a:p>
            <a:pPr>
              <a:defRPr/>
            </a:pPr>
            <a:fld id="{B38F5FA2-6736-4724-B446-7CEDC54EAF73}" type="slidenum">
              <a:rPr lang="ru-RU" smtClean="0"/>
              <a:pPr>
                <a:defRPr/>
              </a:pPr>
              <a:t>32</a:t>
            </a:fld>
            <a:endParaRPr lang="ru-RU"/>
          </a:p>
        </p:txBody>
      </p:sp>
      <p:pic>
        <p:nvPicPr>
          <p:cNvPr id="1026" name="Picture 2" descr="M:\Экзамен\Stuttgart_SchlossSolitude.jpg"/>
          <p:cNvPicPr>
            <a:picLocks noChangeAspect="1" noChangeArrowheads="1"/>
          </p:cNvPicPr>
          <p:nvPr/>
        </p:nvPicPr>
        <p:blipFill>
          <a:blip r:embed="rId2" cstate="print"/>
          <a:stretch>
            <a:fillRect/>
          </a:stretch>
        </p:blipFill>
        <p:spPr bwMode="auto">
          <a:xfrm>
            <a:off x="357158" y="428604"/>
            <a:ext cx="1865436" cy="139907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Заголовок 1"/>
          <p:cNvSpPr txBox="1">
            <a:spLocks/>
          </p:cNvSpPr>
          <p:nvPr/>
        </p:nvSpPr>
        <p:spPr bwMode="auto">
          <a:xfrm>
            <a:off x="571472" y="28572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cene3d>
              <a:camera prst="orthographicFront"/>
              <a:lightRig rig="soft" dir="t">
                <a:rot lat="0" lon="0" rev="10800000"/>
              </a:lightRig>
            </a:scene3d>
            <a:sp3d>
              <a:bevelT w="27940" h="12700"/>
              <a:contourClr>
                <a:srgbClr val="DDDDDD"/>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4400" b="1" i="0" u="none" strike="noStrike" kern="1200" cap="none" spc="150" normalizeH="0" baseline="0" noProof="0" dirty="0">
              <a:ln w="11430">
                <a:solidFill>
                  <a:srgbClr val="FF0000"/>
                </a:solidFill>
              </a:ln>
              <a:solidFill>
                <a:srgbClr val="F8F8F8"/>
              </a:solidFill>
              <a:effectLst>
                <a:outerShdw blurRad="25400" algn="tl" rotWithShape="0">
                  <a:srgbClr val="000000">
                    <a:alpha val="43000"/>
                  </a:srgbClr>
                </a:outerShdw>
              </a:effectLst>
              <a:uLnTx/>
              <a:uFillTx/>
              <a:latin typeface="+mj-lt"/>
              <a:ea typeface="+mj-ea"/>
              <a:cs typeface="+mj-cs"/>
            </a:endParaRPr>
          </a:p>
        </p:txBody>
      </p:sp>
      <p:pic>
        <p:nvPicPr>
          <p:cNvPr id="3" name="Picture 2" descr="M:\Экзамен\Полина\537px-Behringer_-_Wilhelm_Hauff_1826.jpg"/>
          <p:cNvPicPr>
            <a:picLocks noChangeAspect="1" noChangeArrowheads="1"/>
          </p:cNvPicPr>
          <p:nvPr/>
        </p:nvPicPr>
        <p:blipFill>
          <a:blip r:embed="rId3" cstate="print"/>
          <a:stretch>
            <a:fillRect/>
          </a:stretch>
        </p:blipFill>
        <p:spPr bwMode="auto">
          <a:xfrm>
            <a:off x="428596" y="2000240"/>
            <a:ext cx="1601940" cy="194962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2" descr="M:\Экзамен\Полина\537px-Behringer_-_Wilhelm_Hauff_1826.jpg"/>
          <p:cNvPicPr>
            <a:picLocks noChangeAspect="1" noChangeArrowheads="1"/>
          </p:cNvPicPr>
          <p:nvPr/>
        </p:nvPicPr>
        <p:blipFill>
          <a:blip r:embed="rId4" cstate="print"/>
          <a:stretch>
            <a:fillRect/>
          </a:stretch>
        </p:blipFill>
        <p:spPr bwMode="auto">
          <a:xfrm>
            <a:off x="5488570" y="3933056"/>
            <a:ext cx="3217646" cy="241993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1" name="Picture 2" descr="M:\Экзамен\Полина\537px-Behringer_-_Wilhelm_Hauff_1826.jpg"/>
          <p:cNvPicPr>
            <a:picLocks noChangeAspect="1" noChangeArrowheads="1"/>
          </p:cNvPicPr>
          <p:nvPr/>
        </p:nvPicPr>
        <p:blipFill>
          <a:blip r:embed="rId5" cstate="print"/>
          <a:stretch>
            <a:fillRect/>
          </a:stretch>
        </p:blipFill>
        <p:spPr bwMode="auto">
          <a:xfrm>
            <a:off x="611560" y="4149080"/>
            <a:ext cx="3274589" cy="24559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Picture 2" descr="M:\Экзамен\Полина\537px-Behringer_-_Wilhelm_Hauff_1826.jpg"/>
          <p:cNvPicPr>
            <a:picLocks noChangeAspect="1" noChangeArrowheads="1"/>
          </p:cNvPicPr>
          <p:nvPr/>
        </p:nvPicPr>
        <p:blipFill>
          <a:blip r:embed="rId6" cstate="print"/>
          <a:stretch>
            <a:fillRect/>
          </a:stretch>
        </p:blipFill>
        <p:spPr bwMode="auto">
          <a:xfrm>
            <a:off x="3786182" y="4071942"/>
            <a:ext cx="2352165" cy="176412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3" name="Picture 2"/>
          <p:cNvPicPr>
            <a:picLocks noChangeAspect="1" noChangeArrowheads="1"/>
          </p:cNvPicPr>
          <p:nvPr/>
        </p:nvPicPr>
        <p:blipFill>
          <a:blip r:embed="rId7" cstate="print"/>
          <a:srcRect/>
          <a:stretch>
            <a:fillRect/>
          </a:stretch>
        </p:blipFill>
        <p:spPr bwMode="auto">
          <a:xfrm>
            <a:off x="2285984" y="1857364"/>
            <a:ext cx="5143536" cy="1947122"/>
          </a:xfrm>
          <a:prstGeom prst="rect">
            <a:avLst/>
          </a:prstGeom>
          <a:noFill/>
          <a:ln w="9525">
            <a:noFill/>
            <a:miter lim="800000"/>
            <a:headEnd/>
            <a:tailEnd/>
          </a:ln>
          <a:effectLst/>
        </p:spPr>
      </p:pic>
      <p:pic>
        <p:nvPicPr>
          <p:cNvPr id="10" name="Picture 2" descr="M:\Экзамен\Полина\537px-Behringer_-_Wilhelm_Hauff_1826.jpg"/>
          <p:cNvPicPr>
            <a:picLocks noChangeAspect="1" noChangeArrowheads="1"/>
          </p:cNvPicPr>
          <p:nvPr/>
        </p:nvPicPr>
        <p:blipFill>
          <a:blip r:embed="rId8" cstate="print"/>
          <a:stretch>
            <a:fillRect/>
          </a:stretch>
        </p:blipFill>
        <p:spPr bwMode="auto">
          <a:xfrm>
            <a:off x="5929322" y="357166"/>
            <a:ext cx="2874825" cy="215611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p:cTn id="7" dur="3000" fill="hold"/>
                                        <p:tgtEl>
                                          <p:spTgt spid="8"/>
                                        </p:tgtEl>
                                        <p:attrNameLst>
                                          <p:attrName>ppt_w</p:attrName>
                                        </p:attrNameLst>
                                      </p:cBhvr>
                                      <p:tavLst>
                                        <p:tav tm="0">
                                          <p:val>
                                            <p:strVal val="#ppt_w*0.70"/>
                                          </p:val>
                                        </p:tav>
                                        <p:tav tm="100000">
                                          <p:val>
                                            <p:strVal val="#ppt_w"/>
                                          </p:val>
                                        </p:tav>
                                      </p:tavLst>
                                    </p:anim>
                                    <p:anim calcmode="lin" valueType="num">
                                      <p:cBhvr>
                                        <p:cTn id="8" dur="3000" fill="hold"/>
                                        <p:tgtEl>
                                          <p:spTgt spid="8"/>
                                        </p:tgtEl>
                                        <p:attrNameLst>
                                          <p:attrName>ppt_h</p:attrName>
                                        </p:attrNameLst>
                                      </p:cBhvr>
                                      <p:tavLst>
                                        <p:tav tm="0">
                                          <p:val>
                                            <p:strVal val="#ppt_h"/>
                                          </p:val>
                                        </p:tav>
                                        <p:tav tm="100000">
                                          <p:val>
                                            <p:strVal val="#ppt_h"/>
                                          </p:val>
                                        </p:tav>
                                      </p:tavLst>
                                    </p:anim>
                                    <p:animEffect transition="in" filter="fade">
                                      <p:cBhvr>
                                        <p:cTn id="9" dur="3000"/>
                                        <p:tgtEl>
                                          <p:spTgt spid="8"/>
                                        </p:tgtEl>
                                      </p:cBhvr>
                                    </p:animEffect>
                                  </p:childTnLst>
                                </p:cTn>
                              </p:par>
                            </p:childTnLst>
                          </p:cTn>
                        </p:par>
                        <p:par>
                          <p:cTn id="10" fill="hold">
                            <p:stCondLst>
                              <p:cond delay="3000"/>
                            </p:stCondLst>
                            <p:childTnLst>
                              <p:par>
                                <p:cTn id="11" presetID="55"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2000" fill="hold"/>
                                        <p:tgtEl>
                                          <p:spTgt spid="13"/>
                                        </p:tgtEl>
                                        <p:attrNameLst>
                                          <p:attrName>ppt_w</p:attrName>
                                        </p:attrNameLst>
                                      </p:cBhvr>
                                      <p:tavLst>
                                        <p:tav tm="0">
                                          <p:val>
                                            <p:strVal val="#ppt_w*0.70"/>
                                          </p:val>
                                        </p:tav>
                                        <p:tav tm="100000">
                                          <p:val>
                                            <p:strVal val="#ppt_w"/>
                                          </p:val>
                                        </p:tav>
                                      </p:tavLst>
                                    </p:anim>
                                    <p:anim calcmode="lin" valueType="num">
                                      <p:cBhvr>
                                        <p:cTn id="14" dur="2000" fill="hold"/>
                                        <p:tgtEl>
                                          <p:spTgt spid="13"/>
                                        </p:tgtEl>
                                        <p:attrNameLst>
                                          <p:attrName>ppt_h</p:attrName>
                                        </p:attrNameLst>
                                      </p:cBhvr>
                                      <p:tavLst>
                                        <p:tav tm="0">
                                          <p:val>
                                            <p:strVal val="#ppt_h"/>
                                          </p:val>
                                        </p:tav>
                                        <p:tav tm="100000">
                                          <p:val>
                                            <p:strVal val="#ppt_h"/>
                                          </p:val>
                                        </p:tav>
                                      </p:tavLst>
                                    </p:anim>
                                    <p:animEffect transition="in" filter="fade">
                                      <p:cBhvr>
                                        <p:cTn id="15" dur="2000"/>
                                        <p:tgtEl>
                                          <p:spTgt spid="13"/>
                                        </p:tgtEl>
                                      </p:cBhvr>
                                    </p:animEffect>
                                  </p:childTnLst>
                                </p:cTn>
                              </p:par>
                            </p:childTnLst>
                          </p:cTn>
                        </p:par>
                        <p:par>
                          <p:cTn id="16" fill="hold">
                            <p:stCondLst>
                              <p:cond delay="5000"/>
                            </p:stCondLst>
                            <p:childTnLst>
                              <p:par>
                                <p:cTn id="17" presetID="55" presetClass="exit" presetSubtype="0" fill="hold" nodeType="afterEffect">
                                  <p:stCondLst>
                                    <p:cond delay="0"/>
                                  </p:stCondLst>
                                  <p:childTnLst>
                                    <p:anim calcmode="lin" valueType="num">
                                      <p:cBhvr>
                                        <p:cTn id="18" dur="5000"/>
                                        <p:tgtEl>
                                          <p:spTgt spid="13"/>
                                        </p:tgtEl>
                                        <p:attrNameLst>
                                          <p:attrName>ppt_w</p:attrName>
                                        </p:attrNameLst>
                                      </p:cBhvr>
                                      <p:tavLst>
                                        <p:tav tm="0">
                                          <p:val>
                                            <p:strVal val="ppt_w"/>
                                          </p:val>
                                        </p:tav>
                                        <p:tav tm="100000">
                                          <p:val>
                                            <p:strVal val="ppt_w*0.70"/>
                                          </p:val>
                                        </p:tav>
                                      </p:tavLst>
                                    </p:anim>
                                    <p:anim calcmode="lin" valueType="num">
                                      <p:cBhvr>
                                        <p:cTn id="19" dur="5000"/>
                                        <p:tgtEl>
                                          <p:spTgt spid="13"/>
                                        </p:tgtEl>
                                        <p:attrNameLst>
                                          <p:attrName>ppt_h</p:attrName>
                                        </p:attrNameLst>
                                      </p:cBhvr>
                                      <p:tavLst>
                                        <p:tav tm="0">
                                          <p:val>
                                            <p:strVal val="ppt_h"/>
                                          </p:val>
                                        </p:tav>
                                        <p:tav tm="100000">
                                          <p:val>
                                            <p:strVal val="ppt_h"/>
                                          </p:val>
                                        </p:tav>
                                      </p:tavLst>
                                    </p:anim>
                                    <p:animEffect transition="out" filter="fade">
                                      <p:cBhvr>
                                        <p:cTn id="20" dur="5000"/>
                                        <p:tgtEl>
                                          <p:spTgt spid="13"/>
                                        </p:tgtEl>
                                      </p:cBhvr>
                                    </p:animEffect>
                                    <p:set>
                                      <p:cBhvr>
                                        <p:cTn id="21" dur="1" fill="hold">
                                          <p:stCondLst>
                                            <p:cond delay="4999"/>
                                          </p:stCondLst>
                                        </p:cTn>
                                        <p:tgtEl>
                                          <p:spTgt spid="13"/>
                                        </p:tgtEl>
                                        <p:attrNameLst>
                                          <p:attrName>style.visibility</p:attrName>
                                        </p:attrNameLst>
                                      </p:cBhvr>
                                      <p:to>
                                        <p:strVal val="hidden"/>
                                      </p:to>
                                    </p:set>
                                  </p:childTnLst>
                                </p:cTn>
                              </p:par>
                              <p:par>
                                <p:cTn id="22" presetID="55" presetClass="exit" presetSubtype="0" fill="hold" grpId="1" nodeType="withEffect" nodePh="1">
                                  <p:stCondLst>
                                    <p:cond delay="0"/>
                                  </p:stCondLst>
                                  <p:endCondLst>
                                    <p:cond evt="begin" delay="0">
                                      <p:tn val="22"/>
                                    </p:cond>
                                  </p:endCondLst>
                                  <p:childTnLst>
                                    <p:anim calcmode="lin" valueType="num">
                                      <p:cBhvr>
                                        <p:cTn id="23" dur="3000"/>
                                        <p:tgtEl>
                                          <p:spTgt spid="8"/>
                                        </p:tgtEl>
                                        <p:attrNameLst>
                                          <p:attrName>ppt_w</p:attrName>
                                        </p:attrNameLst>
                                      </p:cBhvr>
                                      <p:tavLst>
                                        <p:tav tm="0">
                                          <p:val>
                                            <p:strVal val="ppt_w"/>
                                          </p:val>
                                        </p:tav>
                                        <p:tav tm="100000">
                                          <p:val>
                                            <p:strVal val="ppt_w*0.70"/>
                                          </p:val>
                                        </p:tav>
                                      </p:tavLst>
                                    </p:anim>
                                    <p:anim calcmode="lin" valueType="num">
                                      <p:cBhvr>
                                        <p:cTn id="24" dur="3000"/>
                                        <p:tgtEl>
                                          <p:spTgt spid="8"/>
                                        </p:tgtEl>
                                        <p:attrNameLst>
                                          <p:attrName>ppt_h</p:attrName>
                                        </p:attrNameLst>
                                      </p:cBhvr>
                                      <p:tavLst>
                                        <p:tav tm="0">
                                          <p:val>
                                            <p:strVal val="ppt_h"/>
                                          </p:val>
                                        </p:tav>
                                        <p:tav tm="100000">
                                          <p:val>
                                            <p:strVal val="ppt_h"/>
                                          </p:val>
                                        </p:tav>
                                      </p:tavLst>
                                    </p:anim>
                                    <p:animEffect transition="out" filter="fade">
                                      <p:cBhvr>
                                        <p:cTn id="25" dur="3000"/>
                                        <p:tgtEl>
                                          <p:spTgt spid="8"/>
                                        </p:tgtEl>
                                      </p:cBhvr>
                                    </p:animEffect>
                                    <p:set>
                                      <p:cBhvr>
                                        <p:cTn id="26" dur="1" fill="hold">
                                          <p:stCondLst>
                                            <p:cond delay="2999"/>
                                          </p:stCondLst>
                                        </p:cTn>
                                        <p:tgtEl>
                                          <p:spTgt spid="8"/>
                                        </p:tgtEl>
                                        <p:attrNameLst>
                                          <p:attrName>style.visibility</p:attrName>
                                        </p:attrNameLst>
                                      </p:cBhvr>
                                      <p:to>
                                        <p:strVal val="hidden"/>
                                      </p:to>
                                    </p:set>
                                  </p:childTnLst>
                                </p:cTn>
                              </p:par>
                              <p:par>
                                <p:cTn id="27" presetID="55" presetClass="entr" presetSubtype="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2000" fill="hold"/>
                                        <p:tgtEl>
                                          <p:spTgt spid="2"/>
                                        </p:tgtEl>
                                        <p:attrNameLst>
                                          <p:attrName>ppt_w</p:attrName>
                                        </p:attrNameLst>
                                      </p:cBhvr>
                                      <p:tavLst>
                                        <p:tav tm="0">
                                          <p:val>
                                            <p:strVal val="#ppt_w*0.70"/>
                                          </p:val>
                                        </p:tav>
                                        <p:tav tm="100000">
                                          <p:val>
                                            <p:strVal val="#ppt_w"/>
                                          </p:val>
                                        </p:tav>
                                      </p:tavLst>
                                    </p:anim>
                                    <p:anim calcmode="lin" valueType="num">
                                      <p:cBhvr>
                                        <p:cTn id="30" dur="2000" fill="hold"/>
                                        <p:tgtEl>
                                          <p:spTgt spid="2"/>
                                        </p:tgtEl>
                                        <p:attrNameLst>
                                          <p:attrName>ppt_h</p:attrName>
                                        </p:attrNameLst>
                                      </p:cBhvr>
                                      <p:tavLst>
                                        <p:tav tm="0">
                                          <p:val>
                                            <p:strVal val="#ppt_h"/>
                                          </p:val>
                                        </p:tav>
                                        <p:tav tm="100000">
                                          <p:val>
                                            <p:strVal val="#ppt_h"/>
                                          </p:val>
                                        </p:tav>
                                      </p:tavLst>
                                    </p:anim>
                                    <p:animEffect transition="in" filter="fade">
                                      <p:cBhvr>
                                        <p:cTn id="31" dur="2000"/>
                                        <p:tgtEl>
                                          <p:spTgt spid="2"/>
                                        </p:tgtEl>
                                      </p:cBhvr>
                                    </p:animEffect>
                                  </p:childTnLst>
                                </p:cTn>
                              </p:par>
                              <p:par>
                                <p:cTn id="32" presetID="55" presetClass="entr" presetSubtype="0" fill="hold" nodeType="withEffect">
                                  <p:stCondLst>
                                    <p:cond delay="0"/>
                                  </p:stCondLst>
                                  <p:childTnLst>
                                    <p:set>
                                      <p:cBhvr>
                                        <p:cTn id="33" dur="1" fill="hold">
                                          <p:stCondLst>
                                            <p:cond delay="0"/>
                                          </p:stCondLst>
                                        </p:cTn>
                                        <p:tgtEl>
                                          <p:spTgt spid="1026"/>
                                        </p:tgtEl>
                                        <p:attrNameLst>
                                          <p:attrName>style.visibility</p:attrName>
                                        </p:attrNameLst>
                                      </p:cBhvr>
                                      <p:to>
                                        <p:strVal val="visible"/>
                                      </p:to>
                                    </p:set>
                                    <p:anim calcmode="lin" valueType="num">
                                      <p:cBhvr>
                                        <p:cTn id="34" dur="2000" fill="hold"/>
                                        <p:tgtEl>
                                          <p:spTgt spid="1026"/>
                                        </p:tgtEl>
                                        <p:attrNameLst>
                                          <p:attrName>ppt_w</p:attrName>
                                        </p:attrNameLst>
                                      </p:cBhvr>
                                      <p:tavLst>
                                        <p:tav tm="0">
                                          <p:val>
                                            <p:strVal val="#ppt_w*0.70"/>
                                          </p:val>
                                        </p:tav>
                                        <p:tav tm="100000">
                                          <p:val>
                                            <p:strVal val="#ppt_w"/>
                                          </p:val>
                                        </p:tav>
                                      </p:tavLst>
                                    </p:anim>
                                    <p:anim calcmode="lin" valueType="num">
                                      <p:cBhvr>
                                        <p:cTn id="35" dur="2000" fill="hold"/>
                                        <p:tgtEl>
                                          <p:spTgt spid="1026"/>
                                        </p:tgtEl>
                                        <p:attrNameLst>
                                          <p:attrName>ppt_h</p:attrName>
                                        </p:attrNameLst>
                                      </p:cBhvr>
                                      <p:tavLst>
                                        <p:tav tm="0">
                                          <p:val>
                                            <p:strVal val="#ppt_h"/>
                                          </p:val>
                                        </p:tav>
                                        <p:tav tm="100000">
                                          <p:val>
                                            <p:strVal val="#ppt_h"/>
                                          </p:val>
                                        </p:tav>
                                      </p:tavLst>
                                    </p:anim>
                                    <p:animEffect transition="in" filter="fade">
                                      <p:cBhvr>
                                        <p:cTn id="36" dur="2000"/>
                                        <p:tgtEl>
                                          <p:spTgt spid="1026"/>
                                        </p:tgtEl>
                                      </p:cBhvr>
                                    </p:animEffect>
                                  </p:childTnLst>
                                </p:cTn>
                              </p:par>
                            </p:childTnLst>
                          </p:cTn>
                        </p:par>
                        <p:par>
                          <p:cTn id="37" fill="hold">
                            <p:stCondLst>
                              <p:cond delay="10000"/>
                            </p:stCondLst>
                            <p:childTnLst>
                              <p:par>
                                <p:cTn id="38" presetID="55" presetClass="entr" presetSubtype="0" fill="hold" nodeType="after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p:cTn id="40" dur="2000" fill="hold"/>
                                        <p:tgtEl>
                                          <p:spTgt spid="3"/>
                                        </p:tgtEl>
                                        <p:attrNameLst>
                                          <p:attrName>ppt_w</p:attrName>
                                        </p:attrNameLst>
                                      </p:cBhvr>
                                      <p:tavLst>
                                        <p:tav tm="0">
                                          <p:val>
                                            <p:strVal val="#ppt_w*0.70"/>
                                          </p:val>
                                        </p:tav>
                                        <p:tav tm="100000">
                                          <p:val>
                                            <p:strVal val="#ppt_w"/>
                                          </p:val>
                                        </p:tav>
                                      </p:tavLst>
                                    </p:anim>
                                    <p:anim calcmode="lin" valueType="num">
                                      <p:cBhvr>
                                        <p:cTn id="41" dur="2000" fill="hold"/>
                                        <p:tgtEl>
                                          <p:spTgt spid="3"/>
                                        </p:tgtEl>
                                        <p:attrNameLst>
                                          <p:attrName>ppt_h</p:attrName>
                                        </p:attrNameLst>
                                      </p:cBhvr>
                                      <p:tavLst>
                                        <p:tav tm="0">
                                          <p:val>
                                            <p:strVal val="#ppt_h"/>
                                          </p:val>
                                        </p:tav>
                                        <p:tav tm="100000">
                                          <p:val>
                                            <p:strVal val="#ppt_h"/>
                                          </p:val>
                                        </p:tav>
                                      </p:tavLst>
                                    </p:anim>
                                    <p:animEffect transition="in" filter="fade">
                                      <p:cBhvr>
                                        <p:cTn id="42" dur="2000"/>
                                        <p:tgtEl>
                                          <p:spTgt spid="3"/>
                                        </p:tgtEl>
                                      </p:cBhvr>
                                    </p:animEffect>
                                  </p:childTnLst>
                                </p:cTn>
                              </p:par>
                            </p:childTnLst>
                          </p:cTn>
                        </p:par>
                        <p:par>
                          <p:cTn id="43" fill="hold">
                            <p:stCondLst>
                              <p:cond delay="12000"/>
                            </p:stCondLst>
                            <p:childTnLst>
                              <p:par>
                                <p:cTn id="44" presetID="55" presetClass="entr" presetSubtype="0" fill="hold" nodeType="after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2000" fill="hold"/>
                                        <p:tgtEl>
                                          <p:spTgt spid="10"/>
                                        </p:tgtEl>
                                        <p:attrNameLst>
                                          <p:attrName>ppt_w</p:attrName>
                                        </p:attrNameLst>
                                      </p:cBhvr>
                                      <p:tavLst>
                                        <p:tav tm="0">
                                          <p:val>
                                            <p:strVal val="#ppt_w*0.70"/>
                                          </p:val>
                                        </p:tav>
                                        <p:tav tm="100000">
                                          <p:val>
                                            <p:strVal val="#ppt_w"/>
                                          </p:val>
                                        </p:tav>
                                      </p:tavLst>
                                    </p:anim>
                                    <p:anim calcmode="lin" valueType="num">
                                      <p:cBhvr>
                                        <p:cTn id="47" dur="2000" fill="hold"/>
                                        <p:tgtEl>
                                          <p:spTgt spid="10"/>
                                        </p:tgtEl>
                                        <p:attrNameLst>
                                          <p:attrName>ppt_h</p:attrName>
                                        </p:attrNameLst>
                                      </p:cBhvr>
                                      <p:tavLst>
                                        <p:tav tm="0">
                                          <p:val>
                                            <p:strVal val="#ppt_h"/>
                                          </p:val>
                                        </p:tav>
                                        <p:tav tm="100000">
                                          <p:val>
                                            <p:strVal val="#ppt_h"/>
                                          </p:val>
                                        </p:tav>
                                      </p:tavLst>
                                    </p:anim>
                                    <p:animEffect transition="in" filter="fade">
                                      <p:cBhvr>
                                        <p:cTn id="48" dur="2000"/>
                                        <p:tgtEl>
                                          <p:spTgt spid="10"/>
                                        </p:tgtEl>
                                      </p:cBhvr>
                                    </p:animEffect>
                                  </p:childTnLst>
                                </p:cTn>
                              </p:par>
                            </p:childTnLst>
                          </p:cTn>
                        </p:par>
                        <p:par>
                          <p:cTn id="49" fill="hold">
                            <p:stCondLst>
                              <p:cond delay="14000"/>
                            </p:stCondLst>
                            <p:childTnLst>
                              <p:par>
                                <p:cTn id="50" presetID="55" presetClass="entr" presetSubtype="0" fill="hold" nodeType="after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p:cTn id="52" dur="2000" fill="hold"/>
                                        <p:tgtEl>
                                          <p:spTgt spid="9"/>
                                        </p:tgtEl>
                                        <p:attrNameLst>
                                          <p:attrName>ppt_w</p:attrName>
                                        </p:attrNameLst>
                                      </p:cBhvr>
                                      <p:tavLst>
                                        <p:tav tm="0">
                                          <p:val>
                                            <p:strVal val="#ppt_w*0.70"/>
                                          </p:val>
                                        </p:tav>
                                        <p:tav tm="100000">
                                          <p:val>
                                            <p:strVal val="#ppt_w"/>
                                          </p:val>
                                        </p:tav>
                                      </p:tavLst>
                                    </p:anim>
                                    <p:anim calcmode="lin" valueType="num">
                                      <p:cBhvr>
                                        <p:cTn id="53" dur="2000" fill="hold"/>
                                        <p:tgtEl>
                                          <p:spTgt spid="9"/>
                                        </p:tgtEl>
                                        <p:attrNameLst>
                                          <p:attrName>ppt_h</p:attrName>
                                        </p:attrNameLst>
                                      </p:cBhvr>
                                      <p:tavLst>
                                        <p:tav tm="0">
                                          <p:val>
                                            <p:strVal val="#ppt_h"/>
                                          </p:val>
                                        </p:tav>
                                        <p:tav tm="100000">
                                          <p:val>
                                            <p:strVal val="#ppt_h"/>
                                          </p:val>
                                        </p:tav>
                                      </p:tavLst>
                                    </p:anim>
                                    <p:animEffect transition="in" filter="fade">
                                      <p:cBhvr>
                                        <p:cTn id="54" dur="2000"/>
                                        <p:tgtEl>
                                          <p:spTgt spid="9"/>
                                        </p:tgtEl>
                                      </p:cBhvr>
                                    </p:animEffect>
                                  </p:childTnLst>
                                </p:cTn>
                              </p:par>
                            </p:childTnLst>
                          </p:cTn>
                        </p:par>
                        <p:par>
                          <p:cTn id="55" fill="hold">
                            <p:stCondLst>
                              <p:cond delay="16000"/>
                            </p:stCondLst>
                            <p:childTnLst>
                              <p:par>
                                <p:cTn id="56" presetID="55" presetClass="entr" presetSubtype="0" fill="hold" nodeType="afterEffect">
                                  <p:stCondLst>
                                    <p:cond delay="0"/>
                                  </p:stCondLst>
                                  <p:childTnLst>
                                    <p:set>
                                      <p:cBhvr>
                                        <p:cTn id="57" dur="1" fill="hold">
                                          <p:stCondLst>
                                            <p:cond delay="0"/>
                                          </p:stCondLst>
                                        </p:cTn>
                                        <p:tgtEl>
                                          <p:spTgt spid="11"/>
                                        </p:tgtEl>
                                        <p:attrNameLst>
                                          <p:attrName>style.visibility</p:attrName>
                                        </p:attrNameLst>
                                      </p:cBhvr>
                                      <p:to>
                                        <p:strVal val="visible"/>
                                      </p:to>
                                    </p:set>
                                    <p:anim calcmode="lin" valueType="num">
                                      <p:cBhvr>
                                        <p:cTn id="58" dur="2000" fill="hold"/>
                                        <p:tgtEl>
                                          <p:spTgt spid="11"/>
                                        </p:tgtEl>
                                        <p:attrNameLst>
                                          <p:attrName>ppt_w</p:attrName>
                                        </p:attrNameLst>
                                      </p:cBhvr>
                                      <p:tavLst>
                                        <p:tav tm="0">
                                          <p:val>
                                            <p:strVal val="#ppt_w*0.70"/>
                                          </p:val>
                                        </p:tav>
                                        <p:tav tm="100000">
                                          <p:val>
                                            <p:strVal val="#ppt_w"/>
                                          </p:val>
                                        </p:tav>
                                      </p:tavLst>
                                    </p:anim>
                                    <p:anim calcmode="lin" valueType="num">
                                      <p:cBhvr>
                                        <p:cTn id="59" dur="2000" fill="hold"/>
                                        <p:tgtEl>
                                          <p:spTgt spid="11"/>
                                        </p:tgtEl>
                                        <p:attrNameLst>
                                          <p:attrName>ppt_h</p:attrName>
                                        </p:attrNameLst>
                                      </p:cBhvr>
                                      <p:tavLst>
                                        <p:tav tm="0">
                                          <p:val>
                                            <p:strVal val="#ppt_h"/>
                                          </p:val>
                                        </p:tav>
                                        <p:tav tm="100000">
                                          <p:val>
                                            <p:strVal val="#ppt_h"/>
                                          </p:val>
                                        </p:tav>
                                      </p:tavLst>
                                    </p:anim>
                                    <p:animEffect transition="in" filter="fade">
                                      <p:cBhvr>
                                        <p:cTn id="60" dur="2000"/>
                                        <p:tgtEl>
                                          <p:spTgt spid="11"/>
                                        </p:tgtEl>
                                      </p:cBhvr>
                                    </p:animEffect>
                                  </p:childTnLst>
                                </p:cTn>
                              </p:par>
                            </p:childTnLst>
                          </p:cTn>
                        </p:par>
                        <p:par>
                          <p:cTn id="61" fill="hold">
                            <p:stCondLst>
                              <p:cond delay="18000"/>
                            </p:stCondLst>
                            <p:childTnLst>
                              <p:par>
                                <p:cTn id="62" presetID="55" presetClass="entr" presetSubtype="0" fill="hold" nodeType="afterEffect">
                                  <p:stCondLst>
                                    <p:cond delay="0"/>
                                  </p:stCondLst>
                                  <p:childTnLst>
                                    <p:set>
                                      <p:cBhvr>
                                        <p:cTn id="63" dur="1" fill="hold">
                                          <p:stCondLst>
                                            <p:cond delay="0"/>
                                          </p:stCondLst>
                                        </p:cTn>
                                        <p:tgtEl>
                                          <p:spTgt spid="12"/>
                                        </p:tgtEl>
                                        <p:attrNameLst>
                                          <p:attrName>style.visibility</p:attrName>
                                        </p:attrNameLst>
                                      </p:cBhvr>
                                      <p:to>
                                        <p:strVal val="visible"/>
                                      </p:to>
                                    </p:set>
                                    <p:anim calcmode="lin" valueType="num">
                                      <p:cBhvr>
                                        <p:cTn id="64" dur="2000" fill="hold"/>
                                        <p:tgtEl>
                                          <p:spTgt spid="12"/>
                                        </p:tgtEl>
                                        <p:attrNameLst>
                                          <p:attrName>ppt_w</p:attrName>
                                        </p:attrNameLst>
                                      </p:cBhvr>
                                      <p:tavLst>
                                        <p:tav tm="0">
                                          <p:val>
                                            <p:strVal val="#ppt_w*0.70"/>
                                          </p:val>
                                        </p:tav>
                                        <p:tav tm="100000">
                                          <p:val>
                                            <p:strVal val="#ppt_w"/>
                                          </p:val>
                                        </p:tav>
                                      </p:tavLst>
                                    </p:anim>
                                    <p:anim calcmode="lin" valueType="num">
                                      <p:cBhvr>
                                        <p:cTn id="65" dur="2000" fill="hold"/>
                                        <p:tgtEl>
                                          <p:spTgt spid="12"/>
                                        </p:tgtEl>
                                        <p:attrNameLst>
                                          <p:attrName>ppt_h</p:attrName>
                                        </p:attrNameLst>
                                      </p:cBhvr>
                                      <p:tavLst>
                                        <p:tav tm="0">
                                          <p:val>
                                            <p:strVal val="#ppt_h"/>
                                          </p:val>
                                        </p:tav>
                                        <p:tav tm="100000">
                                          <p:val>
                                            <p:strVal val="#ppt_h"/>
                                          </p:val>
                                        </p:tav>
                                      </p:tavLst>
                                    </p:anim>
                                    <p:animEffect transition="in" filter="fade">
                                      <p:cBhvr>
                                        <p:cTn id="66"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8"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332656"/>
            <a:ext cx="8229600" cy="1143000"/>
          </a:xfrm>
        </p:spPr>
        <p:txBody>
          <a:bodyPr>
            <a:scene3d>
              <a:camera prst="orthographicFront"/>
              <a:lightRig rig="soft" dir="t">
                <a:rot lat="0" lon="0" rev="10800000"/>
              </a:lightRig>
            </a:scene3d>
            <a:sp3d>
              <a:bevelT w="27940" h="12700"/>
              <a:contourClr>
                <a:srgbClr val="DDDDDD"/>
              </a:contourClr>
            </a:sp3d>
          </a:bodyPr>
          <a:lstStyle/>
          <a:p>
            <a:r>
              <a:rPr lang="en-US" b="1" spc="150" dirty="0" smtClean="0">
                <a:ln w="11430">
                  <a:solidFill>
                    <a:srgbClr val="FFFF00"/>
                  </a:solidFill>
                </a:ln>
                <a:solidFill>
                  <a:srgbClr val="F8F8F8"/>
                </a:solidFill>
                <a:effectLst>
                  <a:outerShdw blurRad="25400" algn="tl" rotWithShape="0">
                    <a:srgbClr val="000000">
                      <a:alpha val="43000"/>
                    </a:srgbClr>
                  </a:outerShdw>
                </a:effectLst>
                <a:latin typeface="Algerian" pitchFamily="82" charset="0"/>
              </a:rPr>
              <a:t>TÜBINGEN</a:t>
            </a:r>
            <a:endParaRPr lang="ru-RU" b="1" spc="150" dirty="0">
              <a:ln w="11430">
                <a:solidFill>
                  <a:srgbClr val="FFFF00"/>
                </a:solidFill>
              </a:ln>
              <a:solidFill>
                <a:srgbClr val="F8F8F8"/>
              </a:solidFill>
              <a:effectLst>
                <a:outerShdw blurRad="25400" algn="tl" rotWithShape="0">
                  <a:srgbClr val="000000">
                    <a:alpha val="43000"/>
                  </a:srgbClr>
                </a:outerShdw>
              </a:effectLst>
            </a:endParaRPr>
          </a:p>
        </p:txBody>
      </p:sp>
      <p:sp>
        <p:nvSpPr>
          <p:cNvPr id="4" name="Номер слайда 3"/>
          <p:cNvSpPr>
            <a:spLocks noGrp="1"/>
          </p:cNvSpPr>
          <p:nvPr>
            <p:ph type="sldNum" sz="quarter" idx="12"/>
          </p:nvPr>
        </p:nvSpPr>
        <p:spPr/>
        <p:txBody>
          <a:bodyPr/>
          <a:lstStyle/>
          <a:p>
            <a:pPr>
              <a:defRPr/>
            </a:pPr>
            <a:fld id="{B38F5FA2-6736-4724-B446-7CEDC54EAF73}" type="slidenum">
              <a:rPr lang="ru-RU" smtClean="0"/>
              <a:pPr>
                <a:defRPr/>
              </a:pPr>
              <a:t>33</a:t>
            </a:fld>
            <a:endParaRPr lang="ru-RU"/>
          </a:p>
        </p:txBody>
      </p:sp>
      <p:pic>
        <p:nvPicPr>
          <p:cNvPr id="1026" name="Picture 2" descr="M:\Экзамен\Stuttgart_SchlossSolitude.jpg"/>
          <p:cNvPicPr>
            <a:picLocks noChangeAspect="1" noChangeArrowheads="1"/>
          </p:cNvPicPr>
          <p:nvPr/>
        </p:nvPicPr>
        <p:blipFill>
          <a:blip r:embed="rId3" cstate="print"/>
          <a:stretch>
            <a:fillRect/>
          </a:stretch>
        </p:blipFill>
        <p:spPr bwMode="auto">
          <a:xfrm>
            <a:off x="5286380" y="1500174"/>
            <a:ext cx="3640645" cy="2730484"/>
          </a:xfrm>
          <a:prstGeom prst="rect">
            <a:avLst/>
          </a:prstGeom>
          <a:noFill/>
        </p:spPr>
      </p:pic>
      <p:pic>
        <p:nvPicPr>
          <p:cNvPr id="6" name="Picture 2" descr="M:\Экзамен\15_0.jpg"/>
          <p:cNvPicPr>
            <a:picLocks noChangeAspect="1" noChangeArrowheads="1"/>
          </p:cNvPicPr>
          <p:nvPr/>
        </p:nvPicPr>
        <p:blipFill>
          <a:blip r:embed="rId4" cstate="print"/>
          <a:stretch>
            <a:fillRect/>
          </a:stretch>
        </p:blipFill>
        <p:spPr bwMode="auto">
          <a:xfrm>
            <a:off x="395536" y="260648"/>
            <a:ext cx="1277888" cy="1277888"/>
          </a:xfrm>
          <a:prstGeom prst="rect">
            <a:avLst/>
          </a:prstGeom>
          <a:noFill/>
        </p:spPr>
      </p:pic>
      <p:sp>
        <p:nvSpPr>
          <p:cNvPr id="1027" name="Rectangle 3"/>
          <p:cNvSpPr>
            <a:spLocks noChangeArrowheads="1"/>
          </p:cNvSpPr>
          <p:nvPr/>
        </p:nvSpPr>
        <p:spPr bwMode="auto">
          <a:xfrm>
            <a:off x="357158" y="1785926"/>
            <a:ext cx="4929222" cy="50783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3200" b="1" i="0" u="none" strike="noStrike" cap="none" normalizeH="0" baseline="0" dirty="0" smtClean="0">
                <a:ln>
                  <a:noFill/>
                </a:ln>
                <a:solidFill>
                  <a:schemeClr val="tx1"/>
                </a:solidFill>
                <a:effectLst/>
                <a:latin typeface="Times New Roman" pitchFamily="18" charset="0"/>
                <a:cs typeface="Times New Roman" pitchFamily="18" charset="0"/>
              </a:rPr>
              <a:t>Hier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de-DE" sz="3200" b="1" i="0" u="none" strike="noStrike" cap="none" normalizeH="0" baseline="0" dirty="0" smtClean="0">
                <a:ln>
                  <a:noFill/>
                </a:ln>
                <a:solidFill>
                  <a:schemeClr val="tx1"/>
                </a:solidFill>
                <a:effectLst/>
                <a:latin typeface="Times New Roman" pitchFamily="18" charset="0"/>
                <a:cs typeface="Times New Roman" pitchFamily="18" charset="0"/>
              </a:rPr>
              <a:t> l</a:t>
            </a:r>
            <a:r>
              <a:rPr lang="de-DE" sz="3200" b="1" dirty="0" smtClean="0">
                <a:latin typeface="Times New Roman" pitchFamily="18" charset="0"/>
                <a:cs typeface="Times New Roman" pitchFamily="18" charset="0"/>
              </a:rPr>
              <a:t>ebte Wilhelm Hauff mit seiner Mutter und dem Geschwister bei seinem Großvater.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de-DE" sz="3200" b="1" i="0" u="none" strike="noStrike" cap="none" normalizeH="0" baseline="0" dirty="0" smtClean="0">
                <a:ln>
                  <a:noFill/>
                </a:ln>
                <a:solidFill>
                  <a:schemeClr val="tx1"/>
                </a:solidFill>
                <a:effectLst/>
                <a:latin typeface="Times New Roman" pitchFamily="18" charset="0"/>
                <a:cs typeface="Times New Roman" pitchFamily="18" charset="0"/>
              </a:rPr>
              <a:t>Hier</a:t>
            </a:r>
            <a:r>
              <a:rPr kumimoji="0" lang="de-DE" sz="3200" b="1" i="0" u="none" strike="noStrike" cap="none" normalizeH="0" dirty="0" smtClean="0">
                <a:ln>
                  <a:noFill/>
                </a:ln>
                <a:solidFill>
                  <a:schemeClr val="tx1"/>
                </a:solidFill>
                <a:effectLst/>
                <a:latin typeface="Times New Roman" pitchFamily="18" charset="0"/>
                <a:cs typeface="Times New Roman" pitchFamily="18" charset="0"/>
              </a:rPr>
              <a:t> lernte er in der Schule und an der  Universität.</a:t>
            </a:r>
          </a:p>
          <a:p>
            <a:pPr marL="0" marR="0" lvl="0" indent="0" algn="ctr" defTabSz="914400" rtl="0" eaLnBrk="1" fontAlgn="base" latinLnBrk="0" hangingPunct="1">
              <a:lnSpc>
                <a:spcPct val="100000"/>
              </a:lnSpc>
              <a:spcBef>
                <a:spcPct val="0"/>
              </a:spcBef>
              <a:spcAft>
                <a:spcPct val="0"/>
              </a:spcAft>
              <a:buClrTx/>
              <a:buSzTx/>
              <a:buFontTx/>
              <a:buNone/>
              <a:tabLst/>
            </a:pPr>
            <a:r>
              <a:rPr lang="de-DE" sz="3200" b="1" baseline="0" dirty="0" smtClean="0">
                <a:latin typeface="Times New Roman" pitchFamily="18" charset="0"/>
                <a:cs typeface="Times New Roman" pitchFamily="18" charset="0"/>
              </a:rPr>
              <a:t>Hier</a:t>
            </a:r>
            <a:r>
              <a:rPr lang="de-DE" sz="3200" b="1" dirty="0" smtClean="0">
                <a:latin typeface="Times New Roman" pitchFamily="18" charset="0"/>
                <a:cs typeface="Times New Roman" pitchFamily="18" charset="0"/>
              </a:rPr>
              <a:t> schuf er seine erste Werke und Märchen.</a:t>
            </a:r>
            <a:endParaRPr kumimoji="0" lang="ru-RU" sz="32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endParaRPr>
          </a:p>
        </p:txBody>
      </p:sp>
      <p:pic>
        <p:nvPicPr>
          <p:cNvPr id="10" name="Picture 2" descr="M:\Экзамен\Stuttgart_SchlossSolitude.jpg"/>
          <p:cNvPicPr>
            <a:picLocks noChangeAspect="1" noChangeArrowheads="1"/>
          </p:cNvPicPr>
          <p:nvPr/>
        </p:nvPicPr>
        <p:blipFill>
          <a:blip r:embed="rId5" cstate="print"/>
          <a:stretch>
            <a:fillRect/>
          </a:stretch>
        </p:blipFill>
        <p:spPr bwMode="auto">
          <a:xfrm>
            <a:off x="5286380" y="3929066"/>
            <a:ext cx="3630560" cy="2730484"/>
          </a:xfrm>
          <a:prstGeom prst="rect">
            <a:avLst/>
          </a:prstGeom>
          <a:noFill/>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strVal val="#ppt_w*0.70"/>
                                          </p:val>
                                        </p:tav>
                                        <p:tav tm="100000">
                                          <p:val>
                                            <p:strVal val="#ppt_w"/>
                                          </p:val>
                                        </p:tav>
                                      </p:tavLst>
                                    </p:anim>
                                    <p:anim calcmode="lin" valueType="num">
                                      <p:cBhvr>
                                        <p:cTn id="8" dur="2000" fill="hold"/>
                                        <p:tgtEl>
                                          <p:spTgt spid="2"/>
                                        </p:tgtEl>
                                        <p:attrNameLst>
                                          <p:attrName>ppt_h</p:attrName>
                                        </p:attrNameLst>
                                      </p:cBhvr>
                                      <p:tavLst>
                                        <p:tav tm="0">
                                          <p:val>
                                            <p:strVal val="#ppt_h"/>
                                          </p:val>
                                        </p:tav>
                                        <p:tav tm="100000">
                                          <p:val>
                                            <p:strVal val="#ppt_h"/>
                                          </p:val>
                                        </p:tav>
                                      </p:tavLst>
                                    </p:anim>
                                    <p:animEffect transition="in" filter="fade">
                                      <p:cBhvr>
                                        <p:cTn id="9" dur="2000"/>
                                        <p:tgtEl>
                                          <p:spTgt spid="2"/>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p:cTn id="13" dur="2000" fill="hold"/>
                                        <p:tgtEl>
                                          <p:spTgt spid="1026"/>
                                        </p:tgtEl>
                                        <p:attrNameLst>
                                          <p:attrName>ppt_w</p:attrName>
                                        </p:attrNameLst>
                                      </p:cBhvr>
                                      <p:tavLst>
                                        <p:tav tm="0">
                                          <p:val>
                                            <p:strVal val="#ppt_w*0.70"/>
                                          </p:val>
                                        </p:tav>
                                        <p:tav tm="100000">
                                          <p:val>
                                            <p:strVal val="#ppt_w"/>
                                          </p:val>
                                        </p:tav>
                                      </p:tavLst>
                                    </p:anim>
                                    <p:anim calcmode="lin" valueType="num">
                                      <p:cBhvr>
                                        <p:cTn id="14" dur="2000" fill="hold"/>
                                        <p:tgtEl>
                                          <p:spTgt spid="1026"/>
                                        </p:tgtEl>
                                        <p:attrNameLst>
                                          <p:attrName>ppt_h</p:attrName>
                                        </p:attrNameLst>
                                      </p:cBhvr>
                                      <p:tavLst>
                                        <p:tav tm="0">
                                          <p:val>
                                            <p:strVal val="#ppt_h"/>
                                          </p:val>
                                        </p:tav>
                                        <p:tav tm="100000">
                                          <p:val>
                                            <p:strVal val="#ppt_h"/>
                                          </p:val>
                                        </p:tav>
                                      </p:tavLst>
                                    </p:anim>
                                    <p:animEffect transition="in" filter="fade">
                                      <p:cBhvr>
                                        <p:cTn id="15" dur="2000"/>
                                        <p:tgtEl>
                                          <p:spTgt spid="1026"/>
                                        </p:tgtEl>
                                      </p:cBhvr>
                                    </p:animEffect>
                                  </p:childTnLst>
                                </p:cTn>
                              </p:par>
                            </p:childTnLst>
                          </p:cTn>
                        </p:par>
                        <p:par>
                          <p:cTn id="16" fill="hold">
                            <p:stCondLst>
                              <p:cond delay="4000"/>
                            </p:stCondLst>
                            <p:childTnLst>
                              <p:par>
                                <p:cTn id="17" presetID="55"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2000" fill="hold"/>
                                        <p:tgtEl>
                                          <p:spTgt spid="10"/>
                                        </p:tgtEl>
                                        <p:attrNameLst>
                                          <p:attrName>ppt_w</p:attrName>
                                        </p:attrNameLst>
                                      </p:cBhvr>
                                      <p:tavLst>
                                        <p:tav tm="0">
                                          <p:val>
                                            <p:strVal val="#ppt_w*0.70"/>
                                          </p:val>
                                        </p:tav>
                                        <p:tav tm="100000">
                                          <p:val>
                                            <p:strVal val="#ppt_w"/>
                                          </p:val>
                                        </p:tav>
                                      </p:tavLst>
                                    </p:anim>
                                    <p:anim calcmode="lin" valueType="num">
                                      <p:cBhvr>
                                        <p:cTn id="20" dur="2000" fill="hold"/>
                                        <p:tgtEl>
                                          <p:spTgt spid="10"/>
                                        </p:tgtEl>
                                        <p:attrNameLst>
                                          <p:attrName>ppt_h</p:attrName>
                                        </p:attrNameLst>
                                      </p:cBhvr>
                                      <p:tavLst>
                                        <p:tav tm="0">
                                          <p:val>
                                            <p:strVal val="#ppt_h"/>
                                          </p:val>
                                        </p:tav>
                                        <p:tav tm="100000">
                                          <p:val>
                                            <p:strVal val="#ppt_h"/>
                                          </p:val>
                                        </p:tav>
                                      </p:tavLst>
                                    </p:anim>
                                    <p:animEffect transition="in" filter="fade">
                                      <p:cBhvr>
                                        <p:cTn id="21" dur="2000"/>
                                        <p:tgtEl>
                                          <p:spTgt spid="10"/>
                                        </p:tgtEl>
                                      </p:cBhvr>
                                    </p:animEffect>
                                  </p:childTnLst>
                                </p:cTn>
                              </p:par>
                              <p:par>
                                <p:cTn id="22" presetID="37" presetClass="entr" presetSubtype="0" fill="hold" grpId="0" nodeType="withEffect">
                                  <p:stCondLst>
                                    <p:cond delay="0"/>
                                  </p:stCondLst>
                                  <p:childTnLst>
                                    <p:set>
                                      <p:cBhvr>
                                        <p:cTn id="23" dur="1" fill="hold">
                                          <p:stCondLst>
                                            <p:cond delay="0"/>
                                          </p:stCondLst>
                                        </p:cTn>
                                        <p:tgtEl>
                                          <p:spTgt spid="1027"/>
                                        </p:tgtEl>
                                        <p:attrNameLst>
                                          <p:attrName>style.visibility</p:attrName>
                                        </p:attrNameLst>
                                      </p:cBhvr>
                                      <p:to>
                                        <p:strVal val="visible"/>
                                      </p:to>
                                    </p:set>
                                    <p:animEffect transition="in" filter="fade">
                                      <p:cBhvr>
                                        <p:cTn id="24" dur="2000"/>
                                        <p:tgtEl>
                                          <p:spTgt spid="1027"/>
                                        </p:tgtEl>
                                      </p:cBhvr>
                                    </p:animEffect>
                                    <p:anim calcmode="lin" valueType="num">
                                      <p:cBhvr>
                                        <p:cTn id="25" dur="2000" fill="hold"/>
                                        <p:tgtEl>
                                          <p:spTgt spid="1027"/>
                                        </p:tgtEl>
                                        <p:attrNameLst>
                                          <p:attrName>ppt_x</p:attrName>
                                        </p:attrNameLst>
                                      </p:cBhvr>
                                      <p:tavLst>
                                        <p:tav tm="0">
                                          <p:val>
                                            <p:strVal val="#ppt_x"/>
                                          </p:val>
                                        </p:tav>
                                        <p:tav tm="100000">
                                          <p:val>
                                            <p:strVal val="#ppt_x"/>
                                          </p:val>
                                        </p:tav>
                                      </p:tavLst>
                                    </p:anim>
                                    <p:anim calcmode="lin" valueType="num">
                                      <p:cBhvr>
                                        <p:cTn id="26" dur="1800" decel="100000" fill="hold"/>
                                        <p:tgtEl>
                                          <p:spTgt spid="1027"/>
                                        </p:tgtEl>
                                        <p:attrNameLst>
                                          <p:attrName>ppt_y</p:attrName>
                                        </p:attrNameLst>
                                      </p:cBhvr>
                                      <p:tavLst>
                                        <p:tav tm="0">
                                          <p:val>
                                            <p:strVal val="#ppt_y+1"/>
                                          </p:val>
                                        </p:tav>
                                        <p:tav tm="100000">
                                          <p:val>
                                            <p:strVal val="#ppt_y-.03"/>
                                          </p:val>
                                        </p:tav>
                                      </p:tavLst>
                                    </p:anim>
                                    <p:anim calcmode="lin" valueType="num">
                                      <p:cBhvr>
                                        <p:cTn id="27" dur="200" accel="100000" fill="hold">
                                          <p:stCondLst>
                                            <p:cond delay="1800"/>
                                          </p:stCondLst>
                                        </p:cTn>
                                        <p:tgtEl>
                                          <p:spTgt spid="102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2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descr="M:\Экзамен\WilhelmHauff_portrait.jpg"/>
          <p:cNvPicPr>
            <a:picLocks noChangeAspect="1" noChangeArrowheads="1"/>
          </p:cNvPicPr>
          <p:nvPr/>
        </p:nvPicPr>
        <p:blipFill>
          <a:blip r:embed="rId2" cstate="print"/>
          <a:stretch>
            <a:fillRect/>
          </a:stretch>
        </p:blipFill>
        <p:spPr bwMode="auto">
          <a:xfrm>
            <a:off x="285720" y="4143380"/>
            <a:ext cx="3423665" cy="2531437"/>
          </a:xfrm>
          <a:prstGeom prst="rect">
            <a:avLst/>
          </a:prstGeom>
          <a:noFill/>
        </p:spPr>
      </p:pic>
      <p:sp>
        <p:nvSpPr>
          <p:cNvPr id="6" name="Заголовок 5"/>
          <p:cNvSpPr>
            <a:spLocks noGrp="1"/>
          </p:cNvSpPr>
          <p:nvPr>
            <p:ph type="title"/>
          </p:nvPr>
        </p:nvSpPr>
        <p:spPr>
          <a:xfrm>
            <a:off x="539552" y="332656"/>
            <a:ext cx="8229600" cy="1143000"/>
          </a:xfrm>
        </p:spPr>
        <p:txBody>
          <a:bodyPr/>
          <a:lstStyle/>
          <a:p>
            <a:r>
              <a:rPr lang="en-US"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WILHELM HAUFF</a:t>
            </a:r>
            <a:endParaRPr lang="ru-RU"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1026" name="Picture 2" descr="M:\Экзамен\15_0.jpg"/>
          <p:cNvPicPr>
            <a:picLocks noChangeAspect="1" noChangeArrowheads="1"/>
          </p:cNvPicPr>
          <p:nvPr/>
        </p:nvPicPr>
        <p:blipFill>
          <a:blip r:embed="rId3" cstate="print"/>
          <a:stretch>
            <a:fillRect/>
          </a:stretch>
        </p:blipFill>
        <p:spPr bwMode="auto">
          <a:xfrm>
            <a:off x="395536" y="260648"/>
            <a:ext cx="1277888" cy="1277888"/>
          </a:xfrm>
          <a:prstGeom prst="rect">
            <a:avLst/>
          </a:prstGeom>
          <a:noFill/>
        </p:spPr>
      </p:pic>
      <p:sp>
        <p:nvSpPr>
          <p:cNvPr id="7" name="Заголовок 5"/>
          <p:cNvSpPr txBox="1">
            <a:spLocks/>
          </p:cNvSpPr>
          <p:nvPr/>
        </p:nvSpPr>
        <p:spPr bwMode="auto">
          <a:xfrm>
            <a:off x="857224" y="3214686"/>
            <a:ext cx="7429552" cy="121500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de-DE" sz="4400" i="1" dirty="0" smtClean="0">
                <a:solidFill>
                  <a:srgbClr val="002060"/>
                </a:solidFill>
                <a:latin typeface="Blackadder ITC" pitchFamily="82" charset="0"/>
              </a:rPr>
              <a:t>"... ich hatte in meinem elften Jahr den größten Teil der Ritter- und Räuberromane meines Vaterlandes gelesen".</a:t>
            </a:r>
            <a:endParaRPr lang="ru-RU" sz="4400" dirty="0" smtClean="0">
              <a:solidFill>
                <a:srgbClr val="002060"/>
              </a:solidFil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4400" b="1" i="0" u="none" strike="noStrike" kern="1200" cap="none" spc="0" normalizeH="0" baseline="0" noProof="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uLnTx/>
              <a:uFillTx/>
              <a:latin typeface="+mj-lt"/>
              <a:ea typeface="+mj-ea"/>
              <a:cs typeface="+mj-cs"/>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par>
                                <p:cTn id="10" presetID="37"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3000"/>
                                        <p:tgtEl>
                                          <p:spTgt spid="13"/>
                                        </p:tgtEl>
                                      </p:cBhvr>
                                    </p:animEffect>
                                    <p:anim calcmode="lin" valueType="num">
                                      <p:cBhvr>
                                        <p:cTn id="13" dur="3000" fill="hold"/>
                                        <p:tgtEl>
                                          <p:spTgt spid="13"/>
                                        </p:tgtEl>
                                        <p:attrNameLst>
                                          <p:attrName>ppt_x</p:attrName>
                                        </p:attrNameLst>
                                      </p:cBhvr>
                                      <p:tavLst>
                                        <p:tav tm="0">
                                          <p:val>
                                            <p:strVal val="#ppt_x"/>
                                          </p:val>
                                        </p:tav>
                                        <p:tav tm="100000">
                                          <p:val>
                                            <p:strVal val="#ppt_x"/>
                                          </p:val>
                                        </p:tav>
                                      </p:tavLst>
                                    </p:anim>
                                    <p:anim calcmode="lin" valueType="num">
                                      <p:cBhvr>
                                        <p:cTn id="14" dur="2700" decel="100000" fill="hold"/>
                                        <p:tgtEl>
                                          <p:spTgt spid="13"/>
                                        </p:tgtEl>
                                        <p:attrNameLst>
                                          <p:attrName>ppt_y</p:attrName>
                                        </p:attrNameLst>
                                      </p:cBhvr>
                                      <p:tavLst>
                                        <p:tav tm="0">
                                          <p:val>
                                            <p:strVal val="#ppt_y+1"/>
                                          </p:val>
                                        </p:tav>
                                        <p:tav tm="100000">
                                          <p:val>
                                            <p:strVal val="#ppt_y-.03"/>
                                          </p:val>
                                        </p:tav>
                                      </p:tavLst>
                                    </p:anim>
                                    <p:anim calcmode="lin" valueType="num">
                                      <p:cBhvr>
                                        <p:cTn id="15" dur="300" accel="100000" fill="hold">
                                          <p:stCondLst>
                                            <p:cond delay="2700"/>
                                          </p:stCondLst>
                                        </p:cTn>
                                        <p:tgtEl>
                                          <p:spTgt spid="13"/>
                                        </p:tgtEl>
                                        <p:attrNameLst>
                                          <p:attrName>ppt_y</p:attrName>
                                        </p:attrNameLst>
                                      </p:cBhvr>
                                      <p:tavLst>
                                        <p:tav tm="0">
                                          <p:val>
                                            <p:strVal val="#ppt_y-.03"/>
                                          </p:val>
                                        </p:tav>
                                        <p:tav tm="100000">
                                          <p:val>
                                            <p:strVal val="#ppt_y"/>
                                          </p:val>
                                        </p:tav>
                                      </p:tavLst>
                                    </p:anim>
                                  </p:childTnLst>
                                </p:cTn>
                              </p:par>
                            </p:childTnLst>
                          </p:cTn>
                        </p:par>
                        <p:par>
                          <p:cTn id="16" fill="hold">
                            <p:stCondLst>
                              <p:cond delay="3000"/>
                            </p:stCondLst>
                            <p:childTnLst>
                              <p:par>
                                <p:cTn id="17" presetID="55"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3000" fill="hold"/>
                                        <p:tgtEl>
                                          <p:spTgt spid="7"/>
                                        </p:tgtEl>
                                        <p:attrNameLst>
                                          <p:attrName>ppt_w</p:attrName>
                                        </p:attrNameLst>
                                      </p:cBhvr>
                                      <p:tavLst>
                                        <p:tav tm="0">
                                          <p:val>
                                            <p:strVal val="#ppt_w*0.70"/>
                                          </p:val>
                                        </p:tav>
                                        <p:tav tm="100000">
                                          <p:val>
                                            <p:strVal val="#ppt_w"/>
                                          </p:val>
                                        </p:tav>
                                      </p:tavLst>
                                    </p:anim>
                                    <p:anim calcmode="lin" valueType="num">
                                      <p:cBhvr>
                                        <p:cTn id="20" dur="3000" fill="hold"/>
                                        <p:tgtEl>
                                          <p:spTgt spid="7"/>
                                        </p:tgtEl>
                                        <p:attrNameLst>
                                          <p:attrName>ppt_h</p:attrName>
                                        </p:attrNameLst>
                                      </p:cBhvr>
                                      <p:tavLst>
                                        <p:tav tm="0">
                                          <p:val>
                                            <p:strVal val="#ppt_h"/>
                                          </p:val>
                                        </p:tav>
                                        <p:tav tm="100000">
                                          <p:val>
                                            <p:strVal val="#ppt_h"/>
                                          </p:val>
                                        </p:tav>
                                      </p:tavLst>
                                    </p:anim>
                                    <p:animEffect transition="in" filter="fade">
                                      <p:cBhvr>
                                        <p:cTn id="21"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descr="M:\Экзамен\WilhelmHauff_portrait.jpg"/>
          <p:cNvPicPr>
            <a:picLocks noChangeAspect="1" noChangeArrowheads="1"/>
          </p:cNvPicPr>
          <p:nvPr/>
        </p:nvPicPr>
        <p:blipFill>
          <a:blip r:embed="rId2" cstate="print"/>
          <a:stretch>
            <a:fillRect/>
          </a:stretch>
        </p:blipFill>
        <p:spPr bwMode="auto">
          <a:xfrm>
            <a:off x="1357290" y="1500174"/>
            <a:ext cx="6832474" cy="5124356"/>
          </a:xfrm>
          <a:prstGeom prst="rect">
            <a:avLst/>
          </a:prstGeom>
          <a:noFill/>
        </p:spPr>
      </p:pic>
      <p:sp>
        <p:nvSpPr>
          <p:cNvPr id="6" name="Заголовок 5"/>
          <p:cNvSpPr>
            <a:spLocks noGrp="1"/>
          </p:cNvSpPr>
          <p:nvPr>
            <p:ph type="title"/>
          </p:nvPr>
        </p:nvSpPr>
        <p:spPr>
          <a:xfrm>
            <a:off x="539552" y="332656"/>
            <a:ext cx="8229600" cy="1143000"/>
          </a:xfrm>
        </p:spPr>
        <p:txBody>
          <a:bodyPr/>
          <a:lstStyle/>
          <a:p>
            <a:r>
              <a:rPr lang="en-US"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WILHELM HAUFF</a:t>
            </a:r>
            <a:endParaRPr lang="ru-RU"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1026" name="Picture 2" descr="M:\Экзамен\15_0.jpg"/>
          <p:cNvPicPr>
            <a:picLocks noChangeAspect="1" noChangeArrowheads="1"/>
          </p:cNvPicPr>
          <p:nvPr/>
        </p:nvPicPr>
        <p:blipFill>
          <a:blip r:embed="rId3" cstate="print"/>
          <a:stretch>
            <a:fillRect/>
          </a:stretch>
        </p:blipFill>
        <p:spPr bwMode="auto">
          <a:xfrm>
            <a:off x="395536" y="260648"/>
            <a:ext cx="1277888" cy="1277888"/>
          </a:xfrm>
          <a:prstGeom prst="rect">
            <a:avLst/>
          </a:prstGeom>
          <a:noFill/>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par>
                                <p:cTn id="10" presetID="37"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3000"/>
                                        <p:tgtEl>
                                          <p:spTgt spid="13"/>
                                        </p:tgtEl>
                                      </p:cBhvr>
                                    </p:animEffect>
                                    <p:anim calcmode="lin" valueType="num">
                                      <p:cBhvr>
                                        <p:cTn id="13" dur="3000" fill="hold"/>
                                        <p:tgtEl>
                                          <p:spTgt spid="13"/>
                                        </p:tgtEl>
                                        <p:attrNameLst>
                                          <p:attrName>ppt_x</p:attrName>
                                        </p:attrNameLst>
                                      </p:cBhvr>
                                      <p:tavLst>
                                        <p:tav tm="0">
                                          <p:val>
                                            <p:strVal val="#ppt_x"/>
                                          </p:val>
                                        </p:tav>
                                        <p:tav tm="100000">
                                          <p:val>
                                            <p:strVal val="#ppt_x"/>
                                          </p:val>
                                        </p:tav>
                                      </p:tavLst>
                                    </p:anim>
                                    <p:anim calcmode="lin" valueType="num">
                                      <p:cBhvr>
                                        <p:cTn id="14" dur="2700" decel="100000" fill="hold"/>
                                        <p:tgtEl>
                                          <p:spTgt spid="13"/>
                                        </p:tgtEl>
                                        <p:attrNameLst>
                                          <p:attrName>ppt_y</p:attrName>
                                        </p:attrNameLst>
                                      </p:cBhvr>
                                      <p:tavLst>
                                        <p:tav tm="0">
                                          <p:val>
                                            <p:strVal val="#ppt_y+1"/>
                                          </p:val>
                                        </p:tav>
                                        <p:tav tm="100000">
                                          <p:val>
                                            <p:strVal val="#ppt_y-.03"/>
                                          </p:val>
                                        </p:tav>
                                      </p:tavLst>
                                    </p:anim>
                                    <p:anim calcmode="lin" valueType="num">
                                      <p:cBhvr>
                                        <p:cTn id="15" dur="300" accel="100000" fill="hold">
                                          <p:stCondLst>
                                            <p:cond delay="27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descr="M:\Экзамен\WilhelmHauff_portrait.jpg"/>
          <p:cNvPicPr>
            <a:picLocks noChangeAspect="1" noChangeArrowheads="1"/>
          </p:cNvPicPr>
          <p:nvPr/>
        </p:nvPicPr>
        <p:blipFill>
          <a:blip r:embed="rId2" cstate="print"/>
          <a:stretch>
            <a:fillRect/>
          </a:stretch>
        </p:blipFill>
        <p:spPr bwMode="auto">
          <a:xfrm>
            <a:off x="500034" y="1571612"/>
            <a:ext cx="3365899" cy="2531437"/>
          </a:xfrm>
          <a:prstGeom prst="rect">
            <a:avLst/>
          </a:prstGeom>
          <a:noFill/>
        </p:spPr>
      </p:pic>
      <p:pic>
        <p:nvPicPr>
          <p:cNvPr id="8" name="Picture 3" descr="M:\Экзамен\WilhelmHauff_portrait.jpg"/>
          <p:cNvPicPr>
            <a:picLocks noChangeAspect="1" noChangeArrowheads="1"/>
          </p:cNvPicPr>
          <p:nvPr/>
        </p:nvPicPr>
        <p:blipFill>
          <a:blip r:embed="rId3" cstate="print"/>
          <a:stretch>
            <a:fillRect/>
          </a:stretch>
        </p:blipFill>
        <p:spPr bwMode="auto">
          <a:xfrm>
            <a:off x="2285984" y="3214686"/>
            <a:ext cx="1948373" cy="2531437"/>
          </a:xfrm>
          <a:prstGeom prst="rect">
            <a:avLst/>
          </a:prstGeom>
          <a:noFill/>
        </p:spPr>
      </p:pic>
      <p:sp>
        <p:nvSpPr>
          <p:cNvPr id="6" name="Заголовок 5"/>
          <p:cNvSpPr>
            <a:spLocks noGrp="1"/>
          </p:cNvSpPr>
          <p:nvPr>
            <p:ph type="title"/>
          </p:nvPr>
        </p:nvSpPr>
        <p:spPr>
          <a:xfrm>
            <a:off x="539552" y="332656"/>
            <a:ext cx="8229600" cy="1143000"/>
          </a:xfrm>
        </p:spPr>
        <p:txBody>
          <a:bodyPr/>
          <a:lstStyle/>
          <a:p>
            <a:r>
              <a:rPr lang="en-US"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WILHELM HAUFF</a:t>
            </a:r>
            <a:endParaRPr lang="ru-RU"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sp>
        <p:nvSpPr>
          <p:cNvPr id="5" name="Номер слайда 4"/>
          <p:cNvSpPr>
            <a:spLocks noGrp="1"/>
          </p:cNvSpPr>
          <p:nvPr>
            <p:ph type="sldNum" sz="quarter" idx="12"/>
          </p:nvPr>
        </p:nvSpPr>
        <p:spPr/>
        <p:txBody>
          <a:bodyPr/>
          <a:lstStyle/>
          <a:p>
            <a:pPr>
              <a:defRPr/>
            </a:pPr>
            <a:fld id="{561E15B0-E8D3-4049-9C63-96662BBE9998}" type="slidenum">
              <a:rPr lang="ru-RU"/>
              <a:pPr>
                <a:defRPr/>
              </a:pPr>
              <a:t>36</a:t>
            </a:fld>
            <a:endParaRPr lang="ru-RU"/>
          </a:p>
        </p:txBody>
      </p:sp>
      <p:pic>
        <p:nvPicPr>
          <p:cNvPr id="1026" name="Picture 2" descr="M:\Экзамен\15_0.jpg"/>
          <p:cNvPicPr>
            <a:picLocks noChangeAspect="1" noChangeArrowheads="1"/>
          </p:cNvPicPr>
          <p:nvPr/>
        </p:nvPicPr>
        <p:blipFill>
          <a:blip r:embed="rId4" cstate="print"/>
          <a:stretch>
            <a:fillRect/>
          </a:stretch>
        </p:blipFill>
        <p:spPr bwMode="auto">
          <a:xfrm>
            <a:off x="395536" y="260648"/>
            <a:ext cx="1277888" cy="1277888"/>
          </a:xfrm>
          <a:prstGeom prst="rect">
            <a:avLst/>
          </a:prstGeom>
          <a:noFill/>
        </p:spPr>
      </p:pic>
      <p:pic>
        <p:nvPicPr>
          <p:cNvPr id="9" name="Picture 3" descr="M:\Экзамен\WilhelmHauff_portrait.jpg"/>
          <p:cNvPicPr>
            <a:picLocks noChangeAspect="1" noChangeArrowheads="1"/>
          </p:cNvPicPr>
          <p:nvPr/>
        </p:nvPicPr>
        <p:blipFill>
          <a:blip r:embed="rId5" cstate="print"/>
          <a:stretch>
            <a:fillRect/>
          </a:stretch>
        </p:blipFill>
        <p:spPr bwMode="auto">
          <a:xfrm>
            <a:off x="6000760" y="1428736"/>
            <a:ext cx="1974520" cy="2468150"/>
          </a:xfrm>
          <a:prstGeom prst="rect">
            <a:avLst/>
          </a:prstGeom>
          <a:noFill/>
        </p:spPr>
      </p:pic>
      <p:pic>
        <p:nvPicPr>
          <p:cNvPr id="10" name="Picture 3" descr="M:\Экзамен\WilhelmHauff_portrait.jpg"/>
          <p:cNvPicPr>
            <a:picLocks noChangeAspect="1" noChangeArrowheads="1"/>
          </p:cNvPicPr>
          <p:nvPr/>
        </p:nvPicPr>
        <p:blipFill>
          <a:blip r:embed="rId6" cstate="print"/>
          <a:stretch>
            <a:fillRect/>
          </a:stretch>
        </p:blipFill>
        <p:spPr bwMode="auto">
          <a:xfrm>
            <a:off x="5500694" y="4286256"/>
            <a:ext cx="3365899" cy="2302274"/>
          </a:xfrm>
          <a:prstGeom prst="rect">
            <a:avLst/>
          </a:prstGeom>
          <a:noFill/>
        </p:spPr>
      </p:pic>
      <p:sp>
        <p:nvSpPr>
          <p:cNvPr id="11" name="Прямоугольник 10"/>
          <p:cNvSpPr/>
          <p:nvPr/>
        </p:nvSpPr>
        <p:spPr>
          <a:xfrm>
            <a:off x="785786" y="4214818"/>
            <a:ext cx="1210588" cy="646331"/>
          </a:xfrm>
          <a:prstGeom prst="rect">
            <a:avLst/>
          </a:prstGeom>
        </p:spPr>
        <p:txBody>
          <a:bodyPr wrap="none">
            <a:spAutoFit/>
          </a:bodyPr>
          <a:lstStyle/>
          <a:p>
            <a:r>
              <a:rPr lang="de-DE" dirty="0" smtClean="0">
                <a:latin typeface="Times New Roman" pitchFamily="18" charset="0"/>
                <a:cs typeface="Times New Roman" pitchFamily="18" charset="0"/>
              </a:rPr>
              <a:t>Tübinger </a:t>
            </a:r>
          </a:p>
          <a:p>
            <a:r>
              <a:rPr lang="de-DE" dirty="0" smtClean="0">
                <a:latin typeface="Times New Roman" pitchFamily="18" charset="0"/>
                <a:cs typeface="Times New Roman" pitchFamily="18" charset="0"/>
              </a:rPr>
              <a:t>Universität</a:t>
            </a:r>
            <a:endParaRPr lang="ru-RU" dirty="0">
              <a:latin typeface="Times New Roman" pitchFamily="18" charset="0"/>
              <a:cs typeface="Times New Roman" pitchFamily="18" charset="0"/>
            </a:endParaRPr>
          </a:p>
        </p:txBody>
      </p:sp>
      <p:sp>
        <p:nvSpPr>
          <p:cNvPr id="12" name="Прямоугольник 11"/>
          <p:cNvSpPr/>
          <p:nvPr/>
        </p:nvSpPr>
        <p:spPr>
          <a:xfrm>
            <a:off x="7358082" y="3857628"/>
            <a:ext cx="1402948" cy="646331"/>
          </a:xfrm>
          <a:prstGeom prst="rect">
            <a:avLst/>
          </a:prstGeom>
        </p:spPr>
        <p:txBody>
          <a:bodyPr wrap="none">
            <a:spAutoFit/>
          </a:bodyPr>
          <a:lstStyle/>
          <a:p>
            <a:r>
              <a:rPr lang="de-DE" dirty="0" err="1" smtClean="0"/>
              <a:t>Cottasches</a:t>
            </a:r>
            <a:r>
              <a:rPr lang="de-DE" dirty="0" smtClean="0"/>
              <a:t> </a:t>
            </a:r>
          </a:p>
          <a:p>
            <a:r>
              <a:rPr lang="de-DE" dirty="0" smtClean="0"/>
              <a:t>Morgenblatt</a:t>
            </a:r>
            <a:endParaRPr lang="ru-RU" dirty="0">
              <a:latin typeface="Times New Roman" pitchFamily="18" charset="0"/>
              <a:cs typeface="Times New Roman" pitchFamily="18" charset="0"/>
            </a:endParaRPr>
          </a:p>
        </p:txBody>
      </p:sp>
      <p:pic>
        <p:nvPicPr>
          <p:cNvPr id="7" name="Picture 3" descr="M:\Экзамен\WilhelmHauff_portrait.jpg"/>
          <p:cNvPicPr>
            <a:picLocks noChangeAspect="1" noChangeArrowheads="1"/>
          </p:cNvPicPr>
          <p:nvPr/>
        </p:nvPicPr>
        <p:blipFill>
          <a:blip r:embed="rId7" cstate="print"/>
          <a:stretch>
            <a:fillRect/>
          </a:stretch>
        </p:blipFill>
        <p:spPr bwMode="auto">
          <a:xfrm>
            <a:off x="4071934" y="2357430"/>
            <a:ext cx="1974520" cy="2531437"/>
          </a:xfrm>
          <a:prstGeom prst="rect">
            <a:avLst/>
          </a:prstGeom>
          <a:noFill/>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childTnLst>
                          </p:cTn>
                        </p:par>
                        <p:par>
                          <p:cTn id="10" fill="hold">
                            <p:stCondLst>
                              <p:cond delay="3000"/>
                            </p:stCondLst>
                            <p:childTnLst>
                              <p:par>
                                <p:cTn id="11" presetID="37"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3000"/>
                                        <p:tgtEl>
                                          <p:spTgt spid="13"/>
                                        </p:tgtEl>
                                      </p:cBhvr>
                                    </p:animEffect>
                                    <p:anim calcmode="lin" valueType="num">
                                      <p:cBhvr>
                                        <p:cTn id="14" dur="3000" fill="hold"/>
                                        <p:tgtEl>
                                          <p:spTgt spid="13"/>
                                        </p:tgtEl>
                                        <p:attrNameLst>
                                          <p:attrName>ppt_x</p:attrName>
                                        </p:attrNameLst>
                                      </p:cBhvr>
                                      <p:tavLst>
                                        <p:tav tm="0">
                                          <p:val>
                                            <p:strVal val="#ppt_x"/>
                                          </p:val>
                                        </p:tav>
                                        <p:tav tm="100000">
                                          <p:val>
                                            <p:strVal val="#ppt_x"/>
                                          </p:val>
                                        </p:tav>
                                      </p:tavLst>
                                    </p:anim>
                                    <p:anim calcmode="lin" valueType="num">
                                      <p:cBhvr>
                                        <p:cTn id="15" dur="2700" decel="100000" fill="hold"/>
                                        <p:tgtEl>
                                          <p:spTgt spid="13"/>
                                        </p:tgtEl>
                                        <p:attrNameLst>
                                          <p:attrName>ppt_y</p:attrName>
                                        </p:attrNameLst>
                                      </p:cBhvr>
                                      <p:tavLst>
                                        <p:tav tm="0">
                                          <p:val>
                                            <p:strVal val="#ppt_y+1"/>
                                          </p:val>
                                        </p:tav>
                                        <p:tav tm="100000">
                                          <p:val>
                                            <p:strVal val="#ppt_y-.03"/>
                                          </p:val>
                                        </p:tav>
                                      </p:tavLst>
                                    </p:anim>
                                    <p:anim calcmode="lin" valueType="num">
                                      <p:cBhvr>
                                        <p:cTn id="16" dur="300" accel="100000" fill="hold">
                                          <p:stCondLst>
                                            <p:cond delay="2700"/>
                                          </p:stCondLst>
                                        </p:cTn>
                                        <p:tgtEl>
                                          <p:spTgt spid="13"/>
                                        </p:tgtEl>
                                        <p:attrNameLst>
                                          <p:attrName>ppt_y</p:attrName>
                                        </p:attrNameLst>
                                      </p:cBhvr>
                                      <p:tavLst>
                                        <p:tav tm="0">
                                          <p:val>
                                            <p:strVal val="#ppt_y-.03"/>
                                          </p:val>
                                        </p:tav>
                                        <p:tav tm="100000">
                                          <p:val>
                                            <p:strVal val="#ppt_y"/>
                                          </p:val>
                                        </p:tav>
                                      </p:tavLst>
                                    </p:anim>
                                  </p:childTnLst>
                                </p:cTn>
                              </p:par>
                              <p:par>
                                <p:cTn id="17" presetID="55" presetClass="entr" presetSubtype="0" fill="hold" nodeType="with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 calcmode="lin" valueType="num">
                                      <p:cBhvr>
                                        <p:cTn id="19" dur="3000" fill="hold"/>
                                        <p:tgtEl>
                                          <p:spTgt spid="11">
                                            <p:txEl>
                                              <p:pRg st="0" end="0"/>
                                            </p:txEl>
                                          </p:spTgt>
                                        </p:tgtEl>
                                        <p:attrNameLst>
                                          <p:attrName>ppt_w</p:attrName>
                                        </p:attrNameLst>
                                      </p:cBhvr>
                                      <p:tavLst>
                                        <p:tav tm="0">
                                          <p:val>
                                            <p:strVal val="#ppt_w*0.70"/>
                                          </p:val>
                                        </p:tav>
                                        <p:tav tm="100000">
                                          <p:val>
                                            <p:strVal val="#ppt_w"/>
                                          </p:val>
                                        </p:tav>
                                      </p:tavLst>
                                    </p:anim>
                                    <p:anim calcmode="lin" valueType="num">
                                      <p:cBhvr>
                                        <p:cTn id="20" dur="3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21" dur="3000"/>
                                        <p:tgtEl>
                                          <p:spTgt spid="11">
                                            <p:txEl>
                                              <p:pRg st="0" end="0"/>
                                            </p:txEl>
                                          </p:spTgt>
                                        </p:tgtEl>
                                      </p:cBhvr>
                                    </p:animEffect>
                                  </p:childTnLst>
                                </p:cTn>
                              </p:par>
                              <p:par>
                                <p:cTn id="22" presetID="55" presetClass="entr" presetSubtype="0" fill="hold" nodeType="withEffect">
                                  <p:stCondLst>
                                    <p:cond delay="0"/>
                                  </p:stCondLst>
                                  <p:childTnLst>
                                    <p:set>
                                      <p:cBhvr>
                                        <p:cTn id="23" dur="1" fill="hold">
                                          <p:stCondLst>
                                            <p:cond delay="0"/>
                                          </p:stCondLst>
                                        </p:cTn>
                                        <p:tgtEl>
                                          <p:spTgt spid="11">
                                            <p:txEl>
                                              <p:pRg st="1" end="1"/>
                                            </p:txEl>
                                          </p:spTgt>
                                        </p:tgtEl>
                                        <p:attrNameLst>
                                          <p:attrName>style.visibility</p:attrName>
                                        </p:attrNameLst>
                                      </p:cBhvr>
                                      <p:to>
                                        <p:strVal val="visible"/>
                                      </p:to>
                                    </p:set>
                                    <p:anim calcmode="lin" valueType="num">
                                      <p:cBhvr>
                                        <p:cTn id="24" dur="3000" fill="hold"/>
                                        <p:tgtEl>
                                          <p:spTgt spid="11">
                                            <p:txEl>
                                              <p:pRg st="1" end="1"/>
                                            </p:txEl>
                                          </p:spTgt>
                                        </p:tgtEl>
                                        <p:attrNameLst>
                                          <p:attrName>ppt_w</p:attrName>
                                        </p:attrNameLst>
                                      </p:cBhvr>
                                      <p:tavLst>
                                        <p:tav tm="0">
                                          <p:val>
                                            <p:strVal val="#ppt_w*0.70"/>
                                          </p:val>
                                        </p:tav>
                                        <p:tav tm="100000">
                                          <p:val>
                                            <p:strVal val="#ppt_w"/>
                                          </p:val>
                                        </p:tav>
                                      </p:tavLst>
                                    </p:anim>
                                    <p:anim calcmode="lin" valueType="num">
                                      <p:cBhvr>
                                        <p:cTn id="25" dur="3000" fill="hold"/>
                                        <p:tgtEl>
                                          <p:spTgt spid="11">
                                            <p:txEl>
                                              <p:pRg st="1" end="1"/>
                                            </p:txEl>
                                          </p:spTgt>
                                        </p:tgtEl>
                                        <p:attrNameLst>
                                          <p:attrName>ppt_h</p:attrName>
                                        </p:attrNameLst>
                                      </p:cBhvr>
                                      <p:tavLst>
                                        <p:tav tm="0">
                                          <p:val>
                                            <p:strVal val="#ppt_h"/>
                                          </p:val>
                                        </p:tav>
                                        <p:tav tm="100000">
                                          <p:val>
                                            <p:strVal val="#ppt_h"/>
                                          </p:val>
                                        </p:tav>
                                      </p:tavLst>
                                    </p:anim>
                                    <p:animEffect transition="in" filter="fade">
                                      <p:cBhvr>
                                        <p:cTn id="26" dur="3000"/>
                                        <p:tgtEl>
                                          <p:spTgt spid="11">
                                            <p:txEl>
                                              <p:pRg st="1" end="1"/>
                                            </p:txEl>
                                          </p:spTgt>
                                        </p:tgtEl>
                                      </p:cBhvr>
                                    </p:animEffect>
                                  </p:childTnLst>
                                </p:cTn>
                              </p:par>
                            </p:childTnLst>
                          </p:cTn>
                        </p:par>
                        <p:par>
                          <p:cTn id="27" fill="hold">
                            <p:stCondLst>
                              <p:cond delay="6000"/>
                            </p:stCondLst>
                            <p:childTnLst>
                              <p:par>
                                <p:cTn id="28" presetID="37" presetClass="entr" presetSubtype="0"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3000"/>
                                        <p:tgtEl>
                                          <p:spTgt spid="8"/>
                                        </p:tgtEl>
                                      </p:cBhvr>
                                    </p:animEffect>
                                    <p:anim calcmode="lin" valueType="num">
                                      <p:cBhvr>
                                        <p:cTn id="31" dur="3000" fill="hold"/>
                                        <p:tgtEl>
                                          <p:spTgt spid="8"/>
                                        </p:tgtEl>
                                        <p:attrNameLst>
                                          <p:attrName>ppt_x</p:attrName>
                                        </p:attrNameLst>
                                      </p:cBhvr>
                                      <p:tavLst>
                                        <p:tav tm="0">
                                          <p:val>
                                            <p:strVal val="#ppt_x"/>
                                          </p:val>
                                        </p:tav>
                                        <p:tav tm="100000">
                                          <p:val>
                                            <p:strVal val="#ppt_x"/>
                                          </p:val>
                                        </p:tav>
                                      </p:tavLst>
                                    </p:anim>
                                    <p:anim calcmode="lin" valueType="num">
                                      <p:cBhvr>
                                        <p:cTn id="32" dur="2700" decel="100000" fill="hold"/>
                                        <p:tgtEl>
                                          <p:spTgt spid="8"/>
                                        </p:tgtEl>
                                        <p:attrNameLst>
                                          <p:attrName>ppt_y</p:attrName>
                                        </p:attrNameLst>
                                      </p:cBhvr>
                                      <p:tavLst>
                                        <p:tav tm="0">
                                          <p:val>
                                            <p:strVal val="#ppt_y+1"/>
                                          </p:val>
                                        </p:tav>
                                        <p:tav tm="100000">
                                          <p:val>
                                            <p:strVal val="#ppt_y-.03"/>
                                          </p:val>
                                        </p:tav>
                                      </p:tavLst>
                                    </p:anim>
                                    <p:anim calcmode="lin" valueType="num">
                                      <p:cBhvr>
                                        <p:cTn id="33" dur="300" accel="100000" fill="hold">
                                          <p:stCondLst>
                                            <p:cond delay="2700"/>
                                          </p:stCondLst>
                                        </p:cTn>
                                        <p:tgtEl>
                                          <p:spTgt spid="8"/>
                                        </p:tgtEl>
                                        <p:attrNameLst>
                                          <p:attrName>ppt_y</p:attrName>
                                        </p:attrNameLst>
                                      </p:cBhvr>
                                      <p:tavLst>
                                        <p:tav tm="0">
                                          <p:val>
                                            <p:strVal val="#ppt_y-.03"/>
                                          </p:val>
                                        </p:tav>
                                        <p:tav tm="100000">
                                          <p:val>
                                            <p:strVal val="#ppt_y"/>
                                          </p:val>
                                        </p:tav>
                                      </p:tavLst>
                                    </p:anim>
                                  </p:childTnLst>
                                </p:cTn>
                              </p:par>
                            </p:childTnLst>
                          </p:cTn>
                        </p:par>
                        <p:par>
                          <p:cTn id="34" fill="hold">
                            <p:stCondLst>
                              <p:cond delay="9000"/>
                            </p:stCondLst>
                            <p:childTnLst>
                              <p:par>
                                <p:cTn id="35" presetID="37" presetClass="entr" presetSubtype="0"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3000"/>
                                        <p:tgtEl>
                                          <p:spTgt spid="7"/>
                                        </p:tgtEl>
                                      </p:cBhvr>
                                    </p:animEffect>
                                    <p:anim calcmode="lin" valueType="num">
                                      <p:cBhvr>
                                        <p:cTn id="38" dur="3000" fill="hold"/>
                                        <p:tgtEl>
                                          <p:spTgt spid="7"/>
                                        </p:tgtEl>
                                        <p:attrNameLst>
                                          <p:attrName>ppt_x</p:attrName>
                                        </p:attrNameLst>
                                      </p:cBhvr>
                                      <p:tavLst>
                                        <p:tav tm="0">
                                          <p:val>
                                            <p:strVal val="#ppt_x"/>
                                          </p:val>
                                        </p:tav>
                                        <p:tav tm="100000">
                                          <p:val>
                                            <p:strVal val="#ppt_x"/>
                                          </p:val>
                                        </p:tav>
                                      </p:tavLst>
                                    </p:anim>
                                    <p:anim calcmode="lin" valueType="num">
                                      <p:cBhvr>
                                        <p:cTn id="39" dur="2700" decel="100000" fill="hold"/>
                                        <p:tgtEl>
                                          <p:spTgt spid="7"/>
                                        </p:tgtEl>
                                        <p:attrNameLst>
                                          <p:attrName>ppt_y</p:attrName>
                                        </p:attrNameLst>
                                      </p:cBhvr>
                                      <p:tavLst>
                                        <p:tav tm="0">
                                          <p:val>
                                            <p:strVal val="#ppt_y+1"/>
                                          </p:val>
                                        </p:tav>
                                        <p:tav tm="100000">
                                          <p:val>
                                            <p:strVal val="#ppt_y-.03"/>
                                          </p:val>
                                        </p:tav>
                                      </p:tavLst>
                                    </p:anim>
                                    <p:anim calcmode="lin" valueType="num">
                                      <p:cBhvr>
                                        <p:cTn id="40" dur="300" accel="100000" fill="hold">
                                          <p:stCondLst>
                                            <p:cond delay="2700"/>
                                          </p:stCondLst>
                                        </p:cTn>
                                        <p:tgtEl>
                                          <p:spTgt spid="7"/>
                                        </p:tgtEl>
                                        <p:attrNameLst>
                                          <p:attrName>ppt_y</p:attrName>
                                        </p:attrNameLst>
                                      </p:cBhvr>
                                      <p:tavLst>
                                        <p:tav tm="0">
                                          <p:val>
                                            <p:strVal val="#ppt_y-.03"/>
                                          </p:val>
                                        </p:tav>
                                        <p:tav tm="100000">
                                          <p:val>
                                            <p:strVal val="#ppt_y"/>
                                          </p:val>
                                        </p:tav>
                                      </p:tavLst>
                                    </p:anim>
                                  </p:childTnLst>
                                </p:cTn>
                              </p:par>
                            </p:childTnLst>
                          </p:cTn>
                        </p:par>
                        <p:par>
                          <p:cTn id="41" fill="hold">
                            <p:stCondLst>
                              <p:cond delay="12000"/>
                            </p:stCondLst>
                            <p:childTnLst>
                              <p:par>
                                <p:cTn id="42" presetID="37" presetClass="entr" presetSubtype="0" fill="hold" nodeType="after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3000"/>
                                        <p:tgtEl>
                                          <p:spTgt spid="9"/>
                                        </p:tgtEl>
                                      </p:cBhvr>
                                    </p:animEffect>
                                    <p:anim calcmode="lin" valueType="num">
                                      <p:cBhvr>
                                        <p:cTn id="45" dur="3000" fill="hold"/>
                                        <p:tgtEl>
                                          <p:spTgt spid="9"/>
                                        </p:tgtEl>
                                        <p:attrNameLst>
                                          <p:attrName>ppt_x</p:attrName>
                                        </p:attrNameLst>
                                      </p:cBhvr>
                                      <p:tavLst>
                                        <p:tav tm="0">
                                          <p:val>
                                            <p:strVal val="#ppt_x"/>
                                          </p:val>
                                        </p:tav>
                                        <p:tav tm="100000">
                                          <p:val>
                                            <p:strVal val="#ppt_x"/>
                                          </p:val>
                                        </p:tav>
                                      </p:tavLst>
                                    </p:anim>
                                    <p:anim calcmode="lin" valueType="num">
                                      <p:cBhvr>
                                        <p:cTn id="46" dur="2700" decel="100000" fill="hold"/>
                                        <p:tgtEl>
                                          <p:spTgt spid="9"/>
                                        </p:tgtEl>
                                        <p:attrNameLst>
                                          <p:attrName>ppt_y</p:attrName>
                                        </p:attrNameLst>
                                      </p:cBhvr>
                                      <p:tavLst>
                                        <p:tav tm="0">
                                          <p:val>
                                            <p:strVal val="#ppt_y+1"/>
                                          </p:val>
                                        </p:tav>
                                        <p:tav tm="100000">
                                          <p:val>
                                            <p:strVal val="#ppt_y-.03"/>
                                          </p:val>
                                        </p:tav>
                                      </p:tavLst>
                                    </p:anim>
                                    <p:anim calcmode="lin" valueType="num">
                                      <p:cBhvr>
                                        <p:cTn id="47" dur="300" accel="100000" fill="hold">
                                          <p:stCondLst>
                                            <p:cond delay="2700"/>
                                          </p:stCondLst>
                                        </p:cTn>
                                        <p:tgtEl>
                                          <p:spTgt spid="9"/>
                                        </p:tgtEl>
                                        <p:attrNameLst>
                                          <p:attrName>ppt_y</p:attrName>
                                        </p:attrNameLst>
                                      </p:cBhvr>
                                      <p:tavLst>
                                        <p:tav tm="0">
                                          <p:val>
                                            <p:strVal val="#ppt_y-.03"/>
                                          </p:val>
                                        </p:tav>
                                        <p:tav tm="100000">
                                          <p:val>
                                            <p:strVal val="#ppt_y"/>
                                          </p:val>
                                        </p:tav>
                                      </p:tavLst>
                                    </p:anim>
                                  </p:childTnLst>
                                </p:cTn>
                              </p:par>
                            </p:childTnLst>
                          </p:cTn>
                        </p:par>
                        <p:par>
                          <p:cTn id="48" fill="hold">
                            <p:stCondLst>
                              <p:cond delay="15000"/>
                            </p:stCondLst>
                            <p:childTnLst>
                              <p:par>
                                <p:cTn id="49" presetID="37" presetClass="entr" presetSubtype="0" fill="hold" nodeType="after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3000"/>
                                        <p:tgtEl>
                                          <p:spTgt spid="10"/>
                                        </p:tgtEl>
                                      </p:cBhvr>
                                    </p:animEffect>
                                    <p:anim calcmode="lin" valueType="num">
                                      <p:cBhvr>
                                        <p:cTn id="52" dur="3000" fill="hold"/>
                                        <p:tgtEl>
                                          <p:spTgt spid="10"/>
                                        </p:tgtEl>
                                        <p:attrNameLst>
                                          <p:attrName>ppt_x</p:attrName>
                                        </p:attrNameLst>
                                      </p:cBhvr>
                                      <p:tavLst>
                                        <p:tav tm="0">
                                          <p:val>
                                            <p:strVal val="#ppt_x"/>
                                          </p:val>
                                        </p:tav>
                                        <p:tav tm="100000">
                                          <p:val>
                                            <p:strVal val="#ppt_x"/>
                                          </p:val>
                                        </p:tav>
                                      </p:tavLst>
                                    </p:anim>
                                    <p:anim calcmode="lin" valueType="num">
                                      <p:cBhvr>
                                        <p:cTn id="53" dur="2700" decel="100000" fill="hold"/>
                                        <p:tgtEl>
                                          <p:spTgt spid="10"/>
                                        </p:tgtEl>
                                        <p:attrNameLst>
                                          <p:attrName>ppt_y</p:attrName>
                                        </p:attrNameLst>
                                      </p:cBhvr>
                                      <p:tavLst>
                                        <p:tav tm="0">
                                          <p:val>
                                            <p:strVal val="#ppt_y+1"/>
                                          </p:val>
                                        </p:tav>
                                        <p:tav tm="100000">
                                          <p:val>
                                            <p:strVal val="#ppt_y-.03"/>
                                          </p:val>
                                        </p:tav>
                                      </p:tavLst>
                                    </p:anim>
                                    <p:anim calcmode="lin" valueType="num">
                                      <p:cBhvr>
                                        <p:cTn id="54" dur="300" accel="100000" fill="hold">
                                          <p:stCondLst>
                                            <p:cond delay="2700"/>
                                          </p:stCondLst>
                                        </p:cTn>
                                        <p:tgtEl>
                                          <p:spTgt spid="10"/>
                                        </p:tgtEl>
                                        <p:attrNameLst>
                                          <p:attrName>ppt_y</p:attrName>
                                        </p:attrNameLst>
                                      </p:cBhvr>
                                      <p:tavLst>
                                        <p:tav tm="0">
                                          <p:val>
                                            <p:strVal val="#ppt_y-.03"/>
                                          </p:val>
                                        </p:tav>
                                        <p:tav tm="100000">
                                          <p:val>
                                            <p:strVal val="#ppt_y"/>
                                          </p:val>
                                        </p:tav>
                                      </p:tavLst>
                                    </p:anim>
                                  </p:childTnLst>
                                </p:cTn>
                              </p:par>
                              <p:par>
                                <p:cTn id="55" presetID="55" presetClass="entr" presetSubtype="0" fill="hold" nodeType="withEffect">
                                  <p:stCondLst>
                                    <p:cond delay="0"/>
                                  </p:stCondLst>
                                  <p:childTnLst>
                                    <p:set>
                                      <p:cBhvr>
                                        <p:cTn id="56" dur="1" fill="hold">
                                          <p:stCondLst>
                                            <p:cond delay="0"/>
                                          </p:stCondLst>
                                        </p:cTn>
                                        <p:tgtEl>
                                          <p:spTgt spid="12">
                                            <p:txEl>
                                              <p:pRg st="0" end="0"/>
                                            </p:txEl>
                                          </p:spTgt>
                                        </p:tgtEl>
                                        <p:attrNameLst>
                                          <p:attrName>style.visibility</p:attrName>
                                        </p:attrNameLst>
                                      </p:cBhvr>
                                      <p:to>
                                        <p:strVal val="visible"/>
                                      </p:to>
                                    </p:set>
                                    <p:anim calcmode="lin" valueType="num">
                                      <p:cBhvr>
                                        <p:cTn id="57" dur="3000" fill="hold"/>
                                        <p:tgtEl>
                                          <p:spTgt spid="12">
                                            <p:txEl>
                                              <p:pRg st="0" end="0"/>
                                            </p:txEl>
                                          </p:spTgt>
                                        </p:tgtEl>
                                        <p:attrNameLst>
                                          <p:attrName>ppt_w</p:attrName>
                                        </p:attrNameLst>
                                      </p:cBhvr>
                                      <p:tavLst>
                                        <p:tav tm="0">
                                          <p:val>
                                            <p:strVal val="#ppt_w*0.70"/>
                                          </p:val>
                                        </p:tav>
                                        <p:tav tm="100000">
                                          <p:val>
                                            <p:strVal val="#ppt_w"/>
                                          </p:val>
                                        </p:tav>
                                      </p:tavLst>
                                    </p:anim>
                                    <p:anim calcmode="lin" valueType="num">
                                      <p:cBhvr>
                                        <p:cTn id="58" dur="3000" fill="hold"/>
                                        <p:tgtEl>
                                          <p:spTgt spid="12">
                                            <p:txEl>
                                              <p:pRg st="0" end="0"/>
                                            </p:txEl>
                                          </p:spTgt>
                                        </p:tgtEl>
                                        <p:attrNameLst>
                                          <p:attrName>ppt_h</p:attrName>
                                        </p:attrNameLst>
                                      </p:cBhvr>
                                      <p:tavLst>
                                        <p:tav tm="0">
                                          <p:val>
                                            <p:strVal val="#ppt_h"/>
                                          </p:val>
                                        </p:tav>
                                        <p:tav tm="100000">
                                          <p:val>
                                            <p:strVal val="#ppt_h"/>
                                          </p:val>
                                        </p:tav>
                                      </p:tavLst>
                                    </p:anim>
                                    <p:animEffect transition="in" filter="fade">
                                      <p:cBhvr>
                                        <p:cTn id="59" dur="3000"/>
                                        <p:tgtEl>
                                          <p:spTgt spid="12">
                                            <p:txEl>
                                              <p:pRg st="0" end="0"/>
                                            </p:txEl>
                                          </p:spTgt>
                                        </p:tgtEl>
                                      </p:cBhvr>
                                    </p:animEffect>
                                  </p:childTnLst>
                                </p:cTn>
                              </p:par>
                              <p:par>
                                <p:cTn id="60" presetID="55" presetClass="entr" presetSubtype="0" fill="hold" nodeType="withEffect">
                                  <p:stCondLst>
                                    <p:cond delay="0"/>
                                  </p:stCondLst>
                                  <p:childTnLst>
                                    <p:set>
                                      <p:cBhvr>
                                        <p:cTn id="61" dur="1" fill="hold">
                                          <p:stCondLst>
                                            <p:cond delay="0"/>
                                          </p:stCondLst>
                                        </p:cTn>
                                        <p:tgtEl>
                                          <p:spTgt spid="12">
                                            <p:txEl>
                                              <p:pRg st="1" end="1"/>
                                            </p:txEl>
                                          </p:spTgt>
                                        </p:tgtEl>
                                        <p:attrNameLst>
                                          <p:attrName>style.visibility</p:attrName>
                                        </p:attrNameLst>
                                      </p:cBhvr>
                                      <p:to>
                                        <p:strVal val="visible"/>
                                      </p:to>
                                    </p:set>
                                    <p:anim calcmode="lin" valueType="num">
                                      <p:cBhvr>
                                        <p:cTn id="62" dur="3000" fill="hold"/>
                                        <p:tgtEl>
                                          <p:spTgt spid="12">
                                            <p:txEl>
                                              <p:pRg st="1" end="1"/>
                                            </p:txEl>
                                          </p:spTgt>
                                        </p:tgtEl>
                                        <p:attrNameLst>
                                          <p:attrName>ppt_w</p:attrName>
                                        </p:attrNameLst>
                                      </p:cBhvr>
                                      <p:tavLst>
                                        <p:tav tm="0">
                                          <p:val>
                                            <p:strVal val="#ppt_w*0.70"/>
                                          </p:val>
                                        </p:tav>
                                        <p:tav tm="100000">
                                          <p:val>
                                            <p:strVal val="#ppt_w"/>
                                          </p:val>
                                        </p:tav>
                                      </p:tavLst>
                                    </p:anim>
                                    <p:anim calcmode="lin" valueType="num">
                                      <p:cBhvr>
                                        <p:cTn id="63" dur="3000" fill="hold"/>
                                        <p:tgtEl>
                                          <p:spTgt spid="12">
                                            <p:txEl>
                                              <p:pRg st="1" end="1"/>
                                            </p:txEl>
                                          </p:spTgt>
                                        </p:tgtEl>
                                        <p:attrNameLst>
                                          <p:attrName>ppt_h</p:attrName>
                                        </p:attrNameLst>
                                      </p:cBhvr>
                                      <p:tavLst>
                                        <p:tav tm="0">
                                          <p:val>
                                            <p:strVal val="#ppt_h"/>
                                          </p:val>
                                        </p:tav>
                                        <p:tav tm="100000">
                                          <p:val>
                                            <p:strVal val="#ppt_h"/>
                                          </p:val>
                                        </p:tav>
                                      </p:tavLst>
                                    </p:anim>
                                    <p:animEffect transition="in" filter="fade">
                                      <p:cBhvr>
                                        <p:cTn id="64" dur="30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descr="M:\Экзамен\WilhelmHauff_portrait.jpg"/>
          <p:cNvPicPr>
            <a:picLocks noChangeAspect="1" noChangeArrowheads="1"/>
          </p:cNvPicPr>
          <p:nvPr/>
        </p:nvPicPr>
        <p:blipFill>
          <a:blip r:embed="rId2" cstate="print"/>
          <a:stretch>
            <a:fillRect/>
          </a:stretch>
        </p:blipFill>
        <p:spPr bwMode="auto">
          <a:xfrm>
            <a:off x="1285852" y="1428736"/>
            <a:ext cx="6500858" cy="5200687"/>
          </a:xfrm>
          <a:prstGeom prst="rect">
            <a:avLst/>
          </a:prstGeom>
          <a:noFill/>
        </p:spPr>
      </p:pic>
      <p:sp>
        <p:nvSpPr>
          <p:cNvPr id="6" name="Заголовок 5"/>
          <p:cNvSpPr>
            <a:spLocks noGrp="1"/>
          </p:cNvSpPr>
          <p:nvPr>
            <p:ph type="title"/>
          </p:nvPr>
        </p:nvSpPr>
        <p:spPr>
          <a:xfrm>
            <a:off x="539552" y="332656"/>
            <a:ext cx="8229600" cy="1143000"/>
          </a:xfrm>
        </p:spPr>
        <p:txBody>
          <a:bodyPr/>
          <a:lstStyle/>
          <a:p>
            <a:r>
              <a:rPr lang="en-US"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WILHELM HAUFF</a:t>
            </a:r>
            <a:endParaRPr lang="ru-RU"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1026" name="Picture 2" descr="M:\Экзамен\15_0.jpg"/>
          <p:cNvPicPr>
            <a:picLocks noChangeAspect="1" noChangeArrowheads="1"/>
          </p:cNvPicPr>
          <p:nvPr/>
        </p:nvPicPr>
        <p:blipFill>
          <a:blip r:embed="rId3" cstate="print"/>
          <a:stretch>
            <a:fillRect/>
          </a:stretch>
        </p:blipFill>
        <p:spPr bwMode="auto">
          <a:xfrm>
            <a:off x="357158" y="285728"/>
            <a:ext cx="1277888" cy="1277888"/>
          </a:xfrm>
          <a:prstGeom prst="rect">
            <a:avLst/>
          </a:prstGeom>
          <a:noFill/>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par>
                                <p:cTn id="10" presetID="37"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3000"/>
                                        <p:tgtEl>
                                          <p:spTgt spid="13"/>
                                        </p:tgtEl>
                                      </p:cBhvr>
                                    </p:animEffect>
                                    <p:anim calcmode="lin" valueType="num">
                                      <p:cBhvr>
                                        <p:cTn id="13" dur="3000" fill="hold"/>
                                        <p:tgtEl>
                                          <p:spTgt spid="13"/>
                                        </p:tgtEl>
                                        <p:attrNameLst>
                                          <p:attrName>ppt_x</p:attrName>
                                        </p:attrNameLst>
                                      </p:cBhvr>
                                      <p:tavLst>
                                        <p:tav tm="0">
                                          <p:val>
                                            <p:strVal val="#ppt_x"/>
                                          </p:val>
                                        </p:tav>
                                        <p:tav tm="100000">
                                          <p:val>
                                            <p:strVal val="#ppt_x"/>
                                          </p:val>
                                        </p:tav>
                                      </p:tavLst>
                                    </p:anim>
                                    <p:anim calcmode="lin" valueType="num">
                                      <p:cBhvr>
                                        <p:cTn id="14" dur="2700" decel="100000" fill="hold"/>
                                        <p:tgtEl>
                                          <p:spTgt spid="13"/>
                                        </p:tgtEl>
                                        <p:attrNameLst>
                                          <p:attrName>ppt_y</p:attrName>
                                        </p:attrNameLst>
                                      </p:cBhvr>
                                      <p:tavLst>
                                        <p:tav tm="0">
                                          <p:val>
                                            <p:strVal val="#ppt_y+1"/>
                                          </p:val>
                                        </p:tav>
                                        <p:tav tm="100000">
                                          <p:val>
                                            <p:strVal val="#ppt_y-.03"/>
                                          </p:val>
                                        </p:tav>
                                      </p:tavLst>
                                    </p:anim>
                                    <p:anim calcmode="lin" valueType="num">
                                      <p:cBhvr>
                                        <p:cTn id="15" dur="300" accel="100000" fill="hold">
                                          <p:stCondLst>
                                            <p:cond delay="27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descr="M:\Экзамен\WilhelmHauff_portrait.jpg"/>
          <p:cNvPicPr>
            <a:picLocks noChangeAspect="1" noChangeArrowheads="1"/>
          </p:cNvPicPr>
          <p:nvPr/>
        </p:nvPicPr>
        <p:blipFill>
          <a:blip r:embed="rId2" cstate="print"/>
          <a:stretch>
            <a:fillRect/>
          </a:stretch>
        </p:blipFill>
        <p:spPr bwMode="auto">
          <a:xfrm>
            <a:off x="642910" y="2285992"/>
            <a:ext cx="2629019" cy="3628047"/>
          </a:xfrm>
          <a:prstGeom prst="rect">
            <a:avLst/>
          </a:prstGeom>
          <a:noFill/>
        </p:spPr>
      </p:pic>
      <p:sp>
        <p:nvSpPr>
          <p:cNvPr id="6" name="Заголовок 5"/>
          <p:cNvSpPr>
            <a:spLocks noGrp="1"/>
          </p:cNvSpPr>
          <p:nvPr>
            <p:ph type="title"/>
          </p:nvPr>
        </p:nvSpPr>
        <p:spPr>
          <a:xfrm>
            <a:off x="539552" y="332656"/>
            <a:ext cx="8229600" cy="1143000"/>
          </a:xfrm>
        </p:spPr>
        <p:txBody>
          <a:bodyPr/>
          <a:lstStyle/>
          <a:p>
            <a:r>
              <a:rPr lang="en-US"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WILHELM HAUFF</a:t>
            </a:r>
            <a:endParaRPr lang="ru-RU"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1026" name="Picture 2" descr="M:\Экзамен\15_0.jpg"/>
          <p:cNvPicPr>
            <a:picLocks noChangeAspect="1" noChangeArrowheads="1"/>
          </p:cNvPicPr>
          <p:nvPr/>
        </p:nvPicPr>
        <p:blipFill>
          <a:blip r:embed="rId3" cstate="print"/>
          <a:stretch>
            <a:fillRect/>
          </a:stretch>
        </p:blipFill>
        <p:spPr bwMode="auto">
          <a:xfrm>
            <a:off x="395536" y="260648"/>
            <a:ext cx="1277888" cy="1277888"/>
          </a:xfrm>
          <a:prstGeom prst="rect">
            <a:avLst/>
          </a:prstGeom>
          <a:noFill/>
        </p:spPr>
      </p:pic>
      <p:sp>
        <p:nvSpPr>
          <p:cNvPr id="7" name="Прямоугольник 6"/>
          <p:cNvSpPr/>
          <p:nvPr/>
        </p:nvSpPr>
        <p:spPr>
          <a:xfrm>
            <a:off x="3571868" y="1785926"/>
            <a:ext cx="1750800" cy="523220"/>
          </a:xfrm>
          <a:prstGeom prst="rect">
            <a:avLst/>
          </a:prstGeom>
        </p:spPr>
        <p:txBody>
          <a:bodyPr wrap="none">
            <a:spAutoFit/>
          </a:bodyPr>
          <a:lstStyle/>
          <a:p>
            <a:r>
              <a:rPr lang="de-DE" sz="2800" dirty="0" smtClean="0"/>
              <a:t>  </a:t>
            </a:r>
            <a:r>
              <a:rPr lang="de-DE" sz="2800" b="1" dirty="0" smtClean="0">
                <a:latin typeface="Times New Roman" pitchFamily="18" charset="0"/>
                <a:cs typeface="Times New Roman" pitchFamily="18" charset="0"/>
              </a:rPr>
              <a:t>Romane </a:t>
            </a:r>
            <a:endParaRPr lang="ru-RU" sz="2800" b="1" dirty="0">
              <a:latin typeface="Times New Roman" pitchFamily="18" charset="0"/>
              <a:cs typeface="Times New Roman" pitchFamily="18" charset="0"/>
            </a:endParaRPr>
          </a:p>
        </p:txBody>
      </p:sp>
      <p:pic>
        <p:nvPicPr>
          <p:cNvPr id="8" name="Picture 3" descr="M:\Экзамен\WilhelmHauff_portrait.jpg"/>
          <p:cNvPicPr>
            <a:picLocks noChangeAspect="1" noChangeArrowheads="1"/>
          </p:cNvPicPr>
          <p:nvPr/>
        </p:nvPicPr>
        <p:blipFill>
          <a:blip r:embed="rId4" cstate="print"/>
          <a:stretch>
            <a:fillRect/>
          </a:stretch>
        </p:blipFill>
        <p:spPr bwMode="auto">
          <a:xfrm>
            <a:off x="4858304" y="2571744"/>
            <a:ext cx="3571900" cy="3571900"/>
          </a:xfrm>
          <a:prstGeom prst="rect">
            <a:avLst/>
          </a:prstGeom>
          <a:noFill/>
        </p:spPr>
      </p:pic>
      <p:sp>
        <p:nvSpPr>
          <p:cNvPr id="9" name="Прямоугольник 8"/>
          <p:cNvSpPr/>
          <p:nvPr/>
        </p:nvSpPr>
        <p:spPr>
          <a:xfrm>
            <a:off x="357158" y="6072206"/>
            <a:ext cx="5755102" cy="461665"/>
          </a:xfrm>
          <a:prstGeom prst="rect">
            <a:avLst/>
          </a:prstGeom>
        </p:spPr>
        <p:txBody>
          <a:bodyPr wrap="none">
            <a:spAutoFit/>
          </a:bodyPr>
          <a:lstStyle/>
          <a:p>
            <a:r>
              <a:rPr lang="de-DE" sz="2400" dirty="0" smtClean="0">
                <a:latin typeface="Times New Roman" pitchFamily="18" charset="0"/>
                <a:cs typeface="Times New Roman" pitchFamily="18" charset="0"/>
              </a:rPr>
              <a:t>"Mitteilungen aus den Memoiren des Satans"</a:t>
            </a:r>
            <a:endParaRPr lang="ru-RU" sz="2400" dirty="0">
              <a:latin typeface="Times New Roman" pitchFamily="18" charset="0"/>
              <a:cs typeface="Times New Roman" pitchFamily="18" charset="0"/>
            </a:endParaRPr>
          </a:p>
        </p:txBody>
      </p:sp>
      <p:sp>
        <p:nvSpPr>
          <p:cNvPr id="10" name="Прямоугольник 9"/>
          <p:cNvSpPr/>
          <p:nvPr/>
        </p:nvSpPr>
        <p:spPr>
          <a:xfrm>
            <a:off x="5715008" y="2143116"/>
            <a:ext cx="2981907" cy="461665"/>
          </a:xfrm>
          <a:prstGeom prst="rect">
            <a:avLst/>
          </a:prstGeom>
        </p:spPr>
        <p:txBody>
          <a:bodyPr wrap="none">
            <a:spAutoFit/>
          </a:bodyPr>
          <a:lstStyle/>
          <a:p>
            <a:r>
              <a:rPr lang="de-DE" sz="2400" dirty="0" smtClean="0">
                <a:latin typeface="Times New Roman" pitchFamily="18" charset="0"/>
                <a:cs typeface="Times New Roman" pitchFamily="18" charset="0"/>
              </a:rPr>
              <a:t>"Der Mann im Mond" </a:t>
            </a:r>
            <a:endParaRPr lang="ru-RU" sz="2400" dirty="0">
              <a:latin typeface="Times New Roman" pitchFamily="18" charset="0"/>
              <a:cs typeface="Times New Roman" pitchFamily="18"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childTnLst>
                          </p:cTn>
                        </p:par>
                        <p:par>
                          <p:cTn id="10" fill="hold">
                            <p:stCondLst>
                              <p:cond delay="3000"/>
                            </p:stCondLst>
                            <p:childTnLst>
                              <p:par>
                                <p:cTn id="11" presetID="55" presetClass="entr" presetSubtype="0" fill="hold" nodeType="after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p:cTn id="13" dur="3000" fill="hold"/>
                                        <p:tgtEl>
                                          <p:spTgt spid="7">
                                            <p:txEl>
                                              <p:pRg st="0" end="0"/>
                                            </p:txEl>
                                          </p:spTgt>
                                        </p:tgtEl>
                                        <p:attrNameLst>
                                          <p:attrName>ppt_w</p:attrName>
                                        </p:attrNameLst>
                                      </p:cBhvr>
                                      <p:tavLst>
                                        <p:tav tm="0">
                                          <p:val>
                                            <p:strVal val="#ppt_w*0.70"/>
                                          </p:val>
                                        </p:tav>
                                        <p:tav tm="100000">
                                          <p:val>
                                            <p:strVal val="#ppt_w"/>
                                          </p:val>
                                        </p:tav>
                                      </p:tavLst>
                                    </p:anim>
                                    <p:anim calcmode="lin" valueType="num">
                                      <p:cBhvr>
                                        <p:cTn id="14" dur="3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15" dur="3000"/>
                                        <p:tgtEl>
                                          <p:spTgt spid="7">
                                            <p:txEl>
                                              <p:pRg st="0" end="0"/>
                                            </p:txEl>
                                          </p:spTgt>
                                        </p:tgtEl>
                                      </p:cBhvr>
                                    </p:animEffect>
                                  </p:childTnLst>
                                </p:cTn>
                              </p:par>
                            </p:childTnLst>
                          </p:cTn>
                        </p:par>
                        <p:par>
                          <p:cTn id="16" fill="hold">
                            <p:stCondLst>
                              <p:cond delay="6000"/>
                            </p:stCondLst>
                            <p:childTnLst>
                              <p:par>
                                <p:cTn id="17" presetID="37"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3000"/>
                                        <p:tgtEl>
                                          <p:spTgt spid="13"/>
                                        </p:tgtEl>
                                      </p:cBhvr>
                                    </p:animEffect>
                                    <p:anim calcmode="lin" valueType="num">
                                      <p:cBhvr>
                                        <p:cTn id="20" dur="3000" fill="hold"/>
                                        <p:tgtEl>
                                          <p:spTgt spid="13"/>
                                        </p:tgtEl>
                                        <p:attrNameLst>
                                          <p:attrName>ppt_x</p:attrName>
                                        </p:attrNameLst>
                                      </p:cBhvr>
                                      <p:tavLst>
                                        <p:tav tm="0">
                                          <p:val>
                                            <p:strVal val="#ppt_x"/>
                                          </p:val>
                                        </p:tav>
                                        <p:tav tm="100000">
                                          <p:val>
                                            <p:strVal val="#ppt_x"/>
                                          </p:val>
                                        </p:tav>
                                      </p:tavLst>
                                    </p:anim>
                                    <p:anim calcmode="lin" valueType="num">
                                      <p:cBhvr>
                                        <p:cTn id="21" dur="2700" decel="100000" fill="hold"/>
                                        <p:tgtEl>
                                          <p:spTgt spid="13"/>
                                        </p:tgtEl>
                                        <p:attrNameLst>
                                          <p:attrName>ppt_y</p:attrName>
                                        </p:attrNameLst>
                                      </p:cBhvr>
                                      <p:tavLst>
                                        <p:tav tm="0">
                                          <p:val>
                                            <p:strVal val="#ppt_y+1"/>
                                          </p:val>
                                        </p:tav>
                                        <p:tav tm="100000">
                                          <p:val>
                                            <p:strVal val="#ppt_y-.03"/>
                                          </p:val>
                                        </p:tav>
                                      </p:tavLst>
                                    </p:anim>
                                    <p:anim calcmode="lin" valueType="num">
                                      <p:cBhvr>
                                        <p:cTn id="22" dur="300" accel="100000" fill="hold">
                                          <p:stCondLst>
                                            <p:cond delay="2700"/>
                                          </p:stCondLst>
                                        </p:cTn>
                                        <p:tgtEl>
                                          <p:spTgt spid="13"/>
                                        </p:tgtEl>
                                        <p:attrNameLst>
                                          <p:attrName>ppt_y</p:attrName>
                                        </p:attrNameLst>
                                      </p:cBhvr>
                                      <p:tavLst>
                                        <p:tav tm="0">
                                          <p:val>
                                            <p:strVal val="#ppt_y-.03"/>
                                          </p:val>
                                        </p:tav>
                                        <p:tav tm="100000">
                                          <p:val>
                                            <p:strVal val="#ppt_y"/>
                                          </p:val>
                                        </p:tav>
                                      </p:tavLst>
                                    </p:anim>
                                  </p:childTnLst>
                                </p:cTn>
                              </p:par>
                              <p:par>
                                <p:cTn id="23" presetID="55" presetClass="entr" presetSubtype="0" fill="hold" nodeType="with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 calcmode="lin" valueType="num">
                                      <p:cBhvr>
                                        <p:cTn id="25" dur="3000" fill="hold"/>
                                        <p:tgtEl>
                                          <p:spTgt spid="9">
                                            <p:txEl>
                                              <p:pRg st="0" end="0"/>
                                            </p:txEl>
                                          </p:spTgt>
                                        </p:tgtEl>
                                        <p:attrNameLst>
                                          <p:attrName>ppt_w</p:attrName>
                                        </p:attrNameLst>
                                      </p:cBhvr>
                                      <p:tavLst>
                                        <p:tav tm="0">
                                          <p:val>
                                            <p:strVal val="#ppt_w*0.70"/>
                                          </p:val>
                                        </p:tav>
                                        <p:tav tm="100000">
                                          <p:val>
                                            <p:strVal val="#ppt_w"/>
                                          </p:val>
                                        </p:tav>
                                      </p:tavLst>
                                    </p:anim>
                                    <p:anim calcmode="lin" valueType="num">
                                      <p:cBhvr>
                                        <p:cTn id="26" dur="3000" fill="hold"/>
                                        <p:tgtEl>
                                          <p:spTgt spid="9">
                                            <p:txEl>
                                              <p:pRg st="0" end="0"/>
                                            </p:txEl>
                                          </p:spTgt>
                                        </p:tgtEl>
                                        <p:attrNameLst>
                                          <p:attrName>ppt_h</p:attrName>
                                        </p:attrNameLst>
                                      </p:cBhvr>
                                      <p:tavLst>
                                        <p:tav tm="0">
                                          <p:val>
                                            <p:strVal val="#ppt_h"/>
                                          </p:val>
                                        </p:tav>
                                        <p:tav tm="100000">
                                          <p:val>
                                            <p:strVal val="#ppt_h"/>
                                          </p:val>
                                        </p:tav>
                                      </p:tavLst>
                                    </p:anim>
                                    <p:animEffect transition="in" filter="fade">
                                      <p:cBhvr>
                                        <p:cTn id="27" dur="3000"/>
                                        <p:tgtEl>
                                          <p:spTgt spid="9">
                                            <p:txEl>
                                              <p:pRg st="0" end="0"/>
                                            </p:txEl>
                                          </p:spTgt>
                                        </p:tgtEl>
                                      </p:cBhvr>
                                    </p:animEffect>
                                  </p:childTnLst>
                                </p:cTn>
                              </p:par>
                            </p:childTnLst>
                          </p:cTn>
                        </p:par>
                        <p:par>
                          <p:cTn id="28" fill="hold">
                            <p:stCondLst>
                              <p:cond delay="9000"/>
                            </p:stCondLst>
                            <p:childTnLst>
                              <p:par>
                                <p:cTn id="29" presetID="37"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3000"/>
                                        <p:tgtEl>
                                          <p:spTgt spid="8"/>
                                        </p:tgtEl>
                                      </p:cBhvr>
                                    </p:animEffect>
                                    <p:anim calcmode="lin" valueType="num">
                                      <p:cBhvr>
                                        <p:cTn id="32" dur="3000" fill="hold"/>
                                        <p:tgtEl>
                                          <p:spTgt spid="8"/>
                                        </p:tgtEl>
                                        <p:attrNameLst>
                                          <p:attrName>ppt_x</p:attrName>
                                        </p:attrNameLst>
                                      </p:cBhvr>
                                      <p:tavLst>
                                        <p:tav tm="0">
                                          <p:val>
                                            <p:strVal val="#ppt_x"/>
                                          </p:val>
                                        </p:tav>
                                        <p:tav tm="100000">
                                          <p:val>
                                            <p:strVal val="#ppt_x"/>
                                          </p:val>
                                        </p:tav>
                                      </p:tavLst>
                                    </p:anim>
                                    <p:anim calcmode="lin" valueType="num">
                                      <p:cBhvr>
                                        <p:cTn id="33" dur="2700" decel="100000" fill="hold"/>
                                        <p:tgtEl>
                                          <p:spTgt spid="8"/>
                                        </p:tgtEl>
                                        <p:attrNameLst>
                                          <p:attrName>ppt_y</p:attrName>
                                        </p:attrNameLst>
                                      </p:cBhvr>
                                      <p:tavLst>
                                        <p:tav tm="0">
                                          <p:val>
                                            <p:strVal val="#ppt_y+1"/>
                                          </p:val>
                                        </p:tav>
                                        <p:tav tm="100000">
                                          <p:val>
                                            <p:strVal val="#ppt_y-.03"/>
                                          </p:val>
                                        </p:tav>
                                      </p:tavLst>
                                    </p:anim>
                                    <p:anim calcmode="lin" valueType="num">
                                      <p:cBhvr>
                                        <p:cTn id="34" dur="300" accel="100000" fill="hold">
                                          <p:stCondLst>
                                            <p:cond delay="2700"/>
                                          </p:stCondLst>
                                        </p:cTn>
                                        <p:tgtEl>
                                          <p:spTgt spid="8"/>
                                        </p:tgtEl>
                                        <p:attrNameLst>
                                          <p:attrName>ppt_y</p:attrName>
                                        </p:attrNameLst>
                                      </p:cBhvr>
                                      <p:tavLst>
                                        <p:tav tm="0">
                                          <p:val>
                                            <p:strVal val="#ppt_y-.03"/>
                                          </p:val>
                                        </p:tav>
                                        <p:tav tm="100000">
                                          <p:val>
                                            <p:strVal val="#ppt_y"/>
                                          </p:val>
                                        </p:tav>
                                      </p:tavLst>
                                    </p:anim>
                                  </p:childTnLst>
                                </p:cTn>
                              </p:par>
                              <p:par>
                                <p:cTn id="35" presetID="55" presetClass="entr" presetSubtype="0" fill="hold" nodeType="with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 calcmode="lin" valueType="num">
                                      <p:cBhvr>
                                        <p:cTn id="37" dur="3000" fill="hold"/>
                                        <p:tgtEl>
                                          <p:spTgt spid="10">
                                            <p:txEl>
                                              <p:pRg st="0" end="0"/>
                                            </p:txEl>
                                          </p:spTgt>
                                        </p:tgtEl>
                                        <p:attrNameLst>
                                          <p:attrName>ppt_w</p:attrName>
                                        </p:attrNameLst>
                                      </p:cBhvr>
                                      <p:tavLst>
                                        <p:tav tm="0">
                                          <p:val>
                                            <p:strVal val="#ppt_w*0.70"/>
                                          </p:val>
                                        </p:tav>
                                        <p:tav tm="100000">
                                          <p:val>
                                            <p:strVal val="#ppt_w"/>
                                          </p:val>
                                        </p:tav>
                                      </p:tavLst>
                                    </p:anim>
                                    <p:anim calcmode="lin" valueType="num">
                                      <p:cBhvr>
                                        <p:cTn id="38" dur="300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39" dur="3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descr="M:\Экзамен\WilhelmHauff_portrait.jpg"/>
          <p:cNvPicPr>
            <a:picLocks noChangeAspect="1" noChangeArrowheads="1"/>
          </p:cNvPicPr>
          <p:nvPr/>
        </p:nvPicPr>
        <p:blipFill>
          <a:blip r:embed="rId2" cstate="print"/>
          <a:stretch>
            <a:fillRect/>
          </a:stretch>
        </p:blipFill>
        <p:spPr bwMode="auto">
          <a:xfrm>
            <a:off x="1500166" y="1500174"/>
            <a:ext cx="6346416" cy="4209789"/>
          </a:xfrm>
          <a:prstGeom prst="rect">
            <a:avLst/>
          </a:prstGeom>
          <a:noFill/>
        </p:spPr>
      </p:pic>
      <p:sp>
        <p:nvSpPr>
          <p:cNvPr id="6" name="Заголовок 5"/>
          <p:cNvSpPr>
            <a:spLocks noGrp="1"/>
          </p:cNvSpPr>
          <p:nvPr>
            <p:ph type="title"/>
          </p:nvPr>
        </p:nvSpPr>
        <p:spPr>
          <a:xfrm>
            <a:off x="539552" y="332656"/>
            <a:ext cx="8229600" cy="1143000"/>
          </a:xfrm>
        </p:spPr>
        <p:txBody>
          <a:bodyPr/>
          <a:lstStyle/>
          <a:p>
            <a:r>
              <a:rPr lang="en-US"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WILHELM HAUFF</a:t>
            </a:r>
            <a:endParaRPr lang="ru-RU"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1026" name="Picture 2" descr="M:\Экзамен\15_0.jpg"/>
          <p:cNvPicPr>
            <a:picLocks noChangeAspect="1" noChangeArrowheads="1"/>
          </p:cNvPicPr>
          <p:nvPr/>
        </p:nvPicPr>
        <p:blipFill>
          <a:blip r:embed="rId3" cstate="print"/>
          <a:srcRect/>
          <a:stretch>
            <a:fillRect/>
          </a:stretch>
        </p:blipFill>
        <p:spPr bwMode="auto">
          <a:xfrm>
            <a:off x="395536" y="260648"/>
            <a:ext cx="1277888" cy="1277888"/>
          </a:xfrm>
          <a:prstGeom prst="rect">
            <a:avLst/>
          </a:prstGeom>
          <a:noFill/>
        </p:spPr>
      </p:pic>
      <p:sp>
        <p:nvSpPr>
          <p:cNvPr id="7" name="Прямоугольник 6"/>
          <p:cNvSpPr/>
          <p:nvPr/>
        </p:nvSpPr>
        <p:spPr>
          <a:xfrm>
            <a:off x="1571604" y="5786454"/>
            <a:ext cx="6286544" cy="461665"/>
          </a:xfrm>
          <a:prstGeom prst="rect">
            <a:avLst/>
          </a:prstGeom>
        </p:spPr>
        <p:txBody>
          <a:bodyPr wrap="square">
            <a:spAutoFit/>
          </a:bodyPr>
          <a:lstStyle/>
          <a:p>
            <a:pPr algn="ctr"/>
            <a:r>
              <a:rPr lang="de-DE" sz="2400" dirty="0" smtClean="0">
                <a:latin typeface="Times New Roman" pitchFamily="18" charset="0"/>
                <a:cs typeface="Times New Roman" pitchFamily="18" charset="0"/>
              </a:rPr>
              <a:t>heiratete 1827 seine Cousine Luise Hauff</a:t>
            </a:r>
            <a:endParaRPr lang="ru-RU" sz="2400" dirty="0">
              <a:latin typeface="Times New Roman" pitchFamily="18" charset="0"/>
              <a:cs typeface="Times New Roman" pitchFamily="18" charset="0"/>
            </a:endParaRPr>
          </a:p>
        </p:txBody>
      </p:sp>
      <p:sp>
        <p:nvSpPr>
          <p:cNvPr id="7169" name="Rectangle 1"/>
          <p:cNvSpPr>
            <a:spLocks noChangeArrowheads="1"/>
          </p:cNvSpPr>
          <p:nvPr/>
        </p:nvSpPr>
        <p:spPr bwMode="auto">
          <a:xfrm>
            <a:off x="714348" y="2500306"/>
            <a:ext cx="8001056" cy="3970318"/>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de-DE" sz="1400" b="0" i="1" u="none" strike="noStrike" cap="none" normalizeH="0" baseline="0" dirty="0" smtClean="0">
                <a:ln>
                  <a:noFill/>
                </a:ln>
                <a:solidFill>
                  <a:srgbClr val="000000"/>
                </a:solidFill>
                <a:effectLst/>
                <a:latin typeface="Arial" pitchFamily="34" charset="0"/>
                <a:ea typeface="Times New Roman" pitchFamily="18" charset="0"/>
              </a:rPr>
              <a:t>"</a:t>
            </a:r>
            <a:r>
              <a:rPr kumimoji="0" lang="de-DE" sz="3600" b="0" i="1" u="none" strike="noStrike" cap="none" normalizeH="0" baseline="0" dirty="0" smtClean="0">
                <a:ln>
                  <a:noFill/>
                </a:ln>
                <a:solidFill>
                  <a:srgbClr val="0070C0"/>
                </a:solidFill>
                <a:effectLst/>
                <a:latin typeface="Blackadder ITC" pitchFamily="82" charset="0"/>
                <a:ea typeface="Times New Roman" pitchFamily="18" charset="0"/>
                <a:cs typeface="Times New Roman" pitchFamily="18" charset="0"/>
              </a:rPr>
              <a:t>Wer hat mir diesen Stern der Liebe erhalten, der über meinem Leben wie eine Sonne leuchtet? Ich fühle es, ich wurzelte vorher nicht auf der Erde, die Liebe zu diesem liebenswürdigen Wesen hat mich gelehrt, über mich selbst zu denken, hat mir die Kraft gegeben, mir eine Bahn zu brechen, eine Kraft, die mir bis heute unerklärlich ist."</a:t>
            </a:r>
            <a:endParaRPr kumimoji="0" lang="de-DE" sz="3600" b="0" i="0" u="none" strike="noStrike" cap="none" normalizeH="0" baseline="0" dirty="0" smtClean="0">
              <a:ln>
                <a:noFill/>
              </a:ln>
              <a:solidFill>
                <a:srgbClr val="0070C0"/>
              </a:solidFill>
              <a:effectLst/>
              <a:latin typeface="Blackadder ITC" pitchFamily="82" charset="0"/>
              <a:cs typeface="Times New Roman" pitchFamily="18" charset="0"/>
            </a:endParaRPr>
          </a:p>
        </p:txBody>
      </p:sp>
      <p:pic>
        <p:nvPicPr>
          <p:cNvPr id="8" name="Рисунок 7" descr="0_2965a_96c5b462_S.jpeg"/>
          <p:cNvPicPr>
            <a:picLocks noChangeAspect="1"/>
          </p:cNvPicPr>
          <p:nvPr/>
        </p:nvPicPr>
        <p:blipFill>
          <a:blip r:embed="rId4" cstate="print"/>
          <a:stretch>
            <a:fillRect/>
          </a:stretch>
        </p:blipFill>
        <p:spPr>
          <a:xfrm>
            <a:off x="0" y="-214338"/>
            <a:ext cx="2544336" cy="3000396"/>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par>
                                <p:cTn id="10" presetID="37"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3000"/>
                                        <p:tgtEl>
                                          <p:spTgt spid="13"/>
                                        </p:tgtEl>
                                      </p:cBhvr>
                                    </p:animEffect>
                                    <p:anim calcmode="lin" valueType="num">
                                      <p:cBhvr>
                                        <p:cTn id="13" dur="3000" fill="hold"/>
                                        <p:tgtEl>
                                          <p:spTgt spid="13"/>
                                        </p:tgtEl>
                                        <p:attrNameLst>
                                          <p:attrName>ppt_x</p:attrName>
                                        </p:attrNameLst>
                                      </p:cBhvr>
                                      <p:tavLst>
                                        <p:tav tm="0">
                                          <p:val>
                                            <p:strVal val="#ppt_x"/>
                                          </p:val>
                                        </p:tav>
                                        <p:tav tm="100000">
                                          <p:val>
                                            <p:strVal val="#ppt_x"/>
                                          </p:val>
                                        </p:tav>
                                      </p:tavLst>
                                    </p:anim>
                                    <p:anim calcmode="lin" valueType="num">
                                      <p:cBhvr>
                                        <p:cTn id="14" dur="2700" decel="100000" fill="hold"/>
                                        <p:tgtEl>
                                          <p:spTgt spid="13"/>
                                        </p:tgtEl>
                                        <p:attrNameLst>
                                          <p:attrName>ppt_y</p:attrName>
                                        </p:attrNameLst>
                                      </p:cBhvr>
                                      <p:tavLst>
                                        <p:tav tm="0">
                                          <p:val>
                                            <p:strVal val="#ppt_y+1"/>
                                          </p:val>
                                        </p:tav>
                                        <p:tav tm="100000">
                                          <p:val>
                                            <p:strVal val="#ppt_y-.03"/>
                                          </p:val>
                                        </p:tav>
                                      </p:tavLst>
                                    </p:anim>
                                    <p:anim calcmode="lin" valueType="num">
                                      <p:cBhvr>
                                        <p:cTn id="15" dur="300" accel="100000" fill="hold">
                                          <p:stCondLst>
                                            <p:cond delay="2700"/>
                                          </p:stCondLst>
                                        </p:cTn>
                                        <p:tgtEl>
                                          <p:spTgt spid="13"/>
                                        </p:tgtEl>
                                        <p:attrNameLst>
                                          <p:attrName>ppt_y</p:attrName>
                                        </p:attrNameLst>
                                      </p:cBhvr>
                                      <p:tavLst>
                                        <p:tav tm="0">
                                          <p:val>
                                            <p:strVal val="#ppt_y-.03"/>
                                          </p:val>
                                        </p:tav>
                                        <p:tav tm="100000">
                                          <p:val>
                                            <p:strVal val="#ppt_y"/>
                                          </p:val>
                                        </p:tav>
                                      </p:tavLst>
                                    </p:anim>
                                  </p:childTnLst>
                                </p:cTn>
                              </p:par>
                            </p:childTnLst>
                          </p:cTn>
                        </p:par>
                        <p:par>
                          <p:cTn id="16" fill="hold">
                            <p:stCondLst>
                              <p:cond delay="3000"/>
                            </p:stCondLst>
                            <p:childTnLst>
                              <p:par>
                                <p:cTn id="17" presetID="55"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2000" fill="hold"/>
                                        <p:tgtEl>
                                          <p:spTgt spid="7"/>
                                        </p:tgtEl>
                                        <p:attrNameLst>
                                          <p:attrName>ppt_w</p:attrName>
                                        </p:attrNameLst>
                                      </p:cBhvr>
                                      <p:tavLst>
                                        <p:tav tm="0">
                                          <p:val>
                                            <p:strVal val="#ppt_w*0.70"/>
                                          </p:val>
                                        </p:tav>
                                        <p:tav tm="100000">
                                          <p:val>
                                            <p:strVal val="#ppt_w"/>
                                          </p:val>
                                        </p:tav>
                                      </p:tavLst>
                                    </p:anim>
                                    <p:anim calcmode="lin" valueType="num">
                                      <p:cBhvr>
                                        <p:cTn id="20" dur="2000" fill="hold"/>
                                        <p:tgtEl>
                                          <p:spTgt spid="7"/>
                                        </p:tgtEl>
                                        <p:attrNameLst>
                                          <p:attrName>ppt_h</p:attrName>
                                        </p:attrNameLst>
                                      </p:cBhvr>
                                      <p:tavLst>
                                        <p:tav tm="0">
                                          <p:val>
                                            <p:strVal val="#ppt_h"/>
                                          </p:val>
                                        </p:tav>
                                        <p:tav tm="100000">
                                          <p:val>
                                            <p:strVal val="#ppt_h"/>
                                          </p:val>
                                        </p:tav>
                                      </p:tavLst>
                                    </p:anim>
                                    <p:animEffect transition="in" filter="fade">
                                      <p:cBhvr>
                                        <p:cTn id="21" dur="2000"/>
                                        <p:tgtEl>
                                          <p:spTgt spid="7"/>
                                        </p:tgtEl>
                                      </p:cBhvr>
                                    </p:animEffect>
                                  </p:childTnLst>
                                </p:cTn>
                              </p:par>
                            </p:childTnLst>
                          </p:cTn>
                        </p:par>
                        <p:par>
                          <p:cTn id="22" fill="hold">
                            <p:stCondLst>
                              <p:cond delay="5000"/>
                            </p:stCondLst>
                            <p:childTnLst>
                              <p:par>
                                <p:cTn id="23" presetID="55" presetClass="exit" presetSubtype="0" fill="hold" grpId="1" nodeType="afterEffect">
                                  <p:stCondLst>
                                    <p:cond delay="0"/>
                                  </p:stCondLst>
                                  <p:childTnLst>
                                    <p:anim calcmode="lin" valueType="num">
                                      <p:cBhvr>
                                        <p:cTn id="24" dur="5000"/>
                                        <p:tgtEl>
                                          <p:spTgt spid="7"/>
                                        </p:tgtEl>
                                        <p:attrNameLst>
                                          <p:attrName>ppt_w</p:attrName>
                                        </p:attrNameLst>
                                      </p:cBhvr>
                                      <p:tavLst>
                                        <p:tav tm="0">
                                          <p:val>
                                            <p:strVal val="ppt_w"/>
                                          </p:val>
                                        </p:tav>
                                        <p:tav tm="100000">
                                          <p:val>
                                            <p:strVal val="ppt_w*0.70"/>
                                          </p:val>
                                        </p:tav>
                                      </p:tavLst>
                                    </p:anim>
                                    <p:anim calcmode="lin" valueType="num">
                                      <p:cBhvr>
                                        <p:cTn id="25" dur="5000"/>
                                        <p:tgtEl>
                                          <p:spTgt spid="7"/>
                                        </p:tgtEl>
                                        <p:attrNameLst>
                                          <p:attrName>ppt_h</p:attrName>
                                        </p:attrNameLst>
                                      </p:cBhvr>
                                      <p:tavLst>
                                        <p:tav tm="0">
                                          <p:val>
                                            <p:strVal val="ppt_h"/>
                                          </p:val>
                                        </p:tav>
                                        <p:tav tm="100000">
                                          <p:val>
                                            <p:strVal val="ppt_h"/>
                                          </p:val>
                                        </p:tav>
                                      </p:tavLst>
                                    </p:anim>
                                    <p:animEffect transition="out" filter="fade">
                                      <p:cBhvr>
                                        <p:cTn id="26" dur="5000"/>
                                        <p:tgtEl>
                                          <p:spTgt spid="7"/>
                                        </p:tgtEl>
                                      </p:cBhvr>
                                    </p:animEffect>
                                    <p:set>
                                      <p:cBhvr>
                                        <p:cTn id="27" dur="1" fill="hold">
                                          <p:stCondLst>
                                            <p:cond delay="4999"/>
                                          </p:stCondLst>
                                        </p:cTn>
                                        <p:tgtEl>
                                          <p:spTgt spid="7"/>
                                        </p:tgtEl>
                                        <p:attrNameLst>
                                          <p:attrName>style.visibility</p:attrName>
                                        </p:attrNameLst>
                                      </p:cBhvr>
                                      <p:to>
                                        <p:strVal val="hidden"/>
                                      </p:to>
                                    </p:set>
                                  </p:childTnLst>
                                </p:cTn>
                              </p:par>
                            </p:childTnLst>
                          </p:cTn>
                        </p:par>
                        <p:par>
                          <p:cTn id="28" fill="hold">
                            <p:stCondLst>
                              <p:cond delay="10000"/>
                            </p:stCondLst>
                            <p:childTnLst>
                              <p:par>
                                <p:cTn id="29" presetID="55" presetClass="exit" presetSubtype="0" fill="hold" nodeType="afterEffect">
                                  <p:stCondLst>
                                    <p:cond delay="0"/>
                                  </p:stCondLst>
                                  <p:childTnLst>
                                    <p:anim calcmode="lin" valueType="num">
                                      <p:cBhvr>
                                        <p:cTn id="30" dur="5000"/>
                                        <p:tgtEl>
                                          <p:spTgt spid="13"/>
                                        </p:tgtEl>
                                        <p:attrNameLst>
                                          <p:attrName>ppt_w</p:attrName>
                                        </p:attrNameLst>
                                      </p:cBhvr>
                                      <p:tavLst>
                                        <p:tav tm="0">
                                          <p:val>
                                            <p:strVal val="ppt_w"/>
                                          </p:val>
                                        </p:tav>
                                        <p:tav tm="100000">
                                          <p:val>
                                            <p:strVal val="ppt_w*0.70"/>
                                          </p:val>
                                        </p:tav>
                                      </p:tavLst>
                                    </p:anim>
                                    <p:anim calcmode="lin" valueType="num">
                                      <p:cBhvr>
                                        <p:cTn id="31" dur="5000"/>
                                        <p:tgtEl>
                                          <p:spTgt spid="13"/>
                                        </p:tgtEl>
                                        <p:attrNameLst>
                                          <p:attrName>ppt_h</p:attrName>
                                        </p:attrNameLst>
                                      </p:cBhvr>
                                      <p:tavLst>
                                        <p:tav tm="0">
                                          <p:val>
                                            <p:strVal val="ppt_h"/>
                                          </p:val>
                                        </p:tav>
                                        <p:tav tm="100000">
                                          <p:val>
                                            <p:strVal val="ppt_h"/>
                                          </p:val>
                                        </p:tav>
                                      </p:tavLst>
                                    </p:anim>
                                    <p:animEffect transition="out" filter="fade">
                                      <p:cBhvr>
                                        <p:cTn id="32" dur="5000"/>
                                        <p:tgtEl>
                                          <p:spTgt spid="13"/>
                                        </p:tgtEl>
                                      </p:cBhvr>
                                    </p:animEffect>
                                    <p:set>
                                      <p:cBhvr>
                                        <p:cTn id="33" dur="1" fill="hold">
                                          <p:stCondLst>
                                            <p:cond delay="4999"/>
                                          </p:stCondLst>
                                        </p:cTn>
                                        <p:tgtEl>
                                          <p:spTgt spid="13"/>
                                        </p:tgtEl>
                                        <p:attrNameLst>
                                          <p:attrName>style.visibility</p:attrName>
                                        </p:attrNameLst>
                                      </p:cBhvr>
                                      <p:to>
                                        <p:strVal val="hidden"/>
                                      </p:to>
                                    </p:set>
                                  </p:childTnLst>
                                </p:cTn>
                              </p:par>
                            </p:childTnLst>
                          </p:cTn>
                        </p:par>
                        <p:par>
                          <p:cTn id="34" fill="hold">
                            <p:stCondLst>
                              <p:cond delay="15000"/>
                            </p:stCondLst>
                            <p:childTnLst>
                              <p:par>
                                <p:cTn id="35" presetID="55" presetClass="entr" presetSubtype="0" fill="hold" grpId="0" nodeType="afterEffect">
                                  <p:stCondLst>
                                    <p:cond delay="0"/>
                                  </p:stCondLst>
                                  <p:childTnLst>
                                    <p:set>
                                      <p:cBhvr>
                                        <p:cTn id="36" dur="1" fill="hold">
                                          <p:stCondLst>
                                            <p:cond delay="0"/>
                                          </p:stCondLst>
                                        </p:cTn>
                                        <p:tgtEl>
                                          <p:spTgt spid="7169"/>
                                        </p:tgtEl>
                                        <p:attrNameLst>
                                          <p:attrName>style.visibility</p:attrName>
                                        </p:attrNameLst>
                                      </p:cBhvr>
                                      <p:to>
                                        <p:strVal val="visible"/>
                                      </p:to>
                                    </p:set>
                                    <p:anim calcmode="lin" valueType="num">
                                      <p:cBhvr>
                                        <p:cTn id="37" dur="3000" fill="hold"/>
                                        <p:tgtEl>
                                          <p:spTgt spid="7169"/>
                                        </p:tgtEl>
                                        <p:attrNameLst>
                                          <p:attrName>ppt_w</p:attrName>
                                        </p:attrNameLst>
                                      </p:cBhvr>
                                      <p:tavLst>
                                        <p:tav tm="0">
                                          <p:val>
                                            <p:strVal val="#ppt_w*0.70"/>
                                          </p:val>
                                        </p:tav>
                                        <p:tav tm="100000">
                                          <p:val>
                                            <p:strVal val="#ppt_w"/>
                                          </p:val>
                                        </p:tav>
                                      </p:tavLst>
                                    </p:anim>
                                    <p:anim calcmode="lin" valueType="num">
                                      <p:cBhvr>
                                        <p:cTn id="38" dur="3000" fill="hold"/>
                                        <p:tgtEl>
                                          <p:spTgt spid="7169"/>
                                        </p:tgtEl>
                                        <p:attrNameLst>
                                          <p:attrName>ppt_h</p:attrName>
                                        </p:attrNameLst>
                                      </p:cBhvr>
                                      <p:tavLst>
                                        <p:tav tm="0">
                                          <p:val>
                                            <p:strVal val="#ppt_h"/>
                                          </p:val>
                                        </p:tav>
                                        <p:tav tm="100000">
                                          <p:val>
                                            <p:strVal val="#ppt_h"/>
                                          </p:val>
                                        </p:tav>
                                      </p:tavLst>
                                    </p:anim>
                                    <p:animEffect transition="in" filter="fade">
                                      <p:cBhvr>
                                        <p:cTn id="39" dur="3000"/>
                                        <p:tgtEl>
                                          <p:spTgt spid="7169"/>
                                        </p:tgtEl>
                                      </p:cBhvr>
                                    </p:animEffect>
                                  </p:childTnLst>
                                </p:cTn>
                              </p:par>
                              <p:par>
                                <p:cTn id="40" presetID="55" presetClass="entr" presetSubtype="0"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2000" fill="hold"/>
                                        <p:tgtEl>
                                          <p:spTgt spid="8"/>
                                        </p:tgtEl>
                                        <p:attrNameLst>
                                          <p:attrName>ppt_w</p:attrName>
                                        </p:attrNameLst>
                                      </p:cBhvr>
                                      <p:tavLst>
                                        <p:tav tm="0">
                                          <p:val>
                                            <p:strVal val="#ppt_w*0.70"/>
                                          </p:val>
                                        </p:tav>
                                        <p:tav tm="100000">
                                          <p:val>
                                            <p:strVal val="#ppt_w"/>
                                          </p:val>
                                        </p:tav>
                                      </p:tavLst>
                                    </p:anim>
                                    <p:anim calcmode="lin" valueType="num">
                                      <p:cBhvr>
                                        <p:cTn id="43" dur="2000" fill="hold"/>
                                        <p:tgtEl>
                                          <p:spTgt spid="8"/>
                                        </p:tgtEl>
                                        <p:attrNameLst>
                                          <p:attrName>ppt_h</p:attrName>
                                        </p:attrNameLst>
                                      </p:cBhvr>
                                      <p:tavLst>
                                        <p:tav tm="0">
                                          <p:val>
                                            <p:strVal val="#ppt_h"/>
                                          </p:val>
                                        </p:tav>
                                        <p:tav tm="100000">
                                          <p:val>
                                            <p:strVal val="#ppt_h"/>
                                          </p:val>
                                        </p:tav>
                                      </p:tavLst>
                                    </p:anim>
                                    <p:animEffect transition="in" filter="fade">
                                      <p:cBhvr>
                                        <p:cTn id="4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7" grpId="1"/>
      <p:bldP spid="716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755576" y="2708920"/>
            <a:ext cx="7772400" cy="1362075"/>
          </a:xfrm>
        </p:spPr>
        <p:txBody>
          <a:bodyPr/>
          <a:lstStyle/>
          <a:p>
            <a:r>
              <a:rPr lang="en-US" sz="6000" dirty="0" smtClean="0">
                <a:solidFill>
                  <a:srgbClr val="FF0000"/>
                </a:solidFill>
                <a:latin typeface="Algerian" pitchFamily="82" charset="0"/>
              </a:rPr>
              <a:t>Das </a:t>
            </a:r>
            <a:r>
              <a:rPr lang="en-US" sz="6000" dirty="0" err="1" smtClean="0">
                <a:solidFill>
                  <a:srgbClr val="FF0000"/>
                </a:solidFill>
                <a:latin typeface="Algerian" pitchFamily="82" charset="0"/>
              </a:rPr>
              <a:t>Buch</a:t>
            </a:r>
            <a:endParaRPr lang="ru-RU" sz="6000" dirty="0">
              <a:solidFill>
                <a:srgbClr val="FF0000"/>
              </a:solidFill>
            </a:endParaRPr>
          </a:p>
        </p:txBody>
      </p:sp>
      <p:sp>
        <p:nvSpPr>
          <p:cNvPr id="7" name="Текст 6"/>
          <p:cNvSpPr>
            <a:spLocks noGrp="1"/>
          </p:cNvSpPr>
          <p:nvPr>
            <p:ph type="body" idx="1"/>
          </p:nvPr>
        </p:nvSpPr>
        <p:spPr>
          <a:xfrm>
            <a:off x="827584" y="1484785"/>
            <a:ext cx="7772400" cy="936104"/>
          </a:xfrm>
        </p:spPr>
        <p:txBody>
          <a:bodyPr/>
          <a:lstStyle/>
          <a:p>
            <a:pPr algn="ctr"/>
            <a:r>
              <a:rPr lang="de-DE" sz="4800" dirty="0" smtClean="0">
                <a:solidFill>
                  <a:srgbClr val="00B050"/>
                </a:solidFill>
                <a:latin typeface="Times New Roman" pitchFamily="18" charset="0"/>
                <a:cs typeface="Times New Roman" pitchFamily="18" charset="0"/>
              </a:rPr>
              <a:t>Die Quelle der Information -</a:t>
            </a:r>
            <a:endParaRPr lang="ru-RU" sz="4800" dirty="0">
              <a:solidFill>
                <a:srgbClr val="00B050"/>
              </a:solidFill>
              <a:latin typeface="Times New Roman" pitchFamily="18" charset="0"/>
              <a:cs typeface="Times New Roman" pitchFamily="18" charset="0"/>
            </a:endParaRPr>
          </a:p>
        </p:txBody>
      </p:sp>
      <p:sp>
        <p:nvSpPr>
          <p:cNvPr id="4" name="Дата 3"/>
          <p:cNvSpPr>
            <a:spLocks noGrp="1"/>
          </p:cNvSpPr>
          <p:nvPr>
            <p:ph type="dt" sz="half" idx="10"/>
          </p:nvPr>
        </p:nvSpPr>
        <p:spPr/>
        <p:txBody>
          <a:bodyPr/>
          <a:lstStyle/>
          <a:p>
            <a:pPr>
              <a:defRPr/>
            </a:pPr>
            <a:fld id="{0415C684-962A-4A82-A37F-3C21EF1923F5}" type="datetime1">
              <a:rPr lang="ru-RU" smtClean="0"/>
              <a:pPr>
                <a:defRPr/>
              </a:pPr>
              <a:t>05.01.2015</a:t>
            </a:fld>
            <a:endParaRPr lang="ru-RU"/>
          </a:p>
        </p:txBody>
      </p:sp>
      <p:sp>
        <p:nvSpPr>
          <p:cNvPr id="5" name="Номер слайда 4"/>
          <p:cNvSpPr>
            <a:spLocks noGrp="1"/>
          </p:cNvSpPr>
          <p:nvPr>
            <p:ph type="sldNum" sz="quarter" idx="12"/>
          </p:nvPr>
        </p:nvSpPr>
        <p:spPr/>
        <p:txBody>
          <a:bodyPr/>
          <a:lstStyle/>
          <a:p>
            <a:pPr>
              <a:defRPr/>
            </a:pPr>
            <a:fld id="{EE572E8D-CB00-48C8-A90A-59095431CB70}" type="slidenum">
              <a:rPr lang="ru-RU" smtClean="0"/>
              <a:pPr>
                <a:defRPr/>
              </a:pPr>
              <a:t>4</a:t>
            </a:fld>
            <a:endParaRPr lang="ru-RU"/>
          </a:p>
        </p:txBody>
      </p:sp>
      <p:pic>
        <p:nvPicPr>
          <p:cNvPr id="2050" name="Picture 2" descr="M:\Экзамен\Полина\Книга_5.jpg"/>
          <p:cNvPicPr>
            <a:picLocks noChangeAspect="1" noChangeArrowheads="1"/>
          </p:cNvPicPr>
          <p:nvPr/>
        </p:nvPicPr>
        <p:blipFill>
          <a:blip r:embed="rId2" cstate="print"/>
          <a:srcRect/>
          <a:stretch>
            <a:fillRect/>
          </a:stretch>
        </p:blipFill>
        <p:spPr bwMode="auto">
          <a:xfrm>
            <a:off x="5076056" y="2708920"/>
            <a:ext cx="3485551" cy="2164854"/>
          </a:xfrm>
          <a:prstGeom prst="rect">
            <a:avLst/>
          </a:prstGeom>
          <a:noFill/>
        </p:spPr>
      </p:pic>
      <p:sp>
        <p:nvSpPr>
          <p:cNvPr id="9" name="Текст 6"/>
          <p:cNvSpPr txBox="1">
            <a:spLocks/>
          </p:cNvSpPr>
          <p:nvPr/>
        </p:nvSpPr>
        <p:spPr bwMode="auto">
          <a:xfrm>
            <a:off x="755576" y="5157192"/>
            <a:ext cx="7772400" cy="936104"/>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defRPr/>
            </a:pPr>
            <a:r>
              <a:rPr kumimoji="0" lang="de-DE" sz="4800" b="0" i="0" u="none" strike="noStrike" kern="1200" cap="none" spc="0" normalizeH="0" baseline="0" noProof="0" smtClean="0">
                <a:ln>
                  <a:noFill/>
                </a:ln>
                <a:solidFill>
                  <a:srgbClr val="00B050"/>
                </a:solidFill>
                <a:effectLst/>
                <a:uLnTx/>
                <a:uFillTx/>
                <a:latin typeface="Times New Roman" pitchFamily="18" charset="0"/>
                <a:ea typeface="+mn-ea"/>
                <a:cs typeface="Times New Roman" pitchFamily="18" charset="0"/>
              </a:rPr>
              <a:t>-  Die Quelle </a:t>
            </a:r>
            <a:r>
              <a:rPr kumimoji="0" lang="de-DE" sz="4800" b="0" i="0" u="none" strike="noStrike" kern="1200" cap="none" spc="0" normalizeH="0" baseline="0" noProof="0" dirty="0" smtClean="0">
                <a:ln>
                  <a:noFill/>
                </a:ln>
                <a:solidFill>
                  <a:srgbClr val="00B050"/>
                </a:solidFill>
                <a:effectLst/>
                <a:uLnTx/>
                <a:uFillTx/>
                <a:latin typeface="Times New Roman" pitchFamily="18" charset="0"/>
                <a:ea typeface="+mn-ea"/>
                <a:cs typeface="Times New Roman" pitchFamily="18" charset="0"/>
              </a:rPr>
              <a:t>des Wissens </a:t>
            </a:r>
            <a:endParaRPr kumimoji="0" lang="ru-RU" sz="4800" b="0" i="0" u="none" strike="noStrike" kern="1200" cap="none" spc="0" normalizeH="0" baseline="0" noProof="0" dirty="0">
              <a:ln>
                <a:noFill/>
              </a:ln>
              <a:solidFill>
                <a:srgbClr val="00B050"/>
              </a:solidFill>
              <a:effectLst/>
              <a:uLnTx/>
              <a:uFillTx/>
              <a:latin typeface="Times New Roman" pitchFamily="18" charset="0"/>
              <a:ea typeface="+mn-ea"/>
              <a:cs typeface="Times New Roman" pitchFamily="18"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2000" fill="hold"/>
                                        <p:tgtEl>
                                          <p:spTgt spid="7">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7">
                                            <p:txEl>
                                              <p:pRg st="0" end="0"/>
                                            </p:txEl>
                                          </p:spTgt>
                                        </p:tgtEl>
                                      </p:cBhvr>
                                    </p:animEffect>
                                  </p:childTnLst>
                                </p:cTn>
                              </p:par>
                            </p:childTnLst>
                          </p:cTn>
                        </p:par>
                        <p:par>
                          <p:cTn id="10" fill="hold">
                            <p:stCondLst>
                              <p:cond delay="2000"/>
                            </p:stCondLst>
                            <p:childTnLst>
                              <p:par>
                                <p:cTn id="11" presetID="55"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2000" fill="hold"/>
                                        <p:tgtEl>
                                          <p:spTgt spid="6"/>
                                        </p:tgtEl>
                                        <p:attrNameLst>
                                          <p:attrName>ppt_w</p:attrName>
                                        </p:attrNameLst>
                                      </p:cBhvr>
                                      <p:tavLst>
                                        <p:tav tm="0">
                                          <p:val>
                                            <p:strVal val="#ppt_w*0.70"/>
                                          </p:val>
                                        </p:tav>
                                        <p:tav tm="100000">
                                          <p:val>
                                            <p:strVal val="#ppt_w"/>
                                          </p:val>
                                        </p:tav>
                                      </p:tavLst>
                                    </p:anim>
                                    <p:anim calcmode="lin" valueType="num">
                                      <p:cBhvr>
                                        <p:cTn id="14" dur="2000" fill="hold"/>
                                        <p:tgtEl>
                                          <p:spTgt spid="6"/>
                                        </p:tgtEl>
                                        <p:attrNameLst>
                                          <p:attrName>ppt_h</p:attrName>
                                        </p:attrNameLst>
                                      </p:cBhvr>
                                      <p:tavLst>
                                        <p:tav tm="0">
                                          <p:val>
                                            <p:strVal val="#ppt_h"/>
                                          </p:val>
                                        </p:tav>
                                        <p:tav tm="100000">
                                          <p:val>
                                            <p:strVal val="#ppt_h"/>
                                          </p:val>
                                        </p:tav>
                                      </p:tavLst>
                                    </p:anim>
                                    <p:animEffect transition="in" filter="fade">
                                      <p:cBhvr>
                                        <p:cTn id="15" dur="2000"/>
                                        <p:tgtEl>
                                          <p:spTgt spid="6"/>
                                        </p:tgtEl>
                                      </p:cBhvr>
                                    </p:animEffect>
                                  </p:childTnLst>
                                </p:cTn>
                              </p:par>
                              <p:par>
                                <p:cTn id="16" presetID="55" presetClass="entr" presetSubtype="0"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 calcmode="lin" valueType="num">
                                      <p:cBhvr>
                                        <p:cTn id="18" dur="2000" fill="hold"/>
                                        <p:tgtEl>
                                          <p:spTgt spid="2050"/>
                                        </p:tgtEl>
                                        <p:attrNameLst>
                                          <p:attrName>ppt_w</p:attrName>
                                        </p:attrNameLst>
                                      </p:cBhvr>
                                      <p:tavLst>
                                        <p:tav tm="0">
                                          <p:val>
                                            <p:strVal val="#ppt_w*0.70"/>
                                          </p:val>
                                        </p:tav>
                                        <p:tav tm="100000">
                                          <p:val>
                                            <p:strVal val="#ppt_w"/>
                                          </p:val>
                                        </p:tav>
                                      </p:tavLst>
                                    </p:anim>
                                    <p:anim calcmode="lin" valueType="num">
                                      <p:cBhvr>
                                        <p:cTn id="19" dur="2000" fill="hold"/>
                                        <p:tgtEl>
                                          <p:spTgt spid="2050"/>
                                        </p:tgtEl>
                                        <p:attrNameLst>
                                          <p:attrName>ppt_h</p:attrName>
                                        </p:attrNameLst>
                                      </p:cBhvr>
                                      <p:tavLst>
                                        <p:tav tm="0">
                                          <p:val>
                                            <p:strVal val="#ppt_h"/>
                                          </p:val>
                                        </p:tav>
                                        <p:tav tm="100000">
                                          <p:val>
                                            <p:strVal val="#ppt_h"/>
                                          </p:val>
                                        </p:tav>
                                      </p:tavLst>
                                    </p:anim>
                                    <p:animEffect transition="in" filter="fade">
                                      <p:cBhvr>
                                        <p:cTn id="20" dur="2000"/>
                                        <p:tgtEl>
                                          <p:spTgt spid="2050"/>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xit" presetSubtype="0" fill="hold" grpId="0" nodeType="clickEffect">
                                  <p:stCondLst>
                                    <p:cond delay="0"/>
                                  </p:stCondLst>
                                  <p:childTnLst>
                                    <p:animEffect transition="out" filter="dissolve">
                                      <p:cBhvr>
                                        <p:cTn id="24" dur="2000"/>
                                        <p:tgtEl>
                                          <p:spTgt spid="7">
                                            <p:txEl>
                                              <p:pRg st="0" end="0"/>
                                            </p:txEl>
                                          </p:spTgt>
                                        </p:tgtEl>
                                      </p:cBhvr>
                                    </p:animEffect>
                                    <p:set>
                                      <p:cBhvr>
                                        <p:cTn id="25" dur="1" fill="hold">
                                          <p:stCondLst>
                                            <p:cond delay="1999"/>
                                          </p:stCondLst>
                                        </p:cTn>
                                        <p:tgtEl>
                                          <p:spTgt spid="7">
                                            <p:txEl>
                                              <p:pRg st="0" end="0"/>
                                            </p:txEl>
                                          </p:spTgt>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55" presetClass="entr" presetSubtype="0" fill="hold" grpId="0" nodeType="click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 calcmode="lin" valueType="num">
                                      <p:cBhvr>
                                        <p:cTn id="30" dur="2000" fill="hold"/>
                                        <p:tgtEl>
                                          <p:spTgt spid="9">
                                            <p:txEl>
                                              <p:pRg st="0" end="0"/>
                                            </p:txEl>
                                          </p:spTgt>
                                        </p:tgtEl>
                                        <p:attrNameLst>
                                          <p:attrName>ppt_w</p:attrName>
                                        </p:attrNameLst>
                                      </p:cBhvr>
                                      <p:tavLst>
                                        <p:tav tm="0">
                                          <p:val>
                                            <p:strVal val="#ppt_w*0.70"/>
                                          </p:val>
                                        </p:tav>
                                        <p:tav tm="100000">
                                          <p:val>
                                            <p:strVal val="#ppt_w"/>
                                          </p:val>
                                        </p:tav>
                                      </p:tavLst>
                                    </p:anim>
                                    <p:anim calcmode="lin" valueType="num">
                                      <p:cBhvr>
                                        <p:cTn id="31" dur="2000" fill="hold"/>
                                        <p:tgtEl>
                                          <p:spTgt spid="9">
                                            <p:txEl>
                                              <p:pRg st="0" end="0"/>
                                            </p:txEl>
                                          </p:spTgt>
                                        </p:tgtEl>
                                        <p:attrNameLst>
                                          <p:attrName>ppt_h</p:attrName>
                                        </p:attrNameLst>
                                      </p:cBhvr>
                                      <p:tavLst>
                                        <p:tav tm="0">
                                          <p:val>
                                            <p:strVal val="#ppt_h"/>
                                          </p:val>
                                        </p:tav>
                                        <p:tav tm="100000">
                                          <p:val>
                                            <p:strVal val="#ppt_h"/>
                                          </p:val>
                                        </p:tav>
                                      </p:tavLst>
                                    </p:anim>
                                    <p:animEffect transition="in" filter="fade">
                                      <p:cBhvr>
                                        <p:cTn id="32" dur="2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bldP spid="9" grpId="0" build="allAtOnce"/>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descr="M:\Экзамен\WilhelmHauff_portrait.jpg"/>
          <p:cNvPicPr>
            <a:picLocks noChangeAspect="1" noChangeArrowheads="1"/>
          </p:cNvPicPr>
          <p:nvPr/>
        </p:nvPicPr>
        <p:blipFill>
          <a:blip r:embed="rId2" cstate="print"/>
          <a:stretch>
            <a:fillRect/>
          </a:stretch>
        </p:blipFill>
        <p:spPr bwMode="auto">
          <a:xfrm>
            <a:off x="3714744" y="2143116"/>
            <a:ext cx="5166497" cy="3857652"/>
          </a:xfrm>
          <a:prstGeom prst="rect">
            <a:avLst/>
          </a:prstGeom>
          <a:noFill/>
        </p:spPr>
      </p:pic>
      <p:sp>
        <p:nvSpPr>
          <p:cNvPr id="6" name="Заголовок 5"/>
          <p:cNvSpPr>
            <a:spLocks noGrp="1"/>
          </p:cNvSpPr>
          <p:nvPr>
            <p:ph type="title"/>
          </p:nvPr>
        </p:nvSpPr>
        <p:spPr>
          <a:xfrm>
            <a:off x="539552" y="332656"/>
            <a:ext cx="8229600" cy="1143000"/>
          </a:xfrm>
        </p:spPr>
        <p:txBody>
          <a:bodyPr/>
          <a:lstStyle/>
          <a:p>
            <a:r>
              <a:rPr lang="en-US"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WILHELM HAUFF</a:t>
            </a:r>
            <a:endParaRPr lang="ru-RU"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1026" name="Picture 2" descr="M:\Экзамен\15_0.jpg"/>
          <p:cNvPicPr>
            <a:picLocks noChangeAspect="1" noChangeArrowheads="1"/>
          </p:cNvPicPr>
          <p:nvPr/>
        </p:nvPicPr>
        <p:blipFill>
          <a:blip r:embed="rId3" cstate="print"/>
          <a:stretch>
            <a:fillRect/>
          </a:stretch>
        </p:blipFill>
        <p:spPr bwMode="auto">
          <a:xfrm>
            <a:off x="395536" y="260648"/>
            <a:ext cx="1277888" cy="1277888"/>
          </a:xfrm>
          <a:prstGeom prst="rect">
            <a:avLst/>
          </a:prstGeom>
          <a:noFill/>
        </p:spPr>
      </p:pic>
      <p:pic>
        <p:nvPicPr>
          <p:cNvPr id="7" name="Picture 3" descr="M:\Экзамен\WilhelmHauff_portrait.jpg"/>
          <p:cNvPicPr>
            <a:picLocks noChangeAspect="1" noChangeArrowheads="1"/>
          </p:cNvPicPr>
          <p:nvPr/>
        </p:nvPicPr>
        <p:blipFill>
          <a:blip r:embed="rId4" cstate="print"/>
          <a:stretch>
            <a:fillRect/>
          </a:stretch>
        </p:blipFill>
        <p:spPr bwMode="auto">
          <a:xfrm>
            <a:off x="1142976" y="2071678"/>
            <a:ext cx="2882256" cy="4078394"/>
          </a:xfrm>
          <a:prstGeom prst="rect">
            <a:avLst/>
          </a:prstGeom>
          <a:noFill/>
        </p:spPr>
      </p:pic>
      <p:sp>
        <p:nvSpPr>
          <p:cNvPr id="8" name="Прямоугольник 7"/>
          <p:cNvSpPr/>
          <p:nvPr/>
        </p:nvSpPr>
        <p:spPr>
          <a:xfrm>
            <a:off x="642910" y="1428736"/>
            <a:ext cx="8034572" cy="461665"/>
          </a:xfrm>
          <a:prstGeom prst="rect">
            <a:avLst/>
          </a:prstGeom>
        </p:spPr>
        <p:txBody>
          <a:bodyPr wrap="none">
            <a:spAutoFit/>
          </a:bodyPr>
          <a:lstStyle/>
          <a:p>
            <a:pPr algn="ctr"/>
            <a:r>
              <a:rPr lang="de-DE" sz="2400" dirty="0" smtClean="0">
                <a:latin typeface="Times New Roman" pitchFamily="18" charset="0"/>
                <a:cs typeface="Times New Roman" pitchFamily="18" charset="0"/>
              </a:rPr>
              <a:t> Der erste deutschen historischen Roman "Lichtenstein"  (1826)</a:t>
            </a:r>
            <a:endParaRPr lang="ru-RU" sz="2400" dirty="0">
              <a:latin typeface="Times New Roman" pitchFamily="18" charset="0"/>
              <a:cs typeface="Times New Roman" pitchFamily="18"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childTnLst>
                          </p:cTn>
                        </p:par>
                        <p:par>
                          <p:cTn id="10" fill="hold">
                            <p:stCondLst>
                              <p:cond delay="3000"/>
                            </p:stCondLst>
                            <p:childTnLst>
                              <p:par>
                                <p:cTn id="11" presetID="37"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3000"/>
                                        <p:tgtEl>
                                          <p:spTgt spid="13"/>
                                        </p:tgtEl>
                                      </p:cBhvr>
                                    </p:animEffect>
                                    <p:anim calcmode="lin" valueType="num">
                                      <p:cBhvr>
                                        <p:cTn id="14" dur="3000" fill="hold"/>
                                        <p:tgtEl>
                                          <p:spTgt spid="13"/>
                                        </p:tgtEl>
                                        <p:attrNameLst>
                                          <p:attrName>ppt_x</p:attrName>
                                        </p:attrNameLst>
                                      </p:cBhvr>
                                      <p:tavLst>
                                        <p:tav tm="0">
                                          <p:val>
                                            <p:strVal val="#ppt_x"/>
                                          </p:val>
                                        </p:tav>
                                        <p:tav tm="100000">
                                          <p:val>
                                            <p:strVal val="#ppt_x"/>
                                          </p:val>
                                        </p:tav>
                                      </p:tavLst>
                                    </p:anim>
                                    <p:anim calcmode="lin" valueType="num">
                                      <p:cBhvr>
                                        <p:cTn id="15" dur="2700" decel="100000" fill="hold"/>
                                        <p:tgtEl>
                                          <p:spTgt spid="13"/>
                                        </p:tgtEl>
                                        <p:attrNameLst>
                                          <p:attrName>ppt_y</p:attrName>
                                        </p:attrNameLst>
                                      </p:cBhvr>
                                      <p:tavLst>
                                        <p:tav tm="0">
                                          <p:val>
                                            <p:strVal val="#ppt_y+1"/>
                                          </p:val>
                                        </p:tav>
                                        <p:tav tm="100000">
                                          <p:val>
                                            <p:strVal val="#ppt_y-.03"/>
                                          </p:val>
                                        </p:tav>
                                      </p:tavLst>
                                    </p:anim>
                                    <p:anim calcmode="lin" valueType="num">
                                      <p:cBhvr>
                                        <p:cTn id="16" dur="300" accel="100000" fill="hold">
                                          <p:stCondLst>
                                            <p:cond delay="2700"/>
                                          </p:stCondLst>
                                        </p:cTn>
                                        <p:tgtEl>
                                          <p:spTgt spid="13"/>
                                        </p:tgtEl>
                                        <p:attrNameLst>
                                          <p:attrName>ppt_y</p:attrName>
                                        </p:attrNameLst>
                                      </p:cBhvr>
                                      <p:tavLst>
                                        <p:tav tm="0">
                                          <p:val>
                                            <p:strVal val="#ppt_y-.03"/>
                                          </p:val>
                                        </p:tav>
                                        <p:tav tm="100000">
                                          <p:val>
                                            <p:strVal val="#ppt_y"/>
                                          </p:val>
                                        </p:tav>
                                      </p:tavLst>
                                    </p:anim>
                                  </p:childTnLst>
                                </p:cTn>
                              </p:par>
                            </p:childTnLst>
                          </p:cTn>
                        </p:par>
                        <p:par>
                          <p:cTn id="17" fill="hold">
                            <p:stCondLst>
                              <p:cond delay="6000"/>
                            </p:stCondLst>
                            <p:childTnLst>
                              <p:par>
                                <p:cTn id="18" presetID="37"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3000"/>
                                        <p:tgtEl>
                                          <p:spTgt spid="7"/>
                                        </p:tgtEl>
                                      </p:cBhvr>
                                    </p:animEffect>
                                    <p:anim calcmode="lin" valueType="num">
                                      <p:cBhvr>
                                        <p:cTn id="21" dur="3000" fill="hold"/>
                                        <p:tgtEl>
                                          <p:spTgt spid="7"/>
                                        </p:tgtEl>
                                        <p:attrNameLst>
                                          <p:attrName>ppt_x</p:attrName>
                                        </p:attrNameLst>
                                      </p:cBhvr>
                                      <p:tavLst>
                                        <p:tav tm="0">
                                          <p:val>
                                            <p:strVal val="#ppt_x"/>
                                          </p:val>
                                        </p:tav>
                                        <p:tav tm="100000">
                                          <p:val>
                                            <p:strVal val="#ppt_x"/>
                                          </p:val>
                                        </p:tav>
                                      </p:tavLst>
                                    </p:anim>
                                    <p:anim calcmode="lin" valueType="num">
                                      <p:cBhvr>
                                        <p:cTn id="22" dur="2700" decel="100000" fill="hold"/>
                                        <p:tgtEl>
                                          <p:spTgt spid="7"/>
                                        </p:tgtEl>
                                        <p:attrNameLst>
                                          <p:attrName>ppt_y</p:attrName>
                                        </p:attrNameLst>
                                      </p:cBhvr>
                                      <p:tavLst>
                                        <p:tav tm="0">
                                          <p:val>
                                            <p:strVal val="#ppt_y+1"/>
                                          </p:val>
                                        </p:tav>
                                        <p:tav tm="100000">
                                          <p:val>
                                            <p:strVal val="#ppt_y-.03"/>
                                          </p:val>
                                        </p:tav>
                                      </p:tavLst>
                                    </p:anim>
                                    <p:anim calcmode="lin" valueType="num">
                                      <p:cBhvr>
                                        <p:cTn id="23" dur="300" accel="100000" fill="hold">
                                          <p:stCondLst>
                                            <p:cond delay="2700"/>
                                          </p:stCondLst>
                                        </p:cTn>
                                        <p:tgtEl>
                                          <p:spTgt spid="7"/>
                                        </p:tgtEl>
                                        <p:attrNameLst>
                                          <p:attrName>ppt_y</p:attrName>
                                        </p:attrNameLst>
                                      </p:cBhvr>
                                      <p:tavLst>
                                        <p:tav tm="0">
                                          <p:val>
                                            <p:strVal val="#ppt_y-.03"/>
                                          </p:val>
                                        </p:tav>
                                        <p:tav tm="100000">
                                          <p:val>
                                            <p:strVal val="#ppt_y"/>
                                          </p:val>
                                        </p:tav>
                                      </p:tavLst>
                                    </p:anim>
                                  </p:childTnLst>
                                </p:cTn>
                              </p:par>
                            </p:childTnLst>
                          </p:cTn>
                        </p:par>
                        <p:par>
                          <p:cTn id="24" fill="hold">
                            <p:stCondLst>
                              <p:cond delay="9000"/>
                            </p:stCondLst>
                            <p:childTnLst>
                              <p:par>
                                <p:cTn id="25" presetID="55" presetClass="entr" presetSubtype="0" fill="hold" nodeType="after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 calcmode="lin" valueType="num">
                                      <p:cBhvr>
                                        <p:cTn id="27" dur="3000" fill="hold"/>
                                        <p:tgtEl>
                                          <p:spTgt spid="8">
                                            <p:txEl>
                                              <p:pRg st="0" end="0"/>
                                            </p:txEl>
                                          </p:spTgt>
                                        </p:tgtEl>
                                        <p:attrNameLst>
                                          <p:attrName>ppt_w</p:attrName>
                                        </p:attrNameLst>
                                      </p:cBhvr>
                                      <p:tavLst>
                                        <p:tav tm="0">
                                          <p:val>
                                            <p:strVal val="#ppt_w*0.70"/>
                                          </p:val>
                                        </p:tav>
                                        <p:tav tm="100000">
                                          <p:val>
                                            <p:strVal val="#ppt_w"/>
                                          </p:val>
                                        </p:tav>
                                      </p:tavLst>
                                    </p:anim>
                                    <p:anim calcmode="lin" valueType="num">
                                      <p:cBhvr>
                                        <p:cTn id="28" dur="3000" fill="hold"/>
                                        <p:tgtEl>
                                          <p:spTgt spid="8">
                                            <p:txEl>
                                              <p:pRg st="0" end="0"/>
                                            </p:txEl>
                                          </p:spTgt>
                                        </p:tgtEl>
                                        <p:attrNameLst>
                                          <p:attrName>ppt_h</p:attrName>
                                        </p:attrNameLst>
                                      </p:cBhvr>
                                      <p:tavLst>
                                        <p:tav tm="0">
                                          <p:val>
                                            <p:strVal val="#ppt_h"/>
                                          </p:val>
                                        </p:tav>
                                        <p:tav tm="100000">
                                          <p:val>
                                            <p:strVal val="#ppt_h"/>
                                          </p:val>
                                        </p:tav>
                                      </p:tavLst>
                                    </p:anim>
                                    <p:animEffect transition="in" filter="fade">
                                      <p:cBhvr>
                                        <p:cTn id="29" dur="3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descr="M:\Экзамен\WilhelmHauff_portrait.jpg"/>
          <p:cNvPicPr>
            <a:picLocks noChangeAspect="1" noChangeArrowheads="1"/>
          </p:cNvPicPr>
          <p:nvPr/>
        </p:nvPicPr>
        <p:blipFill>
          <a:blip r:embed="rId2" cstate="print"/>
          <a:stretch>
            <a:fillRect/>
          </a:stretch>
        </p:blipFill>
        <p:spPr bwMode="auto">
          <a:xfrm>
            <a:off x="3286116" y="2571744"/>
            <a:ext cx="2259481" cy="2928958"/>
          </a:xfrm>
          <a:prstGeom prst="rect">
            <a:avLst/>
          </a:prstGeom>
          <a:noFill/>
        </p:spPr>
      </p:pic>
      <p:sp>
        <p:nvSpPr>
          <p:cNvPr id="6" name="Заголовок 5"/>
          <p:cNvSpPr>
            <a:spLocks noGrp="1"/>
          </p:cNvSpPr>
          <p:nvPr>
            <p:ph type="title"/>
          </p:nvPr>
        </p:nvSpPr>
        <p:spPr>
          <a:xfrm>
            <a:off x="539552" y="332656"/>
            <a:ext cx="8229600" cy="1143000"/>
          </a:xfrm>
        </p:spPr>
        <p:txBody>
          <a:bodyPr/>
          <a:lstStyle/>
          <a:p>
            <a:r>
              <a:rPr lang="en-US"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WILHELM HAUFF</a:t>
            </a:r>
            <a:endParaRPr lang="ru-RU"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1026" name="Picture 2" descr="M:\Экзамен\15_0.jpg"/>
          <p:cNvPicPr>
            <a:picLocks noChangeAspect="1" noChangeArrowheads="1"/>
          </p:cNvPicPr>
          <p:nvPr/>
        </p:nvPicPr>
        <p:blipFill>
          <a:blip r:embed="rId3" cstate="print"/>
          <a:stretch>
            <a:fillRect/>
          </a:stretch>
        </p:blipFill>
        <p:spPr bwMode="auto">
          <a:xfrm>
            <a:off x="395536" y="260648"/>
            <a:ext cx="1277888" cy="1277888"/>
          </a:xfrm>
          <a:prstGeom prst="rect">
            <a:avLst/>
          </a:prstGeom>
          <a:noFill/>
        </p:spPr>
      </p:pic>
      <p:pic>
        <p:nvPicPr>
          <p:cNvPr id="7" name="Picture 3" descr="M:\Экзамен\WilhelmHauff_portrait.jpg"/>
          <p:cNvPicPr>
            <a:picLocks noChangeAspect="1" noChangeArrowheads="1"/>
          </p:cNvPicPr>
          <p:nvPr/>
        </p:nvPicPr>
        <p:blipFill>
          <a:blip r:embed="rId4" cstate="print"/>
          <a:stretch>
            <a:fillRect/>
          </a:stretch>
        </p:blipFill>
        <p:spPr bwMode="auto">
          <a:xfrm>
            <a:off x="5786446" y="3429000"/>
            <a:ext cx="2314592" cy="3000396"/>
          </a:xfrm>
          <a:prstGeom prst="rect">
            <a:avLst/>
          </a:prstGeom>
          <a:noFill/>
        </p:spPr>
      </p:pic>
      <p:pic>
        <p:nvPicPr>
          <p:cNvPr id="8" name="Picture 3" descr="M:\Экзамен\WilhelmHauff_portrait.jpg"/>
          <p:cNvPicPr>
            <a:picLocks noChangeAspect="1" noChangeArrowheads="1"/>
          </p:cNvPicPr>
          <p:nvPr/>
        </p:nvPicPr>
        <p:blipFill>
          <a:blip r:embed="rId5" cstate="print"/>
          <a:stretch>
            <a:fillRect/>
          </a:stretch>
        </p:blipFill>
        <p:spPr bwMode="auto">
          <a:xfrm>
            <a:off x="928662" y="1714488"/>
            <a:ext cx="2143140" cy="2771301"/>
          </a:xfrm>
          <a:prstGeom prst="rect">
            <a:avLst/>
          </a:prstGeom>
          <a:noFill/>
        </p:spPr>
      </p:pic>
      <p:sp>
        <p:nvSpPr>
          <p:cNvPr id="9" name="Прямоугольник 8"/>
          <p:cNvSpPr/>
          <p:nvPr/>
        </p:nvSpPr>
        <p:spPr>
          <a:xfrm>
            <a:off x="3571868" y="1785926"/>
            <a:ext cx="4814138" cy="646331"/>
          </a:xfrm>
          <a:prstGeom prst="rect">
            <a:avLst/>
          </a:prstGeom>
        </p:spPr>
        <p:txBody>
          <a:bodyPr wrap="none">
            <a:spAutoFit/>
          </a:bodyPr>
          <a:lstStyle/>
          <a:p>
            <a:r>
              <a:rPr lang="de-DE" sz="3600" dirty="0" smtClean="0">
                <a:latin typeface="Times New Roman" pitchFamily="18" charset="0"/>
                <a:cs typeface="Times New Roman" pitchFamily="18" charset="0"/>
              </a:rPr>
              <a:t>Die Märchenalmanachen</a:t>
            </a:r>
            <a:endParaRPr lang="ru-RU" sz="3600" dirty="0">
              <a:latin typeface="Times New Roman" pitchFamily="18" charset="0"/>
              <a:cs typeface="Times New Roman" pitchFamily="18"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childTnLst>
                          </p:cTn>
                        </p:par>
                        <p:par>
                          <p:cTn id="10" fill="hold">
                            <p:stCondLst>
                              <p:cond delay="3000"/>
                            </p:stCondLst>
                            <p:childTnLst>
                              <p:par>
                                <p:cTn id="11" presetID="37"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3000"/>
                                        <p:tgtEl>
                                          <p:spTgt spid="8"/>
                                        </p:tgtEl>
                                      </p:cBhvr>
                                    </p:animEffect>
                                    <p:anim calcmode="lin" valueType="num">
                                      <p:cBhvr>
                                        <p:cTn id="14" dur="3000" fill="hold"/>
                                        <p:tgtEl>
                                          <p:spTgt spid="8"/>
                                        </p:tgtEl>
                                        <p:attrNameLst>
                                          <p:attrName>ppt_x</p:attrName>
                                        </p:attrNameLst>
                                      </p:cBhvr>
                                      <p:tavLst>
                                        <p:tav tm="0">
                                          <p:val>
                                            <p:strVal val="#ppt_x"/>
                                          </p:val>
                                        </p:tav>
                                        <p:tav tm="100000">
                                          <p:val>
                                            <p:strVal val="#ppt_x"/>
                                          </p:val>
                                        </p:tav>
                                      </p:tavLst>
                                    </p:anim>
                                    <p:anim calcmode="lin" valueType="num">
                                      <p:cBhvr>
                                        <p:cTn id="15" dur="2700" decel="100000" fill="hold"/>
                                        <p:tgtEl>
                                          <p:spTgt spid="8"/>
                                        </p:tgtEl>
                                        <p:attrNameLst>
                                          <p:attrName>ppt_y</p:attrName>
                                        </p:attrNameLst>
                                      </p:cBhvr>
                                      <p:tavLst>
                                        <p:tav tm="0">
                                          <p:val>
                                            <p:strVal val="#ppt_y+1"/>
                                          </p:val>
                                        </p:tav>
                                        <p:tav tm="100000">
                                          <p:val>
                                            <p:strVal val="#ppt_y-.03"/>
                                          </p:val>
                                        </p:tav>
                                      </p:tavLst>
                                    </p:anim>
                                    <p:anim calcmode="lin" valueType="num">
                                      <p:cBhvr>
                                        <p:cTn id="16" dur="300" accel="100000" fill="hold">
                                          <p:stCondLst>
                                            <p:cond delay="2700"/>
                                          </p:stCondLst>
                                        </p:cTn>
                                        <p:tgtEl>
                                          <p:spTgt spid="8"/>
                                        </p:tgtEl>
                                        <p:attrNameLst>
                                          <p:attrName>ppt_y</p:attrName>
                                        </p:attrNameLst>
                                      </p:cBhvr>
                                      <p:tavLst>
                                        <p:tav tm="0">
                                          <p:val>
                                            <p:strVal val="#ppt_y-.03"/>
                                          </p:val>
                                        </p:tav>
                                        <p:tav tm="100000">
                                          <p:val>
                                            <p:strVal val="#ppt_y"/>
                                          </p:val>
                                        </p:tav>
                                      </p:tavLst>
                                    </p:anim>
                                  </p:childTnLst>
                                </p:cTn>
                              </p:par>
                            </p:childTnLst>
                          </p:cTn>
                        </p:par>
                        <p:par>
                          <p:cTn id="17" fill="hold">
                            <p:stCondLst>
                              <p:cond delay="6000"/>
                            </p:stCondLst>
                            <p:childTnLst>
                              <p:par>
                                <p:cTn id="18" presetID="37"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3000"/>
                                        <p:tgtEl>
                                          <p:spTgt spid="13"/>
                                        </p:tgtEl>
                                      </p:cBhvr>
                                    </p:animEffect>
                                    <p:anim calcmode="lin" valueType="num">
                                      <p:cBhvr>
                                        <p:cTn id="21" dur="3000" fill="hold"/>
                                        <p:tgtEl>
                                          <p:spTgt spid="13"/>
                                        </p:tgtEl>
                                        <p:attrNameLst>
                                          <p:attrName>ppt_x</p:attrName>
                                        </p:attrNameLst>
                                      </p:cBhvr>
                                      <p:tavLst>
                                        <p:tav tm="0">
                                          <p:val>
                                            <p:strVal val="#ppt_x"/>
                                          </p:val>
                                        </p:tav>
                                        <p:tav tm="100000">
                                          <p:val>
                                            <p:strVal val="#ppt_x"/>
                                          </p:val>
                                        </p:tav>
                                      </p:tavLst>
                                    </p:anim>
                                    <p:anim calcmode="lin" valueType="num">
                                      <p:cBhvr>
                                        <p:cTn id="22" dur="2700" decel="100000" fill="hold"/>
                                        <p:tgtEl>
                                          <p:spTgt spid="13"/>
                                        </p:tgtEl>
                                        <p:attrNameLst>
                                          <p:attrName>ppt_y</p:attrName>
                                        </p:attrNameLst>
                                      </p:cBhvr>
                                      <p:tavLst>
                                        <p:tav tm="0">
                                          <p:val>
                                            <p:strVal val="#ppt_y+1"/>
                                          </p:val>
                                        </p:tav>
                                        <p:tav tm="100000">
                                          <p:val>
                                            <p:strVal val="#ppt_y-.03"/>
                                          </p:val>
                                        </p:tav>
                                      </p:tavLst>
                                    </p:anim>
                                    <p:anim calcmode="lin" valueType="num">
                                      <p:cBhvr>
                                        <p:cTn id="23" dur="300" accel="100000" fill="hold">
                                          <p:stCondLst>
                                            <p:cond delay="2700"/>
                                          </p:stCondLst>
                                        </p:cTn>
                                        <p:tgtEl>
                                          <p:spTgt spid="13"/>
                                        </p:tgtEl>
                                        <p:attrNameLst>
                                          <p:attrName>ppt_y</p:attrName>
                                        </p:attrNameLst>
                                      </p:cBhvr>
                                      <p:tavLst>
                                        <p:tav tm="0">
                                          <p:val>
                                            <p:strVal val="#ppt_y-.03"/>
                                          </p:val>
                                        </p:tav>
                                        <p:tav tm="100000">
                                          <p:val>
                                            <p:strVal val="#ppt_y"/>
                                          </p:val>
                                        </p:tav>
                                      </p:tavLst>
                                    </p:anim>
                                  </p:childTnLst>
                                </p:cTn>
                              </p:par>
                            </p:childTnLst>
                          </p:cTn>
                        </p:par>
                        <p:par>
                          <p:cTn id="24" fill="hold">
                            <p:stCondLst>
                              <p:cond delay="9000"/>
                            </p:stCondLst>
                            <p:childTnLst>
                              <p:par>
                                <p:cTn id="25" presetID="37"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3000"/>
                                        <p:tgtEl>
                                          <p:spTgt spid="7"/>
                                        </p:tgtEl>
                                      </p:cBhvr>
                                    </p:animEffect>
                                    <p:anim calcmode="lin" valueType="num">
                                      <p:cBhvr>
                                        <p:cTn id="28" dur="3000" fill="hold"/>
                                        <p:tgtEl>
                                          <p:spTgt spid="7"/>
                                        </p:tgtEl>
                                        <p:attrNameLst>
                                          <p:attrName>ppt_x</p:attrName>
                                        </p:attrNameLst>
                                      </p:cBhvr>
                                      <p:tavLst>
                                        <p:tav tm="0">
                                          <p:val>
                                            <p:strVal val="#ppt_x"/>
                                          </p:val>
                                        </p:tav>
                                        <p:tav tm="100000">
                                          <p:val>
                                            <p:strVal val="#ppt_x"/>
                                          </p:val>
                                        </p:tav>
                                      </p:tavLst>
                                    </p:anim>
                                    <p:anim calcmode="lin" valueType="num">
                                      <p:cBhvr>
                                        <p:cTn id="29" dur="2700" decel="100000" fill="hold"/>
                                        <p:tgtEl>
                                          <p:spTgt spid="7"/>
                                        </p:tgtEl>
                                        <p:attrNameLst>
                                          <p:attrName>ppt_y</p:attrName>
                                        </p:attrNameLst>
                                      </p:cBhvr>
                                      <p:tavLst>
                                        <p:tav tm="0">
                                          <p:val>
                                            <p:strVal val="#ppt_y+1"/>
                                          </p:val>
                                        </p:tav>
                                        <p:tav tm="100000">
                                          <p:val>
                                            <p:strVal val="#ppt_y-.03"/>
                                          </p:val>
                                        </p:tav>
                                      </p:tavLst>
                                    </p:anim>
                                    <p:anim calcmode="lin" valueType="num">
                                      <p:cBhvr>
                                        <p:cTn id="30" dur="300" accel="100000" fill="hold">
                                          <p:stCondLst>
                                            <p:cond delay="2700"/>
                                          </p:stCondLst>
                                        </p:cTn>
                                        <p:tgtEl>
                                          <p:spTgt spid="7"/>
                                        </p:tgtEl>
                                        <p:attrNameLst>
                                          <p:attrName>ppt_y</p:attrName>
                                        </p:attrNameLst>
                                      </p:cBhvr>
                                      <p:tavLst>
                                        <p:tav tm="0">
                                          <p:val>
                                            <p:strVal val="#ppt_y-.03"/>
                                          </p:val>
                                        </p:tav>
                                        <p:tav tm="100000">
                                          <p:val>
                                            <p:strVal val="#ppt_y"/>
                                          </p:val>
                                        </p:tav>
                                      </p:tavLst>
                                    </p:anim>
                                  </p:childTnLst>
                                </p:cTn>
                              </p:par>
                            </p:childTnLst>
                          </p:cTn>
                        </p:par>
                        <p:par>
                          <p:cTn id="31" fill="hold">
                            <p:stCondLst>
                              <p:cond delay="12000"/>
                            </p:stCondLst>
                            <p:childTnLst>
                              <p:par>
                                <p:cTn id="32" presetID="55" presetClass="entr" presetSubtype="0" fill="hold" nodeType="afterEffect">
                                  <p:stCondLst>
                                    <p:cond delay="0"/>
                                  </p:stCondLst>
                                  <p:childTnLst>
                                    <p:set>
                                      <p:cBhvr>
                                        <p:cTn id="33" dur="1" fill="hold">
                                          <p:stCondLst>
                                            <p:cond delay="0"/>
                                          </p:stCondLst>
                                        </p:cTn>
                                        <p:tgtEl>
                                          <p:spTgt spid="9">
                                            <p:txEl>
                                              <p:pRg st="0" end="0"/>
                                            </p:txEl>
                                          </p:spTgt>
                                        </p:tgtEl>
                                        <p:attrNameLst>
                                          <p:attrName>style.visibility</p:attrName>
                                        </p:attrNameLst>
                                      </p:cBhvr>
                                      <p:to>
                                        <p:strVal val="visible"/>
                                      </p:to>
                                    </p:set>
                                    <p:anim calcmode="lin" valueType="num">
                                      <p:cBhvr>
                                        <p:cTn id="34" dur="3000" fill="hold"/>
                                        <p:tgtEl>
                                          <p:spTgt spid="9">
                                            <p:txEl>
                                              <p:pRg st="0" end="0"/>
                                            </p:txEl>
                                          </p:spTgt>
                                        </p:tgtEl>
                                        <p:attrNameLst>
                                          <p:attrName>ppt_w</p:attrName>
                                        </p:attrNameLst>
                                      </p:cBhvr>
                                      <p:tavLst>
                                        <p:tav tm="0">
                                          <p:val>
                                            <p:strVal val="#ppt_w*0.70"/>
                                          </p:val>
                                        </p:tav>
                                        <p:tav tm="100000">
                                          <p:val>
                                            <p:strVal val="#ppt_w"/>
                                          </p:val>
                                        </p:tav>
                                      </p:tavLst>
                                    </p:anim>
                                    <p:anim calcmode="lin" valueType="num">
                                      <p:cBhvr>
                                        <p:cTn id="35" dur="3000" fill="hold"/>
                                        <p:tgtEl>
                                          <p:spTgt spid="9">
                                            <p:txEl>
                                              <p:pRg st="0" end="0"/>
                                            </p:txEl>
                                          </p:spTgt>
                                        </p:tgtEl>
                                        <p:attrNameLst>
                                          <p:attrName>ppt_h</p:attrName>
                                        </p:attrNameLst>
                                      </p:cBhvr>
                                      <p:tavLst>
                                        <p:tav tm="0">
                                          <p:val>
                                            <p:strVal val="#ppt_h"/>
                                          </p:val>
                                        </p:tav>
                                        <p:tav tm="100000">
                                          <p:val>
                                            <p:strVal val="#ppt_h"/>
                                          </p:val>
                                        </p:tav>
                                      </p:tavLst>
                                    </p:anim>
                                    <p:animEffect transition="in" filter="fade">
                                      <p:cBhvr>
                                        <p:cTn id="36" dur="3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descr="M:\Экзамен\WilhelmHauff_portrait.jpg"/>
          <p:cNvPicPr>
            <a:picLocks noChangeAspect="1" noChangeArrowheads="1"/>
          </p:cNvPicPr>
          <p:nvPr/>
        </p:nvPicPr>
        <p:blipFill>
          <a:blip r:embed="rId2" cstate="print"/>
          <a:stretch>
            <a:fillRect/>
          </a:stretch>
        </p:blipFill>
        <p:spPr bwMode="auto">
          <a:xfrm>
            <a:off x="214282" y="4071942"/>
            <a:ext cx="3375249" cy="2531437"/>
          </a:xfrm>
          <a:prstGeom prst="rect">
            <a:avLst/>
          </a:prstGeom>
          <a:noFill/>
        </p:spPr>
      </p:pic>
      <p:sp>
        <p:nvSpPr>
          <p:cNvPr id="6" name="Заголовок 5"/>
          <p:cNvSpPr>
            <a:spLocks noGrp="1"/>
          </p:cNvSpPr>
          <p:nvPr>
            <p:ph type="title"/>
          </p:nvPr>
        </p:nvSpPr>
        <p:spPr>
          <a:xfrm>
            <a:off x="539552" y="332656"/>
            <a:ext cx="8229600" cy="1143000"/>
          </a:xfrm>
        </p:spPr>
        <p:txBody>
          <a:bodyPr/>
          <a:lstStyle/>
          <a:p>
            <a:r>
              <a:rPr lang="en-US"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WILHELM HAUFF</a:t>
            </a:r>
            <a:endParaRPr lang="ru-RU"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1026" name="Picture 2" descr="M:\Экзамен\15_0.jpg"/>
          <p:cNvPicPr>
            <a:picLocks noChangeAspect="1" noChangeArrowheads="1"/>
          </p:cNvPicPr>
          <p:nvPr/>
        </p:nvPicPr>
        <p:blipFill>
          <a:blip r:embed="rId3" cstate="print"/>
          <a:stretch>
            <a:fillRect/>
          </a:stretch>
        </p:blipFill>
        <p:spPr bwMode="auto">
          <a:xfrm>
            <a:off x="395536" y="260648"/>
            <a:ext cx="1277888" cy="1277888"/>
          </a:xfrm>
          <a:prstGeom prst="rect">
            <a:avLst/>
          </a:prstGeom>
          <a:noFill/>
        </p:spPr>
      </p:pic>
      <p:sp>
        <p:nvSpPr>
          <p:cNvPr id="7" name="Заголовок 5"/>
          <p:cNvSpPr txBox="1">
            <a:spLocks/>
          </p:cNvSpPr>
          <p:nvPr/>
        </p:nvSpPr>
        <p:spPr bwMode="auto">
          <a:xfrm>
            <a:off x="1000100" y="2571744"/>
            <a:ext cx="7429552" cy="121500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endParaRPr kumimoji="0" lang="ru-RU" sz="4400" b="1" i="0" u="none" strike="noStrike" kern="1200" cap="none" spc="0" normalizeH="0" baseline="0" noProof="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uLnTx/>
              <a:uFillTx/>
              <a:latin typeface="+mj-lt"/>
              <a:ea typeface="+mj-ea"/>
              <a:cs typeface="+mj-cs"/>
            </a:endParaRPr>
          </a:p>
        </p:txBody>
      </p:sp>
      <p:sp>
        <p:nvSpPr>
          <p:cNvPr id="8" name="Прямоугольник 7"/>
          <p:cNvSpPr/>
          <p:nvPr/>
        </p:nvSpPr>
        <p:spPr>
          <a:xfrm>
            <a:off x="357158" y="1643050"/>
            <a:ext cx="8429684" cy="3539430"/>
          </a:xfrm>
          <a:prstGeom prst="rect">
            <a:avLst/>
          </a:prstGeom>
        </p:spPr>
        <p:txBody>
          <a:bodyPr wrap="square">
            <a:spAutoFit/>
          </a:bodyPr>
          <a:lstStyle/>
          <a:p>
            <a:pPr algn="ctr"/>
            <a:r>
              <a:rPr lang="de-DE" sz="3200" dirty="0" smtClean="0">
                <a:latin typeface="Brush Script MT" pitchFamily="66" charset="0"/>
                <a:cs typeface="Times New Roman" pitchFamily="18" charset="0"/>
              </a:rPr>
              <a:t>„Jetzt kann man kaum vorstellen, </a:t>
            </a:r>
          </a:p>
          <a:p>
            <a:pPr algn="ctr"/>
            <a:r>
              <a:rPr lang="de-DE" sz="3200" dirty="0" smtClean="0">
                <a:latin typeface="Brush Script MT" pitchFamily="66" charset="0"/>
                <a:cs typeface="Times New Roman" pitchFamily="18" charset="0"/>
              </a:rPr>
              <a:t>dass Hauff alle seine Werke während 3 Jahren geschaffen hat, dass sie von einem jungen Mann ohne Lebenserfahrungen und literarischer Meisterschaft geschrieben wurden. Aber mit allen seinen  Mangeln sind diese Werken bahnbrechend, man kann darin die Ideen    </a:t>
            </a:r>
          </a:p>
          <a:p>
            <a:pPr algn="ctr"/>
            <a:r>
              <a:rPr lang="de-DE" sz="3200" dirty="0" smtClean="0">
                <a:latin typeface="Brush Script MT" pitchFamily="66" charset="0"/>
                <a:cs typeface="Times New Roman" pitchFamily="18" charset="0"/>
              </a:rPr>
              <a:t>                        und  Formen der neuen Epoche erraten.“</a:t>
            </a:r>
            <a:endParaRPr lang="ru-RU" sz="3200" dirty="0">
              <a:latin typeface="Times New Roman" pitchFamily="18" charset="0"/>
              <a:cs typeface="Times New Roman" pitchFamily="18" charset="0"/>
            </a:endParaRPr>
          </a:p>
        </p:txBody>
      </p:sp>
      <p:sp>
        <p:nvSpPr>
          <p:cNvPr id="1025" name="Rectangle 1"/>
          <p:cNvSpPr>
            <a:spLocks noChangeArrowheads="1"/>
          </p:cNvSpPr>
          <p:nvPr/>
        </p:nvSpPr>
        <p:spPr bwMode="auto">
          <a:xfrm>
            <a:off x="2627784" y="5589240"/>
            <a:ext cx="6286544"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de-DE"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(Der  moderne Erforscher </a:t>
            </a:r>
            <a:r>
              <a:rPr lang="de-DE" sz="2400" dirty="0" smtClean="0">
                <a:latin typeface="Times New Roman" pitchFamily="18" charset="0"/>
                <a:ea typeface="Times New Roman" pitchFamily="18" charset="0"/>
                <a:cs typeface="Times New Roman" pitchFamily="18" charset="0"/>
              </a:rPr>
              <a:t>des</a:t>
            </a:r>
            <a:r>
              <a:rPr kumimoji="0" lang="de-DE"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Hauffserben </a:t>
            </a:r>
          </a:p>
          <a:p>
            <a:pPr marL="0" marR="0" lvl="0" indent="0" algn="just" defTabSz="914400" rtl="0" eaLnBrk="1" fontAlgn="base" latinLnBrk="0" hangingPunct="1">
              <a:lnSpc>
                <a:spcPct val="100000"/>
              </a:lnSpc>
              <a:spcBef>
                <a:spcPct val="0"/>
              </a:spcBef>
              <a:spcAft>
                <a:spcPct val="0"/>
              </a:spcAft>
              <a:buClrTx/>
              <a:buSzTx/>
              <a:buFontTx/>
              <a:buNone/>
              <a:tabLst/>
            </a:pPr>
            <a:r>
              <a:rPr lang="de-DE" sz="2400" dirty="0" smtClean="0">
                <a:latin typeface="Times New Roman" pitchFamily="18" charset="0"/>
                <a:ea typeface="Times New Roman" pitchFamily="18" charset="0"/>
                <a:cs typeface="Times New Roman" pitchFamily="18" charset="0"/>
              </a:rPr>
              <a:t>                                                 </a:t>
            </a:r>
            <a:r>
              <a:rPr kumimoji="0" lang="de-DE"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 B. </a:t>
            </a:r>
            <a:r>
              <a:rPr kumimoji="0" lang="de-DE" sz="2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Botnikowa</a:t>
            </a:r>
            <a:r>
              <a:rPr kumimoji="0" lang="de-DE"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endParaRPr kumimoji="0" lang="de-DE"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childTnLst>
                          </p:cTn>
                        </p:par>
                        <p:par>
                          <p:cTn id="10" fill="hold">
                            <p:stCondLst>
                              <p:cond delay="3000"/>
                            </p:stCondLst>
                            <p:childTnLst>
                              <p:par>
                                <p:cTn id="11" presetID="55"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2000" fill="hold"/>
                                        <p:tgtEl>
                                          <p:spTgt spid="8"/>
                                        </p:tgtEl>
                                        <p:attrNameLst>
                                          <p:attrName>ppt_w</p:attrName>
                                        </p:attrNameLst>
                                      </p:cBhvr>
                                      <p:tavLst>
                                        <p:tav tm="0">
                                          <p:val>
                                            <p:strVal val="#ppt_w*0.70"/>
                                          </p:val>
                                        </p:tav>
                                        <p:tav tm="100000">
                                          <p:val>
                                            <p:strVal val="#ppt_w"/>
                                          </p:val>
                                        </p:tav>
                                      </p:tavLst>
                                    </p:anim>
                                    <p:anim calcmode="lin" valueType="num">
                                      <p:cBhvr>
                                        <p:cTn id="14" dur="2000" fill="hold"/>
                                        <p:tgtEl>
                                          <p:spTgt spid="8"/>
                                        </p:tgtEl>
                                        <p:attrNameLst>
                                          <p:attrName>ppt_h</p:attrName>
                                        </p:attrNameLst>
                                      </p:cBhvr>
                                      <p:tavLst>
                                        <p:tav tm="0">
                                          <p:val>
                                            <p:strVal val="#ppt_h"/>
                                          </p:val>
                                        </p:tav>
                                        <p:tav tm="100000">
                                          <p:val>
                                            <p:strVal val="#ppt_h"/>
                                          </p:val>
                                        </p:tav>
                                      </p:tavLst>
                                    </p:anim>
                                    <p:animEffect transition="in" filter="fade">
                                      <p:cBhvr>
                                        <p:cTn id="15" dur="2000"/>
                                        <p:tgtEl>
                                          <p:spTgt spid="8"/>
                                        </p:tgtEl>
                                      </p:cBhvr>
                                    </p:animEffect>
                                  </p:childTnLst>
                                </p:cTn>
                              </p:par>
                              <p:par>
                                <p:cTn id="16" presetID="55"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2000" fill="hold"/>
                                        <p:tgtEl>
                                          <p:spTgt spid="13"/>
                                        </p:tgtEl>
                                        <p:attrNameLst>
                                          <p:attrName>ppt_w</p:attrName>
                                        </p:attrNameLst>
                                      </p:cBhvr>
                                      <p:tavLst>
                                        <p:tav tm="0">
                                          <p:val>
                                            <p:strVal val="#ppt_w*0.70"/>
                                          </p:val>
                                        </p:tav>
                                        <p:tav tm="100000">
                                          <p:val>
                                            <p:strVal val="#ppt_w"/>
                                          </p:val>
                                        </p:tav>
                                      </p:tavLst>
                                    </p:anim>
                                    <p:anim calcmode="lin" valueType="num">
                                      <p:cBhvr>
                                        <p:cTn id="19" dur="2000" fill="hold"/>
                                        <p:tgtEl>
                                          <p:spTgt spid="13"/>
                                        </p:tgtEl>
                                        <p:attrNameLst>
                                          <p:attrName>ppt_h</p:attrName>
                                        </p:attrNameLst>
                                      </p:cBhvr>
                                      <p:tavLst>
                                        <p:tav tm="0">
                                          <p:val>
                                            <p:strVal val="#ppt_h"/>
                                          </p:val>
                                        </p:tav>
                                        <p:tav tm="100000">
                                          <p:val>
                                            <p:strVal val="#ppt_h"/>
                                          </p:val>
                                        </p:tav>
                                      </p:tavLst>
                                    </p:anim>
                                    <p:animEffect transition="in" filter="fade">
                                      <p:cBhvr>
                                        <p:cTn id="20" dur="2000"/>
                                        <p:tgtEl>
                                          <p:spTgt spid="13"/>
                                        </p:tgtEl>
                                      </p:cBhvr>
                                    </p:animEffect>
                                  </p:childTnLst>
                                </p:cTn>
                              </p:par>
                            </p:childTnLst>
                          </p:cTn>
                        </p:par>
                        <p:par>
                          <p:cTn id="21" fill="hold">
                            <p:stCondLst>
                              <p:cond delay="5000"/>
                            </p:stCondLst>
                            <p:childTnLst>
                              <p:par>
                                <p:cTn id="22" presetID="55" presetClass="entr" presetSubtype="0" fill="hold" grpId="0" nodeType="afterEffect">
                                  <p:stCondLst>
                                    <p:cond delay="0"/>
                                  </p:stCondLst>
                                  <p:childTnLst>
                                    <p:set>
                                      <p:cBhvr>
                                        <p:cTn id="23" dur="1" fill="hold">
                                          <p:stCondLst>
                                            <p:cond delay="0"/>
                                          </p:stCondLst>
                                        </p:cTn>
                                        <p:tgtEl>
                                          <p:spTgt spid="1025"/>
                                        </p:tgtEl>
                                        <p:attrNameLst>
                                          <p:attrName>style.visibility</p:attrName>
                                        </p:attrNameLst>
                                      </p:cBhvr>
                                      <p:to>
                                        <p:strVal val="visible"/>
                                      </p:to>
                                    </p:set>
                                    <p:anim calcmode="lin" valueType="num">
                                      <p:cBhvr>
                                        <p:cTn id="24" dur="2000" fill="hold"/>
                                        <p:tgtEl>
                                          <p:spTgt spid="1025"/>
                                        </p:tgtEl>
                                        <p:attrNameLst>
                                          <p:attrName>ppt_w</p:attrName>
                                        </p:attrNameLst>
                                      </p:cBhvr>
                                      <p:tavLst>
                                        <p:tav tm="0">
                                          <p:val>
                                            <p:strVal val="#ppt_w*0.70"/>
                                          </p:val>
                                        </p:tav>
                                        <p:tav tm="100000">
                                          <p:val>
                                            <p:strVal val="#ppt_w"/>
                                          </p:val>
                                        </p:tav>
                                      </p:tavLst>
                                    </p:anim>
                                    <p:anim calcmode="lin" valueType="num">
                                      <p:cBhvr>
                                        <p:cTn id="25" dur="2000" fill="hold"/>
                                        <p:tgtEl>
                                          <p:spTgt spid="1025"/>
                                        </p:tgtEl>
                                        <p:attrNameLst>
                                          <p:attrName>ppt_h</p:attrName>
                                        </p:attrNameLst>
                                      </p:cBhvr>
                                      <p:tavLst>
                                        <p:tav tm="0">
                                          <p:val>
                                            <p:strVal val="#ppt_h"/>
                                          </p:val>
                                        </p:tav>
                                        <p:tav tm="100000">
                                          <p:val>
                                            <p:strVal val="#ppt_h"/>
                                          </p:val>
                                        </p:tav>
                                      </p:tavLst>
                                    </p:anim>
                                    <p:animEffect transition="in" filter="fade">
                                      <p:cBhvr>
                                        <p:cTn id="26" dur="2000"/>
                                        <p:tgtEl>
                                          <p:spTgt spid="10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2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539552" y="332656"/>
            <a:ext cx="8229600" cy="1143000"/>
          </a:xfrm>
        </p:spPr>
        <p:txBody>
          <a:bodyPr/>
          <a:lstStyle/>
          <a:p>
            <a:r>
              <a:rPr lang="en-US"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WILHELM HAUFF</a:t>
            </a:r>
            <a:endParaRPr lang="ru-RU"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1026" name="Picture 2" descr="M:\Экзамен\15_0.jpg"/>
          <p:cNvPicPr>
            <a:picLocks noChangeAspect="1" noChangeArrowheads="1"/>
          </p:cNvPicPr>
          <p:nvPr/>
        </p:nvPicPr>
        <p:blipFill>
          <a:blip r:embed="rId2" cstate="print"/>
          <a:srcRect/>
          <a:stretch>
            <a:fillRect/>
          </a:stretch>
        </p:blipFill>
        <p:spPr bwMode="auto">
          <a:xfrm>
            <a:off x="395536" y="260648"/>
            <a:ext cx="1277888" cy="1277888"/>
          </a:xfrm>
          <a:prstGeom prst="rect">
            <a:avLst/>
          </a:prstGeom>
          <a:noFill/>
        </p:spPr>
      </p:pic>
      <p:pic>
        <p:nvPicPr>
          <p:cNvPr id="8" name="Picture 3" descr="M:\Экзамен\WilhelmHauff_portrait.jpg"/>
          <p:cNvPicPr>
            <a:picLocks noChangeAspect="1" noChangeArrowheads="1"/>
          </p:cNvPicPr>
          <p:nvPr/>
        </p:nvPicPr>
        <p:blipFill>
          <a:blip r:embed="rId3" cstate="print"/>
          <a:stretch>
            <a:fillRect/>
          </a:stretch>
        </p:blipFill>
        <p:spPr bwMode="auto">
          <a:xfrm>
            <a:off x="928662" y="1643050"/>
            <a:ext cx="4718078" cy="3538557"/>
          </a:xfrm>
          <a:prstGeom prst="rect">
            <a:avLst/>
          </a:prstGeom>
          <a:noFill/>
        </p:spPr>
      </p:pic>
      <p:sp>
        <p:nvSpPr>
          <p:cNvPr id="9" name="Заголовок 5"/>
          <p:cNvSpPr txBox="1">
            <a:spLocks/>
          </p:cNvSpPr>
          <p:nvPr/>
        </p:nvSpPr>
        <p:spPr bwMode="auto">
          <a:xfrm>
            <a:off x="1928794" y="5286388"/>
            <a:ext cx="2928958" cy="121500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de-DE" dirty="0" smtClean="0">
                <a:solidFill>
                  <a:srgbClr val="002060"/>
                </a:solidFill>
                <a:latin typeface="Times New Roman" pitchFamily="18" charset="0"/>
                <a:cs typeface="Times New Roman" pitchFamily="18" charset="0"/>
              </a:rPr>
              <a:t>Wilhelm Hauffs Familiengrab in  Stuttgart</a:t>
            </a:r>
            <a:endParaRPr lang="ru-RU" dirty="0" smtClean="0">
              <a:solidFill>
                <a:srgbClr val="002060"/>
              </a:solidFill>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4400" b="1" i="0" u="none" strike="noStrike" kern="1200" cap="none" spc="0" normalizeH="0" baseline="0" noProof="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uLnTx/>
              <a:uFillTx/>
              <a:latin typeface="+mj-lt"/>
              <a:ea typeface="+mj-ea"/>
              <a:cs typeface="+mj-cs"/>
            </a:endParaRPr>
          </a:p>
        </p:txBody>
      </p:sp>
      <p:pic>
        <p:nvPicPr>
          <p:cNvPr id="7" name="Picture 3" descr="M:\Экзамен\WilhelmHauff_portrait.jpg"/>
          <p:cNvPicPr>
            <a:picLocks noChangeAspect="1" noChangeArrowheads="1"/>
          </p:cNvPicPr>
          <p:nvPr/>
        </p:nvPicPr>
        <p:blipFill>
          <a:blip r:embed="rId4" cstate="print"/>
          <a:stretch>
            <a:fillRect/>
          </a:stretch>
        </p:blipFill>
        <p:spPr bwMode="auto">
          <a:xfrm>
            <a:off x="5072066" y="1857364"/>
            <a:ext cx="3505931" cy="4674575"/>
          </a:xfrm>
          <a:prstGeom prst="rect">
            <a:avLst/>
          </a:prstGeom>
          <a:noFill/>
        </p:spPr>
      </p:pic>
      <p:sp>
        <p:nvSpPr>
          <p:cNvPr id="10" name="Заголовок 5"/>
          <p:cNvSpPr txBox="1">
            <a:spLocks/>
          </p:cNvSpPr>
          <p:nvPr/>
        </p:nvSpPr>
        <p:spPr bwMode="auto">
          <a:xfrm>
            <a:off x="5429256" y="2214554"/>
            <a:ext cx="3500462" cy="121500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endParaRPr lang="ru-RU" dirty="0" smtClean="0">
              <a:solidFill>
                <a:srgbClr val="002060"/>
              </a:solidFill>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4400" b="1" i="0" u="none" strike="noStrike" kern="1200" cap="none" spc="0" normalizeH="0" baseline="0" noProof="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uLnTx/>
              <a:uFillTx/>
              <a:latin typeface="+mj-lt"/>
              <a:ea typeface="+mj-ea"/>
              <a:cs typeface="+mj-cs"/>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childTnLst>
                          </p:cTn>
                        </p:par>
                        <p:par>
                          <p:cTn id="10" fill="hold">
                            <p:stCondLst>
                              <p:cond delay="3000"/>
                            </p:stCondLst>
                            <p:childTnLst>
                              <p:par>
                                <p:cTn id="11" presetID="37"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3000"/>
                                        <p:tgtEl>
                                          <p:spTgt spid="8"/>
                                        </p:tgtEl>
                                      </p:cBhvr>
                                    </p:animEffect>
                                    <p:anim calcmode="lin" valueType="num">
                                      <p:cBhvr>
                                        <p:cTn id="14" dur="3000" fill="hold"/>
                                        <p:tgtEl>
                                          <p:spTgt spid="8"/>
                                        </p:tgtEl>
                                        <p:attrNameLst>
                                          <p:attrName>ppt_x</p:attrName>
                                        </p:attrNameLst>
                                      </p:cBhvr>
                                      <p:tavLst>
                                        <p:tav tm="0">
                                          <p:val>
                                            <p:strVal val="#ppt_x"/>
                                          </p:val>
                                        </p:tav>
                                        <p:tav tm="100000">
                                          <p:val>
                                            <p:strVal val="#ppt_x"/>
                                          </p:val>
                                        </p:tav>
                                      </p:tavLst>
                                    </p:anim>
                                    <p:anim calcmode="lin" valueType="num">
                                      <p:cBhvr>
                                        <p:cTn id="15" dur="2700" decel="100000" fill="hold"/>
                                        <p:tgtEl>
                                          <p:spTgt spid="8"/>
                                        </p:tgtEl>
                                        <p:attrNameLst>
                                          <p:attrName>ppt_y</p:attrName>
                                        </p:attrNameLst>
                                      </p:cBhvr>
                                      <p:tavLst>
                                        <p:tav tm="0">
                                          <p:val>
                                            <p:strVal val="#ppt_y+1"/>
                                          </p:val>
                                        </p:tav>
                                        <p:tav tm="100000">
                                          <p:val>
                                            <p:strVal val="#ppt_y-.03"/>
                                          </p:val>
                                        </p:tav>
                                      </p:tavLst>
                                    </p:anim>
                                    <p:anim calcmode="lin" valueType="num">
                                      <p:cBhvr>
                                        <p:cTn id="16" dur="300" accel="100000" fill="hold">
                                          <p:stCondLst>
                                            <p:cond delay="2700"/>
                                          </p:stCondLst>
                                        </p:cTn>
                                        <p:tgtEl>
                                          <p:spTgt spid="8"/>
                                        </p:tgtEl>
                                        <p:attrNameLst>
                                          <p:attrName>ppt_y</p:attrName>
                                        </p:attrNameLst>
                                      </p:cBhvr>
                                      <p:tavLst>
                                        <p:tav tm="0">
                                          <p:val>
                                            <p:strVal val="#ppt_y-.03"/>
                                          </p:val>
                                        </p:tav>
                                        <p:tav tm="100000">
                                          <p:val>
                                            <p:strVal val="#ppt_y"/>
                                          </p:val>
                                        </p:tav>
                                      </p:tavLst>
                                    </p:anim>
                                  </p:childTnLst>
                                </p:cTn>
                              </p:par>
                            </p:childTnLst>
                          </p:cTn>
                        </p:par>
                        <p:par>
                          <p:cTn id="17" fill="hold">
                            <p:stCondLst>
                              <p:cond delay="6000"/>
                            </p:stCondLst>
                            <p:childTnLst>
                              <p:par>
                                <p:cTn id="18" presetID="55"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3000" fill="hold"/>
                                        <p:tgtEl>
                                          <p:spTgt spid="9"/>
                                        </p:tgtEl>
                                        <p:attrNameLst>
                                          <p:attrName>ppt_w</p:attrName>
                                        </p:attrNameLst>
                                      </p:cBhvr>
                                      <p:tavLst>
                                        <p:tav tm="0">
                                          <p:val>
                                            <p:strVal val="#ppt_w*0.70"/>
                                          </p:val>
                                        </p:tav>
                                        <p:tav tm="100000">
                                          <p:val>
                                            <p:strVal val="#ppt_w"/>
                                          </p:val>
                                        </p:tav>
                                      </p:tavLst>
                                    </p:anim>
                                    <p:anim calcmode="lin" valueType="num">
                                      <p:cBhvr>
                                        <p:cTn id="21" dur="3000" fill="hold"/>
                                        <p:tgtEl>
                                          <p:spTgt spid="9"/>
                                        </p:tgtEl>
                                        <p:attrNameLst>
                                          <p:attrName>ppt_h</p:attrName>
                                        </p:attrNameLst>
                                      </p:cBhvr>
                                      <p:tavLst>
                                        <p:tav tm="0">
                                          <p:val>
                                            <p:strVal val="#ppt_h"/>
                                          </p:val>
                                        </p:tav>
                                        <p:tav tm="100000">
                                          <p:val>
                                            <p:strVal val="#ppt_h"/>
                                          </p:val>
                                        </p:tav>
                                      </p:tavLst>
                                    </p:anim>
                                    <p:animEffect transition="in" filter="fade">
                                      <p:cBhvr>
                                        <p:cTn id="22" dur="3000"/>
                                        <p:tgtEl>
                                          <p:spTgt spid="9"/>
                                        </p:tgtEl>
                                      </p:cBhvr>
                                    </p:animEffect>
                                  </p:childTnLst>
                                </p:cTn>
                              </p:par>
                            </p:childTnLst>
                          </p:cTn>
                        </p:par>
                        <p:par>
                          <p:cTn id="23" fill="hold">
                            <p:stCondLst>
                              <p:cond delay="9000"/>
                            </p:stCondLst>
                            <p:childTnLst>
                              <p:par>
                                <p:cTn id="24" presetID="37"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3000"/>
                                        <p:tgtEl>
                                          <p:spTgt spid="7"/>
                                        </p:tgtEl>
                                      </p:cBhvr>
                                    </p:animEffect>
                                    <p:anim calcmode="lin" valueType="num">
                                      <p:cBhvr>
                                        <p:cTn id="27" dur="3000" fill="hold"/>
                                        <p:tgtEl>
                                          <p:spTgt spid="7"/>
                                        </p:tgtEl>
                                        <p:attrNameLst>
                                          <p:attrName>ppt_x</p:attrName>
                                        </p:attrNameLst>
                                      </p:cBhvr>
                                      <p:tavLst>
                                        <p:tav tm="0">
                                          <p:val>
                                            <p:strVal val="#ppt_x"/>
                                          </p:val>
                                        </p:tav>
                                        <p:tav tm="100000">
                                          <p:val>
                                            <p:strVal val="#ppt_x"/>
                                          </p:val>
                                        </p:tav>
                                      </p:tavLst>
                                    </p:anim>
                                    <p:anim calcmode="lin" valueType="num">
                                      <p:cBhvr>
                                        <p:cTn id="28" dur="2700" decel="100000" fill="hold"/>
                                        <p:tgtEl>
                                          <p:spTgt spid="7"/>
                                        </p:tgtEl>
                                        <p:attrNameLst>
                                          <p:attrName>ppt_y</p:attrName>
                                        </p:attrNameLst>
                                      </p:cBhvr>
                                      <p:tavLst>
                                        <p:tav tm="0">
                                          <p:val>
                                            <p:strVal val="#ppt_y+1"/>
                                          </p:val>
                                        </p:tav>
                                        <p:tav tm="100000">
                                          <p:val>
                                            <p:strVal val="#ppt_y-.03"/>
                                          </p:val>
                                        </p:tav>
                                      </p:tavLst>
                                    </p:anim>
                                    <p:anim calcmode="lin" valueType="num">
                                      <p:cBhvr>
                                        <p:cTn id="29" dur="300" accel="100000" fill="hold">
                                          <p:stCondLst>
                                            <p:cond delay="2700"/>
                                          </p:stCondLst>
                                        </p:cTn>
                                        <p:tgtEl>
                                          <p:spTgt spid="7"/>
                                        </p:tgtEl>
                                        <p:attrNameLst>
                                          <p:attrName>ppt_y</p:attrName>
                                        </p:attrNameLst>
                                      </p:cBhvr>
                                      <p:tavLst>
                                        <p:tav tm="0">
                                          <p:val>
                                            <p:strVal val="#ppt_y-.03"/>
                                          </p:val>
                                        </p:tav>
                                        <p:tav tm="100000">
                                          <p:val>
                                            <p:strVal val="#ppt_y"/>
                                          </p:val>
                                        </p:tav>
                                      </p:tavLst>
                                    </p:anim>
                                  </p:childTnLst>
                                </p:cTn>
                              </p:par>
                            </p:childTnLst>
                          </p:cTn>
                        </p:par>
                        <p:par>
                          <p:cTn id="30" fill="hold">
                            <p:stCondLst>
                              <p:cond delay="12000"/>
                            </p:stCondLst>
                            <p:childTnLst>
                              <p:par>
                                <p:cTn id="31" presetID="55" presetClass="entr" presetSubtype="0" fill="hold" grpId="0" nodeType="afterEffect" nodePh="1">
                                  <p:stCondLst>
                                    <p:cond delay="0"/>
                                  </p:stCondLst>
                                  <p:endCondLst>
                                    <p:cond evt="begin" delay="0">
                                      <p:tn val="31"/>
                                    </p:cond>
                                  </p:endCondLst>
                                  <p:childTnLst>
                                    <p:set>
                                      <p:cBhvr>
                                        <p:cTn id="32" dur="1" fill="hold">
                                          <p:stCondLst>
                                            <p:cond delay="0"/>
                                          </p:stCondLst>
                                        </p:cTn>
                                        <p:tgtEl>
                                          <p:spTgt spid="10"/>
                                        </p:tgtEl>
                                        <p:attrNameLst>
                                          <p:attrName>style.visibility</p:attrName>
                                        </p:attrNameLst>
                                      </p:cBhvr>
                                      <p:to>
                                        <p:strVal val="visible"/>
                                      </p:to>
                                    </p:set>
                                    <p:anim calcmode="lin" valueType="num">
                                      <p:cBhvr>
                                        <p:cTn id="33" dur="3000" fill="hold"/>
                                        <p:tgtEl>
                                          <p:spTgt spid="10"/>
                                        </p:tgtEl>
                                        <p:attrNameLst>
                                          <p:attrName>ppt_w</p:attrName>
                                        </p:attrNameLst>
                                      </p:cBhvr>
                                      <p:tavLst>
                                        <p:tav tm="0">
                                          <p:val>
                                            <p:strVal val="#ppt_w*0.70"/>
                                          </p:val>
                                        </p:tav>
                                        <p:tav tm="100000">
                                          <p:val>
                                            <p:strVal val="#ppt_w"/>
                                          </p:val>
                                        </p:tav>
                                      </p:tavLst>
                                    </p:anim>
                                    <p:anim calcmode="lin" valueType="num">
                                      <p:cBhvr>
                                        <p:cTn id="34" dur="3000" fill="hold"/>
                                        <p:tgtEl>
                                          <p:spTgt spid="10"/>
                                        </p:tgtEl>
                                        <p:attrNameLst>
                                          <p:attrName>ppt_h</p:attrName>
                                        </p:attrNameLst>
                                      </p:cBhvr>
                                      <p:tavLst>
                                        <p:tav tm="0">
                                          <p:val>
                                            <p:strVal val="#ppt_h"/>
                                          </p:val>
                                        </p:tav>
                                        <p:tav tm="100000">
                                          <p:val>
                                            <p:strVal val="#ppt_h"/>
                                          </p:val>
                                        </p:tav>
                                      </p:tavLst>
                                    </p:anim>
                                    <p:animEffect transition="in" filter="fade">
                                      <p:cBhvr>
                                        <p:cTn id="35"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539552" y="332656"/>
            <a:ext cx="8229600" cy="1143000"/>
          </a:xfrm>
        </p:spPr>
        <p:txBody>
          <a:bodyPr/>
          <a:lstStyle/>
          <a:p>
            <a:r>
              <a:rPr lang="en-US"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WILHELM HAUFF</a:t>
            </a:r>
            <a:endParaRPr lang="ru-RU"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1026" name="Picture 2" descr="M:\Экзамен\15_0.jpg"/>
          <p:cNvPicPr>
            <a:picLocks noChangeAspect="1" noChangeArrowheads="1"/>
          </p:cNvPicPr>
          <p:nvPr/>
        </p:nvPicPr>
        <p:blipFill>
          <a:blip r:embed="rId2" cstate="print"/>
          <a:srcRect/>
          <a:stretch>
            <a:fillRect/>
          </a:stretch>
        </p:blipFill>
        <p:spPr bwMode="auto">
          <a:xfrm>
            <a:off x="395536" y="260648"/>
            <a:ext cx="1277888" cy="1277888"/>
          </a:xfrm>
          <a:prstGeom prst="rect">
            <a:avLst/>
          </a:prstGeom>
          <a:noFill/>
        </p:spPr>
      </p:pic>
      <p:sp>
        <p:nvSpPr>
          <p:cNvPr id="7" name="Заголовок 5"/>
          <p:cNvSpPr txBox="1">
            <a:spLocks/>
          </p:cNvSpPr>
          <p:nvPr/>
        </p:nvSpPr>
        <p:spPr bwMode="auto">
          <a:xfrm>
            <a:off x="857224" y="3214686"/>
            <a:ext cx="7429552" cy="121500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endParaRPr lang="ru-RU" sz="4400" dirty="0" smtClean="0">
              <a:solidFill>
                <a:srgbClr val="002060"/>
              </a:solidFill>
            </a:endParaRPr>
          </a:p>
        </p:txBody>
      </p:sp>
      <p:pic>
        <p:nvPicPr>
          <p:cNvPr id="11" name="Picture 3" descr="M:\Экзамен\WilhelmHauff_portrait.jpg"/>
          <p:cNvPicPr>
            <a:picLocks noChangeAspect="1" noChangeArrowheads="1"/>
          </p:cNvPicPr>
          <p:nvPr/>
        </p:nvPicPr>
        <p:blipFill>
          <a:blip r:embed="rId3" cstate="print"/>
          <a:stretch>
            <a:fillRect/>
          </a:stretch>
        </p:blipFill>
        <p:spPr bwMode="auto">
          <a:xfrm>
            <a:off x="285720" y="214290"/>
            <a:ext cx="1523527" cy="2031369"/>
          </a:xfrm>
          <a:prstGeom prst="rect">
            <a:avLst/>
          </a:prstGeom>
          <a:noFill/>
        </p:spPr>
      </p:pic>
      <p:sp>
        <p:nvSpPr>
          <p:cNvPr id="52225" name="Rectangle 1"/>
          <p:cNvSpPr>
            <a:spLocks noChangeArrowheads="1"/>
          </p:cNvSpPr>
          <p:nvPr/>
        </p:nvSpPr>
        <p:spPr bwMode="auto">
          <a:xfrm>
            <a:off x="1714480" y="1714488"/>
            <a:ext cx="7429520" cy="39703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2800" b="0" i="1"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Dem jungen, frischen, farbenhellen Leben,</a:t>
            </a:r>
            <a:endParaRPr kumimoji="0" lang="ru-RU"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2800" b="0" i="1"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Dem reichen Frühling, dem kein Herbst gegeben,</a:t>
            </a:r>
            <a:endParaRPr kumimoji="0" lang="ru-RU"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2800" b="0" i="1"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Ihm lasset uns zum Totenopfer zollen</a:t>
            </a:r>
            <a:endParaRPr kumimoji="0" lang="ru-RU"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2800" b="0" i="1"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Den abgeknickten Zweig - den blütenvollen.</a:t>
            </a:r>
            <a:endParaRPr kumimoji="0" lang="ru-RU"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2800" b="0" i="1"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a:t>
            </a:r>
            <a:endParaRPr kumimoji="0" lang="ru-RU"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2800" b="0" i="1"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Die Asche ruht. - Der Geist </a:t>
            </a:r>
            <a:r>
              <a:rPr kumimoji="0" lang="de-DE" sz="2800" b="0" i="1"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entfleucht</a:t>
            </a:r>
            <a:r>
              <a:rPr kumimoji="0" lang="de-DE" sz="2800" b="0" i="1"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auf Bahnen</a:t>
            </a:r>
            <a:endParaRPr kumimoji="0" lang="ru-RU"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2800" b="0" i="1"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Des Lebens, dessen Fülle wir nur ahnen,</a:t>
            </a:r>
            <a:endParaRPr kumimoji="0" lang="ru-RU"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2800" b="0" i="1"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Wo auch die Kunst ihr himmlisch Ziel erreicht</a:t>
            </a:r>
            <a:endParaRPr kumimoji="0" lang="ru-RU"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2800" b="0" i="1"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Und vor dem Urbild jedes Bild erbleicht.</a:t>
            </a:r>
            <a:endParaRPr kumimoji="0" lang="de-DE" sz="2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12" name="Прямоугольник 11"/>
          <p:cNvSpPr/>
          <p:nvPr/>
        </p:nvSpPr>
        <p:spPr>
          <a:xfrm>
            <a:off x="714348" y="5929330"/>
            <a:ext cx="6884257" cy="369332"/>
          </a:xfrm>
          <a:prstGeom prst="rect">
            <a:avLst/>
          </a:prstGeom>
        </p:spPr>
        <p:txBody>
          <a:bodyPr wrap="none">
            <a:spAutoFit/>
          </a:bodyPr>
          <a:lstStyle/>
          <a:p>
            <a:r>
              <a:rPr lang="de-DE" dirty="0" smtClean="0"/>
              <a:t> </a:t>
            </a:r>
            <a:r>
              <a:rPr lang="de-DE" dirty="0" smtClean="0">
                <a:latin typeface="Times New Roman" pitchFamily="18" charset="0"/>
                <a:cs typeface="Times New Roman" pitchFamily="18" charset="0"/>
              </a:rPr>
              <a:t>Der Nachruf von  Ludwig </a:t>
            </a:r>
            <a:r>
              <a:rPr lang="de-DE" dirty="0" err="1" smtClean="0">
                <a:latin typeface="Times New Roman" pitchFamily="18" charset="0"/>
                <a:cs typeface="Times New Roman" pitchFamily="18" charset="0"/>
                <a:hlinkClick r:id="rId4"/>
              </a:rPr>
              <a:t>Uhlands</a:t>
            </a:r>
            <a:r>
              <a:rPr lang="de-DE" dirty="0" smtClean="0">
                <a:latin typeface="Times New Roman" pitchFamily="18" charset="0"/>
                <a:cs typeface="Times New Roman" pitchFamily="18" charset="0"/>
              </a:rPr>
              <a:t> ("Morgenblatt" ,5. Dezember 1827) </a:t>
            </a:r>
            <a:endParaRPr lang="ru-RU" dirty="0">
              <a:latin typeface="Times New Roman" pitchFamily="18" charset="0"/>
              <a:cs typeface="Times New Roman" pitchFamily="18"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par>
                                <p:cTn id="10" presetID="55"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3000" fill="hold"/>
                                        <p:tgtEl>
                                          <p:spTgt spid="11"/>
                                        </p:tgtEl>
                                        <p:attrNameLst>
                                          <p:attrName>ppt_w</p:attrName>
                                        </p:attrNameLst>
                                      </p:cBhvr>
                                      <p:tavLst>
                                        <p:tav tm="0">
                                          <p:val>
                                            <p:strVal val="#ppt_w*0.70"/>
                                          </p:val>
                                        </p:tav>
                                        <p:tav tm="100000">
                                          <p:val>
                                            <p:strVal val="#ppt_w"/>
                                          </p:val>
                                        </p:tav>
                                      </p:tavLst>
                                    </p:anim>
                                    <p:anim calcmode="lin" valueType="num">
                                      <p:cBhvr>
                                        <p:cTn id="13" dur="3000" fill="hold"/>
                                        <p:tgtEl>
                                          <p:spTgt spid="11"/>
                                        </p:tgtEl>
                                        <p:attrNameLst>
                                          <p:attrName>ppt_h</p:attrName>
                                        </p:attrNameLst>
                                      </p:cBhvr>
                                      <p:tavLst>
                                        <p:tav tm="0">
                                          <p:val>
                                            <p:strVal val="#ppt_h"/>
                                          </p:val>
                                        </p:tav>
                                        <p:tav tm="100000">
                                          <p:val>
                                            <p:strVal val="#ppt_h"/>
                                          </p:val>
                                        </p:tav>
                                      </p:tavLst>
                                    </p:anim>
                                    <p:animEffect transition="in" filter="fade">
                                      <p:cBhvr>
                                        <p:cTn id="14" dur="3000"/>
                                        <p:tgtEl>
                                          <p:spTgt spid="11"/>
                                        </p:tgtEl>
                                      </p:cBhvr>
                                    </p:animEffect>
                                  </p:childTnLst>
                                </p:cTn>
                              </p:par>
                            </p:childTnLst>
                          </p:cTn>
                        </p:par>
                        <p:par>
                          <p:cTn id="15" fill="hold">
                            <p:stCondLst>
                              <p:cond delay="3000"/>
                            </p:stCondLst>
                            <p:childTnLst>
                              <p:par>
                                <p:cTn id="16" presetID="55" presetClass="entr" presetSubtype="0" fill="hold" grpId="0" nodeType="afterEffect">
                                  <p:stCondLst>
                                    <p:cond delay="0"/>
                                  </p:stCondLst>
                                  <p:childTnLst>
                                    <p:set>
                                      <p:cBhvr>
                                        <p:cTn id="17" dur="1" fill="hold">
                                          <p:stCondLst>
                                            <p:cond delay="0"/>
                                          </p:stCondLst>
                                        </p:cTn>
                                        <p:tgtEl>
                                          <p:spTgt spid="52225"/>
                                        </p:tgtEl>
                                        <p:attrNameLst>
                                          <p:attrName>style.visibility</p:attrName>
                                        </p:attrNameLst>
                                      </p:cBhvr>
                                      <p:to>
                                        <p:strVal val="visible"/>
                                      </p:to>
                                    </p:set>
                                    <p:anim calcmode="lin" valueType="num">
                                      <p:cBhvr>
                                        <p:cTn id="18" dur="2000" fill="hold"/>
                                        <p:tgtEl>
                                          <p:spTgt spid="52225"/>
                                        </p:tgtEl>
                                        <p:attrNameLst>
                                          <p:attrName>ppt_w</p:attrName>
                                        </p:attrNameLst>
                                      </p:cBhvr>
                                      <p:tavLst>
                                        <p:tav tm="0">
                                          <p:val>
                                            <p:strVal val="#ppt_w*0.70"/>
                                          </p:val>
                                        </p:tav>
                                        <p:tav tm="100000">
                                          <p:val>
                                            <p:strVal val="#ppt_w"/>
                                          </p:val>
                                        </p:tav>
                                      </p:tavLst>
                                    </p:anim>
                                    <p:anim calcmode="lin" valueType="num">
                                      <p:cBhvr>
                                        <p:cTn id="19" dur="2000" fill="hold"/>
                                        <p:tgtEl>
                                          <p:spTgt spid="52225"/>
                                        </p:tgtEl>
                                        <p:attrNameLst>
                                          <p:attrName>ppt_h</p:attrName>
                                        </p:attrNameLst>
                                      </p:cBhvr>
                                      <p:tavLst>
                                        <p:tav tm="0">
                                          <p:val>
                                            <p:strVal val="#ppt_h"/>
                                          </p:val>
                                        </p:tav>
                                        <p:tav tm="100000">
                                          <p:val>
                                            <p:strVal val="#ppt_h"/>
                                          </p:val>
                                        </p:tav>
                                      </p:tavLst>
                                    </p:anim>
                                    <p:animEffect transition="in" filter="fade">
                                      <p:cBhvr>
                                        <p:cTn id="20" dur="2000"/>
                                        <p:tgtEl>
                                          <p:spTgt spid="52225"/>
                                        </p:tgtEl>
                                      </p:cBhvr>
                                    </p:animEffect>
                                  </p:childTnLst>
                                </p:cTn>
                              </p:par>
                            </p:childTnLst>
                          </p:cTn>
                        </p:par>
                        <p:par>
                          <p:cTn id="21" fill="hold">
                            <p:stCondLst>
                              <p:cond delay="5000"/>
                            </p:stCondLst>
                            <p:childTnLst>
                              <p:par>
                                <p:cTn id="22" presetID="55" presetClass="entr" presetSubtype="0"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2000" fill="hold"/>
                                        <p:tgtEl>
                                          <p:spTgt spid="12"/>
                                        </p:tgtEl>
                                        <p:attrNameLst>
                                          <p:attrName>ppt_w</p:attrName>
                                        </p:attrNameLst>
                                      </p:cBhvr>
                                      <p:tavLst>
                                        <p:tav tm="0">
                                          <p:val>
                                            <p:strVal val="#ppt_w*0.70"/>
                                          </p:val>
                                        </p:tav>
                                        <p:tav tm="100000">
                                          <p:val>
                                            <p:strVal val="#ppt_w"/>
                                          </p:val>
                                        </p:tav>
                                      </p:tavLst>
                                    </p:anim>
                                    <p:anim calcmode="lin" valueType="num">
                                      <p:cBhvr>
                                        <p:cTn id="25" dur="2000" fill="hold"/>
                                        <p:tgtEl>
                                          <p:spTgt spid="12"/>
                                        </p:tgtEl>
                                        <p:attrNameLst>
                                          <p:attrName>ppt_h</p:attrName>
                                        </p:attrNameLst>
                                      </p:cBhvr>
                                      <p:tavLst>
                                        <p:tav tm="0">
                                          <p:val>
                                            <p:strVal val="#ppt_h"/>
                                          </p:val>
                                        </p:tav>
                                        <p:tav tm="100000">
                                          <p:val>
                                            <p:strVal val="#ppt_h"/>
                                          </p:val>
                                        </p:tav>
                                      </p:tavLst>
                                    </p:anim>
                                    <p:animEffect transition="in" filter="fade">
                                      <p:cBhvr>
                                        <p:cTn id="26"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2225" grpId="0"/>
      <p:bldP spid="1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descr="M:\Экзамен\WilhelmHauff_portrait.jpg"/>
          <p:cNvPicPr>
            <a:picLocks noChangeAspect="1" noChangeArrowheads="1"/>
          </p:cNvPicPr>
          <p:nvPr/>
        </p:nvPicPr>
        <p:blipFill>
          <a:blip r:embed="rId2" cstate="print"/>
          <a:stretch>
            <a:fillRect/>
          </a:stretch>
        </p:blipFill>
        <p:spPr bwMode="auto">
          <a:xfrm>
            <a:off x="3492753" y="1357298"/>
            <a:ext cx="2010258" cy="2531437"/>
          </a:xfrm>
          <a:prstGeom prst="rect">
            <a:avLst/>
          </a:prstGeom>
          <a:noFill/>
        </p:spPr>
      </p:pic>
      <p:sp>
        <p:nvSpPr>
          <p:cNvPr id="6" name="Заголовок 5"/>
          <p:cNvSpPr>
            <a:spLocks noGrp="1"/>
          </p:cNvSpPr>
          <p:nvPr>
            <p:ph type="title"/>
          </p:nvPr>
        </p:nvSpPr>
        <p:spPr>
          <a:xfrm>
            <a:off x="539552" y="332656"/>
            <a:ext cx="8229600" cy="1143000"/>
          </a:xfrm>
        </p:spPr>
        <p:txBody>
          <a:bodyPr/>
          <a:lstStyle/>
          <a:p>
            <a:r>
              <a:rPr lang="en-US"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WILHELM HAUFF</a:t>
            </a:r>
            <a:endParaRPr lang="ru-RU"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1026" name="Picture 2" descr="M:\Экзамен\15_0.jpg"/>
          <p:cNvPicPr>
            <a:picLocks noChangeAspect="1" noChangeArrowheads="1"/>
          </p:cNvPicPr>
          <p:nvPr/>
        </p:nvPicPr>
        <p:blipFill>
          <a:blip r:embed="rId3" cstate="print"/>
          <a:srcRect/>
          <a:stretch>
            <a:fillRect/>
          </a:stretch>
        </p:blipFill>
        <p:spPr bwMode="auto">
          <a:xfrm>
            <a:off x="395536" y="260648"/>
            <a:ext cx="1277888" cy="1277888"/>
          </a:xfrm>
          <a:prstGeom prst="rect">
            <a:avLst/>
          </a:prstGeom>
          <a:noFill/>
        </p:spPr>
      </p:pic>
      <p:sp>
        <p:nvSpPr>
          <p:cNvPr id="7" name="Заголовок 5"/>
          <p:cNvSpPr txBox="1">
            <a:spLocks/>
          </p:cNvSpPr>
          <p:nvPr/>
        </p:nvSpPr>
        <p:spPr bwMode="auto">
          <a:xfrm>
            <a:off x="857224" y="3214686"/>
            <a:ext cx="7429552" cy="121500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endParaRPr lang="ru-RU" sz="4400" dirty="0" smtClean="0">
              <a:solidFill>
                <a:srgbClr val="002060"/>
              </a:solidFill>
            </a:endParaRPr>
          </a:p>
        </p:txBody>
      </p:sp>
      <p:sp>
        <p:nvSpPr>
          <p:cNvPr id="8" name="Прямоугольник 7"/>
          <p:cNvSpPr/>
          <p:nvPr/>
        </p:nvSpPr>
        <p:spPr>
          <a:xfrm>
            <a:off x="571472" y="3857628"/>
            <a:ext cx="7715304" cy="1938992"/>
          </a:xfrm>
          <a:prstGeom prst="rect">
            <a:avLst/>
          </a:prstGeom>
        </p:spPr>
        <p:txBody>
          <a:bodyPr wrap="square">
            <a:spAutoFit/>
          </a:bodyPr>
          <a:lstStyle/>
          <a:p>
            <a:pPr algn="ctr"/>
            <a:r>
              <a:rPr lang="de-DE" sz="4000" dirty="0" smtClean="0">
                <a:latin typeface="Times New Roman" pitchFamily="18" charset="0"/>
                <a:cs typeface="Times New Roman" pitchFamily="18" charset="0"/>
              </a:rPr>
              <a:t>der Wilhelm-Hauff-Preis</a:t>
            </a:r>
          </a:p>
          <a:p>
            <a:pPr algn="ctr"/>
            <a:r>
              <a:rPr lang="de-DE" sz="4000" dirty="0" smtClean="0">
                <a:latin typeface="Times New Roman" pitchFamily="18" charset="0"/>
                <a:cs typeface="Times New Roman" pitchFamily="18" charset="0"/>
              </a:rPr>
              <a:t> zur Förderung </a:t>
            </a:r>
          </a:p>
          <a:p>
            <a:pPr algn="ctr"/>
            <a:r>
              <a:rPr lang="de-DE" sz="4000" dirty="0" smtClean="0">
                <a:latin typeface="Times New Roman" pitchFamily="18" charset="0"/>
                <a:cs typeface="Times New Roman" pitchFamily="18" charset="0"/>
              </a:rPr>
              <a:t>von Kinder- und Jugendliteratur</a:t>
            </a:r>
            <a:endParaRPr lang="ru-RU" sz="4000" dirty="0">
              <a:latin typeface="Times New Roman" pitchFamily="18" charset="0"/>
              <a:cs typeface="Times New Roman" pitchFamily="18"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par>
                                <p:cTn id="10" presetID="37"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3000"/>
                                        <p:tgtEl>
                                          <p:spTgt spid="13"/>
                                        </p:tgtEl>
                                      </p:cBhvr>
                                    </p:animEffect>
                                    <p:anim calcmode="lin" valueType="num">
                                      <p:cBhvr>
                                        <p:cTn id="13" dur="3000" fill="hold"/>
                                        <p:tgtEl>
                                          <p:spTgt spid="13"/>
                                        </p:tgtEl>
                                        <p:attrNameLst>
                                          <p:attrName>ppt_x</p:attrName>
                                        </p:attrNameLst>
                                      </p:cBhvr>
                                      <p:tavLst>
                                        <p:tav tm="0">
                                          <p:val>
                                            <p:strVal val="#ppt_x"/>
                                          </p:val>
                                        </p:tav>
                                        <p:tav tm="100000">
                                          <p:val>
                                            <p:strVal val="#ppt_x"/>
                                          </p:val>
                                        </p:tav>
                                      </p:tavLst>
                                    </p:anim>
                                    <p:anim calcmode="lin" valueType="num">
                                      <p:cBhvr>
                                        <p:cTn id="14" dur="2700" decel="100000" fill="hold"/>
                                        <p:tgtEl>
                                          <p:spTgt spid="13"/>
                                        </p:tgtEl>
                                        <p:attrNameLst>
                                          <p:attrName>ppt_y</p:attrName>
                                        </p:attrNameLst>
                                      </p:cBhvr>
                                      <p:tavLst>
                                        <p:tav tm="0">
                                          <p:val>
                                            <p:strVal val="#ppt_y+1"/>
                                          </p:val>
                                        </p:tav>
                                        <p:tav tm="100000">
                                          <p:val>
                                            <p:strVal val="#ppt_y-.03"/>
                                          </p:val>
                                        </p:tav>
                                      </p:tavLst>
                                    </p:anim>
                                    <p:anim calcmode="lin" valueType="num">
                                      <p:cBhvr>
                                        <p:cTn id="15" dur="300" accel="100000" fill="hold">
                                          <p:stCondLst>
                                            <p:cond delay="2700"/>
                                          </p:stCondLst>
                                        </p:cTn>
                                        <p:tgtEl>
                                          <p:spTgt spid="13"/>
                                        </p:tgtEl>
                                        <p:attrNameLst>
                                          <p:attrName>ppt_y</p:attrName>
                                        </p:attrNameLst>
                                      </p:cBhvr>
                                      <p:tavLst>
                                        <p:tav tm="0">
                                          <p:val>
                                            <p:strVal val="#ppt_y-.03"/>
                                          </p:val>
                                        </p:tav>
                                        <p:tav tm="100000">
                                          <p:val>
                                            <p:strVal val="#ppt_y"/>
                                          </p:val>
                                        </p:tav>
                                      </p:tavLst>
                                    </p:anim>
                                  </p:childTnLst>
                                </p:cTn>
                              </p:par>
                            </p:childTnLst>
                          </p:cTn>
                        </p:par>
                        <p:par>
                          <p:cTn id="16" fill="hold">
                            <p:stCondLst>
                              <p:cond delay="3000"/>
                            </p:stCondLst>
                            <p:childTnLst>
                              <p:par>
                                <p:cTn id="17" presetID="55" presetClass="entr" presetSubtype="0" fill="hold" grpId="0" nodeType="afterEffect" nodePh="1">
                                  <p:stCondLst>
                                    <p:cond delay="0"/>
                                  </p:stCondLst>
                                  <p:endCondLst>
                                    <p:cond evt="begin" delay="0">
                                      <p:tn val="17"/>
                                    </p:cond>
                                  </p:endCondLst>
                                  <p:childTnLst>
                                    <p:set>
                                      <p:cBhvr>
                                        <p:cTn id="18" dur="1" fill="hold">
                                          <p:stCondLst>
                                            <p:cond delay="0"/>
                                          </p:stCondLst>
                                        </p:cTn>
                                        <p:tgtEl>
                                          <p:spTgt spid="7"/>
                                        </p:tgtEl>
                                        <p:attrNameLst>
                                          <p:attrName>style.visibility</p:attrName>
                                        </p:attrNameLst>
                                      </p:cBhvr>
                                      <p:to>
                                        <p:strVal val="visible"/>
                                      </p:to>
                                    </p:set>
                                    <p:anim calcmode="lin" valueType="num">
                                      <p:cBhvr>
                                        <p:cTn id="19" dur="3000" fill="hold"/>
                                        <p:tgtEl>
                                          <p:spTgt spid="7"/>
                                        </p:tgtEl>
                                        <p:attrNameLst>
                                          <p:attrName>ppt_w</p:attrName>
                                        </p:attrNameLst>
                                      </p:cBhvr>
                                      <p:tavLst>
                                        <p:tav tm="0">
                                          <p:val>
                                            <p:strVal val="#ppt_w*0.70"/>
                                          </p:val>
                                        </p:tav>
                                        <p:tav tm="100000">
                                          <p:val>
                                            <p:strVal val="#ppt_w"/>
                                          </p:val>
                                        </p:tav>
                                      </p:tavLst>
                                    </p:anim>
                                    <p:anim calcmode="lin" valueType="num">
                                      <p:cBhvr>
                                        <p:cTn id="20" dur="3000" fill="hold"/>
                                        <p:tgtEl>
                                          <p:spTgt spid="7"/>
                                        </p:tgtEl>
                                        <p:attrNameLst>
                                          <p:attrName>ppt_h</p:attrName>
                                        </p:attrNameLst>
                                      </p:cBhvr>
                                      <p:tavLst>
                                        <p:tav tm="0">
                                          <p:val>
                                            <p:strVal val="#ppt_h"/>
                                          </p:val>
                                        </p:tav>
                                        <p:tav tm="100000">
                                          <p:val>
                                            <p:strVal val="#ppt_h"/>
                                          </p:val>
                                        </p:tav>
                                      </p:tavLst>
                                    </p:anim>
                                    <p:animEffect transition="in" filter="fade">
                                      <p:cBhvr>
                                        <p:cTn id="21" dur="3000"/>
                                        <p:tgtEl>
                                          <p:spTgt spid="7"/>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2000" fill="hold"/>
                                        <p:tgtEl>
                                          <p:spTgt spid="8"/>
                                        </p:tgtEl>
                                        <p:attrNameLst>
                                          <p:attrName>ppt_w</p:attrName>
                                        </p:attrNameLst>
                                      </p:cBhvr>
                                      <p:tavLst>
                                        <p:tav tm="0">
                                          <p:val>
                                            <p:strVal val="#ppt_w*0.70"/>
                                          </p:val>
                                        </p:tav>
                                        <p:tav tm="100000">
                                          <p:val>
                                            <p:strVal val="#ppt_w"/>
                                          </p:val>
                                        </p:tav>
                                      </p:tavLst>
                                    </p:anim>
                                    <p:anim calcmode="lin" valueType="num">
                                      <p:cBhvr>
                                        <p:cTn id="25" dur="2000" fill="hold"/>
                                        <p:tgtEl>
                                          <p:spTgt spid="8"/>
                                        </p:tgtEl>
                                        <p:attrNameLst>
                                          <p:attrName>ppt_h</p:attrName>
                                        </p:attrNameLst>
                                      </p:cBhvr>
                                      <p:tavLst>
                                        <p:tav tm="0">
                                          <p:val>
                                            <p:strVal val="#ppt_h"/>
                                          </p:val>
                                        </p:tav>
                                        <p:tav tm="100000">
                                          <p:val>
                                            <p:strVal val="#ppt_h"/>
                                          </p:val>
                                        </p:tav>
                                      </p:tavLst>
                                    </p:anim>
                                    <p:animEffect transition="in" filter="fade">
                                      <p:cBhvr>
                                        <p:cTn id="2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539552" y="332656"/>
            <a:ext cx="8229600" cy="1143000"/>
          </a:xfrm>
        </p:spPr>
        <p:txBody>
          <a:bodyPr/>
          <a:lstStyle/>
          <a:p>
            <a:r>
              <a:rPr lang="en-US"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WILHELM HAUFF</a:t>
            </a:r>
            <a:endParaRPr lang="ru-RU"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1026" name="Picture 2" descr="M:\Экзамен\15_0.jpg"/>
          <p:cNvPicPr>
            <a:picLocks noChangeAspect="1" noChangeArrowheads="1"/>
          </p:cNvPicPr>
          <p:nvPr/>
        </p:nvPicPr>
        <p:blipFill>
          <a:blip r:embed="rId2" cstate="print"/>
          <a:stretch>
            <a:fillRect/>
          </a:stretch>
        </p:blipFill>
        <p:spPr bwMode="auto">
          <a:xfrm>
            <a:off x="395536" y="260648"/>
            <a:ext cx="1277888" cy="1277888"/>
          </a:xfrm>
          <a:prstGeom prst="rect">
            <a:avLst/>
          </a:prstGeom>
          <a:noFill/>
        </p:spPr>
      </p:pic>
      <p:pic>
        <p:nvPicPr>
          <p:cNvPr id="8" name="Picture 3" descr="M:\Экзамен\WilhelmHauff_portrait.jpg"/>
          <p:cNvPicPr>
            <a:picLocks noChangeAspect="1" noChangeArrowheads="1"/>
          </p:cNvPicPr>
          <p:nvPr/>
        </p:nvPicPr>
        <p:blipFill>
          <a:blip r:embed="rId3" cstate="print"/>
          <a:stretch>
            <a:fillRect/>
          </a:stretch>
        </p:blipFill>
        <p:spPr bwMode="auto">
          <a:xfrm>
            <a:off x="5286380" y="1428736"/>
            <a:ext cx="3556813" cy="3556813"/>
          </a:xfrm>
          <a:prstGeom prst="rect">
            <a:avLst/>
          </a:prstGeom>
          <a:noFill/>
        </p:spPr>
      </p:pic>
      <p:sp>
        <p:nvSpPr>
          <p:cNvPr id="9" name="Заголовок 5"/>
          <p:cNvSpPr txBox="1">
            <a:spLocks/>
          </p:cNvSpPr>
          <p:nvPr/>
        </p:nvSpPr>
        <p:spPr bwMode="auto">
          <a:xfrm>
            <a:off x="4286248" y="5642992"/>
            <a:ext cx="4429156" cy="121500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de-DE" dirty="0" smtClean="0">
                <a:solidFill>
                  <a:srgbClr val="002060"/>
                </a:solidFill>
                <a:latin typeface="Times New Roman" pitchFamily="18" charset="0"/>
                <a:cs typeface="Times New Roman" pitchFamily="18" charset="0"/>
              </a:rPr>
              <a:t>Wilhelm Hauffs  Museum in Hanau</a:t>
            </a:r>
            <a:endParaRPr lang="ru-RU" dirty="0" smtClean="0">
              <a:solidFill>
                <a:srgbClr val="002060"/>
              </a:solidFill>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4400" b="1" i="0" u="none" strike="noStrike" kern="1200" cap="none" spc="0" normalizeH="0" baseline="0" noProof="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uLnTx/>
              <a:uFillTx/>
              <a:latin typeface="+mj-lt"/>
              <a:ea typeface="+mj-ea"/>
              <a:cs typeface="+mj-cs"/>
            </a:endParaRPr>
          </a:p>
        </p:txBody>
      </p:sp>
      <p:pic>
        <p:nvPicPr>
          <p:cNvPr id="7" name="Picture 3" descr="M:\Экзамен\WilhelmHauff_portrait.jpg"/>
          <p:cNvPicPr>
            <a:picLocks noChangeAspect="1" noChangeArrowheads="1"/>
          </p:cNvPicPr>
          <p:nvPr/>
        </p:nvPicPr>
        <p:blipFill>
          <a:blip r:embed="rId4" cstate="print"/>
          <a:stretch>
            <a:fillRect/>
          </a:stretch>
        </p:blipFill>
        <p:spPr bwMode="auto">
          <a:xfrm>
            <a:off x="285720" y="1571612"/>
            <a:ext cx="3131965" cy="4674575"/>
          </a:xfrm>
          <a:prstGeom prst="rect">
            <a:avLst/>
          </a:prstGeom>
          <a:noFill/>
        </p:spPr>
      </p:pic>
      <p:sp>
        <p:nvSpPr>
          <p:cNvPr id="10" name="Заголовок 5"/>
          <p:cNvSpPr txBox="1">
            <a:spLocks/>
          </p:cNvSpPr>
          <p:nvPr/>
        </p:nvSpPr>
        <p:spPr bwMode="auto">
          <a:xfrm>
            <a:off x="5429256" y="2214554"/>
            <a:ext cx="3500462" cy="121500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endParaRPr lang="ru-RU" dirty="0" smtClean="0">
              <a:solidFill>
                <a:srgbClr val="002060"/>
              </a:solidFill>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4400" b="1" i="0" u="none" strike="noStrike" kern="1200" cap="none" spc="0" normalizeH="0" baseline="0" noProof="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uLnTx/>
              <a:uFillTx/>
              <a:latin typeface="+mj-lt"/>
              <a:ea typeface="+mj-ea"/>
              <a:cs typeface="+mj-cs"/>
            </a:endParaRPr>
          </a:p>
        </p:txBody>
      </p:sp>
      <p:pic>
        <p:nvPicPr>
          <p:cNvPr id="11" name="Picture 3" descr="M:\Экзамен\WilhelmHauff_portrait.jpg"/>
          <p:cNvPicPr>
            <a:picLocks noChangeAspect="1" noChangeArrowheads="1"/>
          </p:cNvPicPr>
          <p:nvPr/>
        </p:nvPicPr>
        <p:blipFill>
          <a:blip r:embed="rId5" cstate="print"/>
          <a:stretch>
            <a:fillRect/>
          </a:stretch>
        </p:blipFill>
        <p:spPr bwMode="auto">
          <a:xfrm>
            <a:off x="2786050" y="1357298"/>
            <a:ext cx="3556813" cy="3426396"/>
          </a:xfrm>
          <a:prstGeom prst="rect">
            <a:avLst/>
          </a:prstGeom>
          <a:noFill/>
        </p:spPr>
      </p:pic>
      <p:pic>
        <p:nvPicPr>
          <p:cNvPr id="53250" name="Picture 2" descr="F:\Экзамен\Полина\karte_urwelt_museum.jpg"/>
          <p:cNvPicPr>
            <a:picLocks noChangeAspect="1" noChangeArrowheads="1"/>
          </p:cNvPicPr>
          <p:nvPr/>
        </p:nvPicPr>
        <p:blipFill>
          <a:blip r:embed="rId6" cstate="print"/>
          <a:srcRect/>
          <a:stretch>
            <a:fillRect/>
          </a:stretch>
        </p:blipFill>
        <p:spPr bwMode="auto">
          <a:xfrm>
            <a:off x="4714876" y="4071942"/>
            <a:ext cx="3484499" cy="2472231"/>
          </a:xfrm>
          <a:prstGeom prst="rect">
            <a:avLst/>
          </a:prstGeom>
          <a:noFill/>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par>
                                <p:cTn id="10" presetID="55" presetClass="entr" presetSubtype="0" fill="hold" nodeType="withEffect">
                                  <p:stCondLst>
                                    <p:cond delay="0"/>
                                  </p:stCondLst>
                                  <p:childTnLst>
                                    <p:set>
                                      <p:cBhvr>
                                        <p:cTn id="11" dur="1" fill="hold">
                                          <p:stCondLst>
                                            <p:cond delay="0"/>
                                          </p:stCondLst>
                                        </p:cTn>
                                        <p:tgtEl>
                                          <p:spTgt spid="53250"/>
                                        </p:tgtEl>
                                        <p:attrNameLst>
                                          <p:attrName>style.visibility</p:attrName>
                                        </p:attrNameLst>
                                      </p:cBhvr>
                                      <p:to>
                                        <p:strVal val="visible"/>
                                      </p:to>
                                    </p:set>
                                    <p:anim calcmode="lin" valueType="num">
                                      <p:cBhvr>
                                        <p:cTn id="12" dur="2000" fill="hold"/>
                                        <p:tgtEl>
                                          <p:spTgt spid="53250"/>
                                        </p:tgtEl>
                                        <p:attrNameLst>
                                          <p:attrName>ppt_w</p:attrName>
                                        </p:attrNameLst>
                                      </p:cBhvr>
                                      <p:tavLst>
                                        <p:tav tm="0">
                                          <p:val>
                                            <p:strVal val="#ppt_w*0.70"/>
                                          </p:val>
                                        </p:tav>
                                        <p:tav tm="100000">
                                          <p:val>
                                            <p:strVal val="#ppt_w"/>
                                          </p:val>
                                        </p:tav>
                                      </p:tavLst>
                                    </p:anim>
                                    <p:anim calcmode="lin" valueType="num">
                                      <p:cBhvr>
                                        <p:cTn id="13" dur="2000" fill="hold"/>
                                        <p:tgtEl>
                                          <p:spTgt spid="53250"/>
                                        </p:tgtEl>
                                        <p:attrNameLst>
                                          <p:attrName>ppt_h</p:attrName>
                                        </p:attrNameLst>
                                      </p:cBhvr>
                                      <p:tavLst>
                                        <p:tav tm="0">
                                          <p:val>
                                            <p:strVal val="#ppt_h"/>
                                          </p:val>
                                        </p:tav>
                                        <p:tav tm="100000">
                                          <p:val>
                                            <p:strVal val="#ppt_h"/>
                                          </p:val>
                                        </p:tav>
                                      </p:tavLst>
                                    </p:anim>
                                    <p:animEffect transition="in" filter="fade">
                                      <p:cBhvr>
                                        <p:cTn id="14" dur="2000"/>
                                        <p:tgtEl>
                                          <p:spTgt spid="53250"/>
                                        </p:tgtEl>
                                      </p:cBhvr>
                                    </p:animEffect>
                                  </p:childTnLst>
                                </p:cTn>
                              </p:par>
                            </p:childTnLst>
                          </p:cTn>
                        </p:par>
                        <p:par>
                          <p:cTn id="15" fill="hold">
                            <p:stCondLst>
                              <p:cond delay="3000"/>
                            </p:stCondLst>
                            <p:childTnLst>
                              <p:par>
                                <p:cTn id="16" presetID="55" presetClass="exit" presetSubtype="0" fill="hold" nodeType="afterEffect">
                                  <p:stCondLst>
                                    <p:cond delay="0"/>
                                  </p:stCondLst>
                                  <p:childTnLst>
                                    <p:anim calcmode="lin" valueType="num">
                                      <p:cBhvr>
                                        <p:cTn id="17" dur="5000"/>
                                        <p:tgtEl>
                                          <p:spTgt spid="53250"/>
                                        </p:tgtEl>
                                        <p:attrNameLst>
                                          <p:attrName>ppt_w</p:attrName>
                                        </p:attrNameLst>
                                      </p:cBhvr>
                                      <p:tavLst>
                                        <p:tav tm="0">
                                          <p:val>
                                            <p:strVal val="ppt_w"/>
                                          </p:val>
                                        </p:tav>
                                        <p:tav tm="100000">
                                          <p:val>
                                            <p:strVal val="ppt_w*0.70"/>
                                          </p:val>
                                        </p:tav>
                                      </p:tavLst>
                                    </p:anim>
                                    <p:anim calcmode="lin" valueType="num">
                                      <p:cBhvr>
                                        <p:cTn id="18" dur="5000"/>
                                        <p:tgtEl>
                                          <p:spTgt spid="53250"/>
                                        </p:tgtEl>
                                        <p:attrNameLst>
                                          <p:attrName>ppt_h</p:attrName>
                                        </p:attrNameLst>
                                      </p:cBhvr>
                                      <p:tavLst>
                                        <p:tav tm="0">
                                          <p:val>
                                            <p:strVal val="ppt_h"/>
                                          </p:val>
                                        </p:tav>
                                        <p:tav tm="100000">
                                          <p:val>
                                            <p:strVal val="ppt_h"/>
                                          </p:val>
                                        </p:tav>
                                      </p:tavLst>
                                    </p:anim>
                                    <p:animEffect transition="out" filter="fade">
                                      <p:cBhvr>
                                        <p:cTn id="19" dur="5000"/>
                                        <p:tgtEl>
                                          <p:spTgt spid="53250"/>
                                        </p:tgtEl>
                                      </p:cBhvr>
                                    </p:animEffect>
                                    <p:set>
                                      <p:cBhvr>
                                        <p:cTn id="20" dur="1" fill="hold">
                                          <p:stCondLst>
                                            <p:cond delay="4999"/>
                                          </p:stCondLst>
                                        </p:cTn>
                                        <p:tgtEl>
                                          <p:spTgt spid="53250"/>
                                        </p:tgtEl>
                                        <p:attrNameLst>
                                          <p:attrName>style.visibility</p:attrName>
                                        </p:attrNameLst>
                                      </p:cBhvr>
                                      <p:to>
                                        <p:strVal val="hidden"/>
                                      </p:to>
                                    </p:set>
                                  </p:childTnLst>
                                </p:cTn>
                              </p:par>
                            </p:childTnLst>
                          </p:cTn>
                        </p:par>
                        <p:par>
                          <p:cTn id="21" fill="hold">
                            <p:stCondLst>
                              <p:cond delay="8000"/>
                            </p:stCondLst>
                            <p:childTnLst>
                              <p:par>
                                <p:cTn id="22" presetID="37" presetClass="entr" presetSubtype="0"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900" decel="100000" fill="hold"/>
                                        <p:tgtEl>
                                          <p:spTgt spid="11"/>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28" presetID="55"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3000" fill="hold"/>
                                        <p:tgtEl>
                                          <p:spTgt spid="9"/>
                                        </p:tgtEl>
                                        <p:attrNameLst>
                                          <p:attrName>ppt_w</p:attrName>
                                        </p:attrNameLst>
                                      </p:cBhvr>
                                      <p:tavLst>
                                        <p:tav tm="0">
                                          <p:val>
                                            <p:strVal val="#ppt_w*0.70"/>
                                          </p:val>
                                        </p:tav>
                                        <p:tav tm="100000">
                                          <p:val>
                                            <p:strVal val="#ppt_w"/>
                                          </p:val>
                                        </p:tav>
                                      </p:tavLst>
                                    </p:anim>
                                    <p:anim calcmode="lin" valueType="num">
                                      <p:cBhvr>
                                        <p:cTn id="31" dur="3000" fill="hold"/>
                                        <p:tgtEl>
                                          <p:spTgt spid="9"/>
                                        </p:tgtEl>
                                        <p:attrNameLst>
                                          <p:attrName>ppt_h</p:attrName>
                                        </p:attrNameLst>
                                      </p:cBhvr>
                                      <p:tavLst>
                                        <p:tav tm="0">
                                          <p:val>
                                            <p:strVal val="#ppt_h"/>
                                          </p:val>
                                        </p:tav>
                                        <p:tav tm="100000">
                                          <p:val>
                                            <p:strVal val="#ppt_h"/>
                                          </p:val>
                                        </p:tav>
                                      </p:tavLst>
                                    </p:anim>
                                    <p:animEffect transition="in" filter="fade">
                                      <p:cBhvr>
                                        <p:cTn id="32" dur="3000"/>
                                        <p:tgtEl>
                                          <p:spTgt spid="9"/>
                                        </p:tgtEl>
                                      </p:cBhvr>
                                    </p:animEffect>
                                  </p:childTnLst>
                                </p:cTn>
                              </p:par>
                            </p:childTnLst>
                          </p:cTn>
                        </p:par>
                        <p:par>
                          <p:cTn id="33" fill="hold">
                            <p:stCondLst>
                              <p:cond delay="11000"/>
                            </p:stCondLst>
                            <p:childTnLst>
                              <p:par>
                                <p:cTn id="34" presetID="37" presetClass="entr" presetSubtype="0" fill="hold"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3000"/>
                                        <p:tgtEl>
                                          <p:spTgt spid="8"/>
                                        </p:tgtEl>
                                      </p:cBhvr>
                                    </p:animEffect>
                                    <p:anim calcmode="lin" valueType="num">
                                      <p:cBhvr>
                                        <p:cTn id="37" dur="3000" fill="hold"/>
                                        <p:tgtEl>
                                          <p:spTgt spid="8"/>
                                        </p:tgtEl>
                                        <p:attrNameLst>
                                          <p:attrName>ppt_x</p:attrName>
                                        </p:attrNameLst>
                                      </p:cBhvr>
                                      <p:tavLst>
                                        <p:tav tm="0">
                                          <p:val>
                                            <p:strVal val="#ppt_x"/>
                                          </p:val>
                                        </p:tav>
                                        <p:tav tm="100000">
                                          <p:val>
                                            <p:strVal val="#ppt_x"/>
                                          </p:val>
                                        </p:tav>
                                      </p:tavLst>
                                    </p:anim>
                                    <p:anim calcmode="lin" valueType="num">
                                      <p:cBhvr>
                                        <p:cTn id="38" dur="2700" decel="100000" fill="hold"/>
                                        <p:tgtEl>
                                          <p:spTgt spid="8"/>
                                        </p:tgtEl>
                                        <p:attrNameLst>
                                          <p:attrName>ppt_y</p:attrName>
                                        </p:attrNameLst>
                                      </p:cBhvr>
                                      <p:tavLst>
                                        <p:tav tm="0">
                                          <p:val>
                                            <p:strVal val="#ppt_y+1"/>
                                          </p:val>
                                        </p:tav>
                                        <p:tav tm="100000">
                                          <p:val>
                                            <p:strVal val="#ppt_y-.03"/>
                                          </p:val>
                                        </p:tav>
                                      </p:tavLst>
                                    </p:anim>
                                    <p:anim calcmode="lin" valueType="num">
                                      <p:cBhvr>
                                        <p:cTn id="39" dur="300" accel="100000" fill="hold">
                                          <p:stCondLst>
                                            <p:cond delay="2700"/>
                                          </p:stCondLst>
                                        </p:cTn>
                                        <p:tgtEl>
                                          <p:spTgt spid="8"/>
                                        </p:tgtEl>
                                        <p:attrNameLst>
                                          <p:attrName>ppt_y</p:attrName>
                                        </p:attrNameLst>
                                      </p:cBhvr>
                                      <p:tavLst>
                                        <p:tav tm="0">
                                          <p:val>
                                            <p:strVal val="#ppt_y-.03"/>
                                          </p:val>
                                        </p:tav>
                                        <p:tav tm="100000">
                                          <p:val>
                                            <p:strVal val="#ppt_y"/>
                                          </p:val>
                                        </p:tav>
                                      </p:tavLst>
                                    </p:anim>
                                  </p:childTnLst>
                                </p:cTn>
                              </p:par>
                            </p:childTnLst>
                          </p:cTn>
                        </p:par>
                        <p:par>
                          <p:cTn id="40" fill="hold">
                            <p:stCondLst>
                              <p:cond delay="14000"/>
                            </p:stCondLst>
                            <p:childTnLst>
                              <p:par>
                                <p:cTn id="41" presetID="37" presetClass="entr" presetSubtype="0" fill="hold"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3000"/>
                                        <p:tgtEl>
                                          <p:spTgt spid="7"/>
                                        </p:tgtEl>
                                      </p:cBhvr>
                                    </p:animEffect>
                                    <p:anim calcmode="lin" valueType="num">
                                      <p:cBhvr>
                                        <p:cTn id="44" dur="3000" fill="hold"/>
                                        <p:tgtEl>
                                          <p:spTgt spid="7"/>
                                        </p:tgtEl>
                                        <p:attrNameLst>
                                          <p:attrName>ppt_x</p:attrName>
                                        </p:attrNameLst>
                                      </p:cBhvr>
                                      <p:tavLst>
                                        <p:tav tm="0">
                                          <p:val>
                                            <p:strVal val="#ppt_x"/>
                                          </p:val>
                                        </p:tav>
                                        <p:tav tm="100000">
                                          <p:val>
                                            <p:strVal val="#ppt_x"/>
                                          </p:val>
                                        </p:tav>
                                      </p:tavLst>
                                    </p:anim>
                                    <p:anim calcmode="lin" valueType="num">
                                      <p:cBhvr>
                                        <p:cTn id="45" dur="2700" decel="100000" fill="hold"/>
                                        <p:tgtEl>
                                          <p:spTgt spid="7"/>
                                        </p:tgtEl>
                                        <p:attrNameLst>
                                          <p:attrName>ppt_y</p:attrName>
                                        </p:attrNameLst>
                                      </p:cBhvr>
                                      <p:tavLst>
                                        <p:tav tm="0">
                                          <p:val>
                                            <p:strVal val="#ppt_y+1"/>
                                          </p:val>
                                        </p:tav>
                                        <p:tav tm="100000">
                                          <p:val>
                                            <p:strVal val="#ppt_y-.03"/>
                                          </p:val>
                                        </p:tav>
                                      </p:tavLst>
                                    </p:anim>
                                    <p:anim calcmode="lin" valueType="num">
                                      <p:cBhvr>
                                        <p:cTn id="46" dur="300" accel="100000" fill="hold">
                                          <p:stCondLst>
                                            <p:cond delay="27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357166"/>
            <a:ext cx="8229600" cy="1143000"/>
          </a:xfrm>
        </p:spPr>
        <p:txBody>
          <a:bodyPr>
            <a:scene3d>
              <a:camera prst="orthographicFront"/>
              <a:lightRig rig="soft" dir="t">
                <a:rot lat="0" lon="0" rev="10800000"/>
              </a:lightRig>
            </a:scene3d>
            <a:sp3d>
              <a:bevelT w="27940" h="12700"/>
              <a:contourClr>
                <a:srgbClr val="DDDDDD"/>
              </a:contourClr>
            </a:sp3d>
          </a:bodyPr>
          <a:lstStyle/>
          <a:p>
            <a:r>
              <a:rPr lang="en-US" b="1" spc="150" dirty="0" smtClean="0">
                <a:ln w="11430">
                  <a:solidFill>
                    <a:srgbClr val="FFFF00"/>
                  </a:solidFill>
                </a:ln>
                <a:solidFill>
                  <a:srgbClr val="F8F8F8"/>
                </a:solidFill>
                <a:effectLst>
                  <a:outerShdw blurRad="25400" algn="tl" rotWithShape="0">
                    <a:srgbClr val="000000">
                      <a:alpha val="43000"/>
                    </a:srgbClr>
                  </a:outerShdw>
                </a:effectLst>
                <a:latin typeface="Algerian" pitchFamily="82" charset="0"/>
              </a:rPr>
              <a:t>HANAU</a:t>
            </a:r>
            <a:endParaRPr lang="ru-RU" b="1" spc="150" dirty="0">
              <a:ln w="11430">
                <a:solidFill>
                  <a:srgbClr val="FFFF00"/>
                </a:solidFill>
              </a:ln>
              <a:solidFill>
                <a:srgbClr val="F8F8F8"/>
              </a:solidFill>
              <a:effectLst>
                <a:outerShdw blurRad="25400" algn="tl" rotWithShape="0">
                  <a:srgbClr val="000000">
                    <a:alpha val="43000"/>
                  </a:srgbClr>
                </a:outerShdw>
              </a:effectLst>
            </a:endParaRPr>
          </a:p>
        </p:txBody>
      </p:sp>
      <p:pic>
        <p:nvPicPr>
          <p:cNvPr id="1026" name="Picture 2" descr="M:\Экзамен\Stuttgart_SchlossSolitude.jpg"/>
          <p:cNvPicPr>
            <a:picLocks noChangeAspect="1" noChangeArrowheads="1"/>
          </p:cNvPicPr>
          <p:nvPr/>
        </p:nvPicPr>
        <p:blipFill>
          <a:blip r:embed="rId2" cstate="print"/>
          <a:stretch>
            <a:fillRect/>
          </a:stretch>
        </p:blipFill>
        <p:spPr bwMode="auto">
          <a:xfrm>
            <a:off x="428596" y="500042"/>
            <a:ext cx="2200211" cy="21195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Заголовок 1"/>
          <p:cNvSpPr txBox="1">
            <a:spLocks/>
          </p:cNvSpPr>
          <p:nvPr/>
        </p:nvSpPr>
        <p:spPr bwMode="auto">
          <a:xfrm>
            <a:off x="571472" y="28572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cene3d>
              <a:camera prst="orthographicFront"/>
              <a:lightRig rig="soft" dir="t">
                <a:rot lat="0" lon="0" rev="10800000"/>
              </a:lightRig>
            </a:scene3d>
            <a:sp3d>
              <a:bevelT w="27940" h="12700"/>
              <a:contourClr>
                <a:srgbClr val="DDDDDD"/>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4400" b="1" i="0" u="none" strike="noStrike" kern="1200" cap="none" spc="150" normalizeH="0" baseline="0" noProof="0" dirty="0">
              <a:ln w="11430">
                <a:solidFill>
                  <a:srgbClr val="FF0000"/>
                </a:solidFill>
              </a:ln>
              <a:solidFill>
                <a:srgbClr val="F8F8F8"/>
              </a:solidFill>
              <a:effectLst>
                <a:outerShdw blurRad="25400" algn="tl" rotWithShape="0">
                  <a:srgbClr val="000000">
                    <a:alpha val="43000"/>
                  </a:srgbClr>
                </a:outerShdw>
              </a:effectLst>
              <a:uLnTx/>
              <a:uFillTx/>
              <a:latin typeface="+mj-lt"/>
              <a:ea typeface="+mj-ea"/>
              <a:cs typeface="+mj-cs"/>
            </a:endParaRPr>
          </a:p>
        </p:txBody>
      </p:sp>
      <p:pic>
        <p:nvPicPr>
          <p:cNvPr id="9" name="Picture 2" descr="M:\Экзамен\Полина\537px-Behringer_-_Wilhelm_Hauff_1826.jpg"/>
          <p:cNvPicPr>
            <a:picLocks noChangeAspect="1" noChangeArrowheads="1"/>
          </p:cNvPicPr>
          <p:nvPr/>
        </p:nvPicPr>
        <p:blipFill>
          <a:blip r:embed="rId3" cstate="print"/>
          <a:stretch>
            <a:fillRect/>
          </a:stretch>
        </p:blipFill>
        <p:spPr bwMode="auto">
          <a:xfrm>
            <a:off x="6715140" y="4071942"/>
            <a:ext cx="1611678" cy="241993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0" name="Picture 2" descr="M:\Экзамен\Полина\537px-Behringer_-_Wilhelm_Hauff_1826.jpg"/>
          <p:cNvPicPr>
            <a:picLocks noChangeAspect="1" noChangeArrowheads="1"/>
          </p:cNvPicPr>
          <p:nvPr/>
        </p:nvPicPr>
        <p:blipFill>
          <a:blip r:embed="rId4" cstate="print"/>
          <a:stretch>
            <a:fillRect/>
          </a:stretch>
        </p:blipFill>
        <p:spPr bwMode="auto">
          <a:xfrm>
            <a:off x="5500694" y="1714488"/>
            <a:ext cx="3255828" cy="243535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1" name="Picture 2" descr="M:\Экзамен\Полина\537px-Behringer_-_Wilhelm_Hauff_1826.jpg"/>
          <p:cNvPicPr>
            <a:picLocks noChangeAspect="1" noChangeArrowheads="1"/>
          </p:cNvPicPr>
          <p:nvPr/>
        </p:nvPicPr>
        <p:blipFill>
          <a:blip r:embed="rId5" cstate="print"/>
          <a:stretch>
            <a:fillRect/>
          </a:stretch>
        </p:blipFill>
        <p:spPr bwMode="auto">
          <a:xfrm>
            <a:off x="571472" y="3214686"/>
            <a:ext cx="2455942" cy="24559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Picture 2" descr="M:\Экзамен\Полина\537px-Behringer_-_Wilhelm_Hauff_1826.jpg"/>
          <p:cNvPicPr>
            <a:picLocks noChangeAspect="1" noChangeArrowheads="1"/>
          </p:cNvPicPr>
          <p:nvPr/>
        </p:nvPicPr>
        <p:blipFill>
          <a:blip r:embed="rId6" cstate="print"/>
          <a:stretch>
            <a:fillRect/>
          </a:stretch>
        </p:blipFill>
        <p:spPr bwMode="auto">
          <a:xfrm>
            <a:off x="3635895" y="4005064"/>
            <a:ext cx="3298592" cy="247394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descr="M:\Экзамен\Полина\537px-Behringer_-_Wilhelm_Hauff_1826.jpg"/>
          <p:cNvPicPr>
            <a:picLocks noChangeAspect="1" noChangeArrowheads="1"/>
          </p:cNvPicPr>
          <p:nvPr/>
        </p:nvPicPr>
        <p:blipFill>
          <a:blip r:embed="rId7" cstate="print"/>
          <a:stretch>
            <a:fillRect/>
          </a:stretch>
        </p:blipFill>
        <p:spPr bwMode="auto">
          <a:xfrm>
            <a:off x="2643174" y="1571612"/>
            <a:ext cx="3811367" cy="254091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p:cTn id="7" dur="3000" fill="hold"/>
                                        <p:tgtEl>
                                          <p:spTgt spid="8"/>
                                        </p:tgtEl>
                                        <p:attrNameLst>
                                          <p:attrName>ppt_w</p:attrName>
                                        </p:attrNameLst>
                                      </p:cBhvr>
                                      <p:tavLst>
                                        <p:tav tm="0">
                                          <p:val>
                                            <p:strVal val="#ppt_w*0.70"/>
                                          </p:val>
                                        </p:tav>
                                        <p:tav tm="100000">
                                          <p:val>
                                            <p:strVal val="#ppt_w"/>
                                          </p:val>
                                        </p:tav>
                                      </p:tavLst>
                                    </p:anim>
                                    <p:anim calcmode="lin" valueType="num">
                                      <p:cBhvr>
                                        <p:cTn id="8" dur="3000" fill="hold"/>
                                        <p:tgtEl>
                                          <p:spTgt spid="8"/>
                                        </p:tgtEl>
                                        <p:attrNameLst>
                                          <p:attrName>ppt_h</p:attrName>
                                        </p:attrNameLst>
                                      </p:cBhvr>
                                      <p:tavLst>
                                        <p:tav tm="0">
                                          <p:val>
                                            <p:strVal val="#ppt_h"/>
                                          </p:val>
                                        </p:tav>
                                        <p:tav tm="100000">
                                          <p:val>
                                            <p:strVal val="#ppt_h"/>
                                          </p:val>
                                        </p:tav>
                                      </p:tavLst>
                                    </p:anim>
                                    <p:animEffect transition="in" filter="fade">
                                      <p:cBhvr>
                                        <p:cTn id="9" dur="3000"/>
                                        <p:tgtEl>
                                          <p:spTgt spid="8"/>
                                        </p:tgtEl>
                                      </p:cBhvr>
                                    </p:animEffect>
                                  </p:childTnLst>
                                </p:cTn>
                              </p:par>
                              <p:par>
                                <p:cTn id="10" presetID="55" presetClass="exit" presetSubtype="0" fill="hold" grpId="1" nodeType="withEffect" nodePh="1">
                                  <p:stCondLst>
                                    <p:cond delay="0"/>
                                  </p:stCondLst>
                                  <p:endCondLst>
                                    <p:cond evt="begin" delay="0">
                                      <p:tn val="10"/>
                                    </p:cond>
                                  </p:endCondLst>
                                  <p:childTnLst>
                                    <p:anim calcmode="lin" valueType="num">
                                      <p:cBhvr>
                                        <p:cTn id="11" dur="3000"/>
                                        <p:tgtEl>
                                          <p:spTgt spid="8"/>
                                        </p:tgtEl>
                                        <p:attrNameLst>
                                          <p:attrName>ppt_w</p:attrName>
                                        </p:attrNameLst>
                                      </p:cBhvr>
                                      <p:tavLst>
                                        <p:tav tm="0">
                                          <p:val>
                                            <p:strVal val="ppt_w"/>
                                          </p:val>
                                        </p:tav>
                                        <p:tav tm="100000">
                                          <p:val>
                                            <p:strVal val="ppt_w*0.70"/>
                                          </p:val>
                                        </p:tav>
                                      </p:tavLst>
                                    </p:anim>
                                    <p:anim calcmode="lin" valueType="num">
                                      <p:cBhvr>
                                        <p:cTn id="12" dur="3000"/>
                                        <p:tgtEl>
                                          <p:spTgt spid="8"/>
                                        </p:tgtEl>
                                        <p:attrNameLst>
                                          <p:attrName>ppt_h</p:attrName>
                                        </p:attrNameLst>
                                      </p:cBhvr>
                                      <p:tavLst>
                                        <p:tav tm="0">
                                          <p:val>
                                            <p:strVal val="ppt_h"/>
                                          </p:val>
                                        </p:tav>
                                        <p:tav tm="100000">
                                          <p:val>
                                            <p:strVal val="ppt_h"/>
                                          </p:val>
                                        </p:tav>
                                      </p:tavLst>
                                    </p:anim>
                                    <p:animEffect transition="out" filter="fade">
                                      <p:cBhvr>
                                        <p:cTn id="13" dur="3000"/>
                                        <p:tgtEl>
                                          <p:spTgt spid="8"/>
                                        </p:tgtEl>
                                      </p:cBhvr>
                                    </p:animEffect>
                                    <p:set>
                                      <p:cBhvr>
                                        <p:cTn id="14" dur="1" fill="hold">
                                          <p:stCondLst>
                                            <p:cond delay="2999"/>
                                          </p:stCondLst>
                                        </p:cTn>
                                        <p:tgtEl>
                                          <p:spTgt spid="8"/>
                                        </p:tgtEl>
                                        <p:attrNameLst>
                                          <p:attrName>style.visibility</p:attrName>
                                        </p:attrNameLst>
                                      </p:cBhvr>
                                      <p:to>
                                        <p:strVal val="hidden"/>
                                      </p:to>
                                    </p:set>
                                  </p:childTnLst>
                                </p:cTn>
                              </p:par>
                            </p:childTnLst>
                          </p:cTn>
                        </p:par>
                        <p:par>
                          <p:cTn id="15" fill="hold">
                            <p:stCondLst>
                              <p:cond delay="3000"/>
                            </p:stCondLst>
                            <p:childTnLst>
                              <p:par>
                                <p:cTn id="16" presetID="55" presetClass="entr" presetSubtype="0"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2000" fill="hold"/>
                                        <p:tgtEl>
                                          <p:spTgt spid="2"/>
                                        </p:tgtEl>
                                        <p:attrNameLst>
                                          <p:attrName>ppt_w</p:attrName>
                                        </p:attrNameLst>
                                      </p:cBhvr>
                                      <p:tavLst>
                                        <p:tav tm="0">
                                          <p:val>
                                            <p:strVal val="#ppt_w*0.70"/>
                                          </p:val>
                                        </p:tav>
                                        <p:tav tm="100000">
                                          <p:val>
                                            <p:strVal val="#ppt_w"/>
                                          </p:val>
                                        </p:tav>
                                      </p:tavLst>
                                    </p:anim>
                                    <p:anim calcmode="lin" valueType="num">
                                      <p:cBhvr>
                                        <p:cTn id="19" dur="2000" fill="hold"/>
                                        <p:tgtEl>
                                          <p:spTgt spid="2"/>
                                        </p:tgtEl>
                                        <p:attrNameLst>
                                          <p:attrName>ppt_h</p:attrName>
                                        </p:attrNameLst>
                                      </p:cBhvr>
                                      <p:tavLst>
                                        <p:tav tm="0">
                                          <p:val>
                                            <p:strVal val="#ppt_h"/>
                                          </p:val>
                                        </p:tav>
                                        <p:tav tm="100000">
                                          <p:val>
                                            <p:strVal val="#ppt_h"/>
                                          </p:val>
                                        </p:tav>
                                      </p:tavLst>
                                    </p:anim>
                                    <p:animEffect transition="in" filter="fade">
                                      <p:cBhvr>
                                        <p:cTn id="20" dur="2000"/>
                                        <p:tgtEl>
                                          <p:spTgt spid="2"/>
                                        </p:tgtEl>
                                      </p:cBhvr>
                                    </p:animEffect>
                                  </p:childTnLst>
                                </p:cTn>
                              </p:par>
                              <p:par>
                                <p:cTn id="21" presetID="55" presetClass="entr" presetSubtype="0"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 calcmode="lin" valueType="num">
                                      <p:cBhvr>
                                        <p:cTn id="23" dur="2000" fill="hold"/>
                                        <p:tgtEl>
                                          <p:spTgt spid="1026"/>
                                        </p:tgtEl>
                                        <p:attrNameLst>
                                          <p:attrName>ppt_w</p:attrName>
                                        </p:attrNameLst>
                                      </p:cBhvr>
                                      <p:tavLst>
                                        <p:tav tm="0">
                                          <p:val>
                                            <p:strVal val="#ppt_w*0.70"/>
                                          </p:val>
                                        </p:tav>
                                        <p:tav tm="100000">
                                          <p:val>
                                            <p:strVal val="#ppt_w"/>
                                          </p:val>
                                        </p:tav>
                                      </p:tavLst>
                                    </p:anim>
                                    <p:anim calcmode="lin" valueType="num">
                                      <p:cBhvr>
                                        <p:cTn id="24" dur="2000" fill="hold"/>
                                        <p:tgtEl>
                                          <p:spTgt spid="1026"/>
                                        </p:tgtEl>
                                        <p:attrNameLst>
                                          <p:attrName>ppt_h</p:attrName>
                                        </p:attrNameLst>
                                      </p:cBhvr>
                                      <p:tavLst>
                                        <p:tav tm="0">
                                          <p:val>
                                            <p:strVal val="#ppt_h"/>
                                          </p:val>
                                        </p:tav>
                                        <p:tav tm="100000">
                                          <p:val>
                                            <p:strVal val="#ppt_h"/>
                                          </p:val>
                                        </p:tav>
                                      </p:tavLst>
                                    </p:anim>
                                    <p:animEffect transition="in" filter="fade">
                                      <p:cBhvr>
                                        <p:cTn id="25" dur="2000"/>
                                        <p:tgtEl>
                                          <p:spTgt spid="1026"/>
                                        </p:tgtEl>
                                      </p:cBhvr>
                                    </p:animEffect>
                                  </p:childTnLst>
                                </p:cTn>
                              </p:par>
                            </p:childTnLst>
                          </p:cTn>
                        </p:par>
                        <p:par>
                          <p:cTn id="26" fill="hold">
                            <p:stCondLst>
                              <p:cond delay="5000"/>
                            </p:stCondLst>
                            <p:childTnLst>
                              <p:par>
                                <p:cTn id="27" presetID="55" presetClass="entr" presetSubtype="0"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2000" fill="hold"/>
                                        <p:tgtEl>
                                          <p:spTgt spid="3"/>
                                        </p:tgtEl>
                                        <p:attrNameLst>
                                          <p:attrName>ppt_w</p:attrName>
                                        </p:attrNameLst>
                                      </p:cBhvr>
                                      <p:tavLst>
                                        <p:tav tm="0">
                                          <p:val>
                                            <p:strVal val="#ppt_w*0.70"/>
                                          </p:val>
                                        </p:tav>
                                        <p:tav tm="100000">
                                          <p:val>
                                            <p:strVal val="#ppt_w"/>
                                          </p:val>
                                        </p:tav>
                                      </p:tavLst>
                                    </p:anim>
                                    <p:anim calcmode="lin" valueType="num">
                                      <p:cBhvr>
                                        <p:cTn id="30" dur="2000" fill="hold"/>
                                        <p:tgtEl>
                                          <p:spTgt spid="3"/>
                                        </p:tgtEl>
                                        <p:attrNameLst>
                                          <p:attrName>ppt_h</p:attrName>
                                        </p:attrNameLst>
                                      </p:cBhvr>
                                      <p:tavLst>
                                        <p:tav tm="0">
                                          <p:val>
                                            <p:strVal val="#ppt_h"/>
                                          </p:val>
                                        </p:tav>
                                        <p:tav tm="100000">
                                          <p:val>
                                            <p:strVal val="#ppt_h"/>
                                          </p:val>
                                        </p:tav>
                                      </p:tavLst>
                                    </p:anim>
                                    <p:animEffect transition="in" filter="fade">
                                      <p:cBhvr>
                                        <p:cTn id="31" dur="2000"/>
                                        <p:tgtEl>
                                          <p:spTgt spid="3"/>
                                        </p:tgtEl>
                                      </p:cBhvr>
                                    </p:animEffect>
                                  </p:childTnLst>
                                </p:cTn>
                              </p:par>
                            </p:childTnLst>
                          </p:cTn>
                        </p:par>
                        <p:par>
                          <p:cTn id="32" fill="hold">
                            <p:stCondLst>
                              <p:cond delay="7000"/>
                            </p:stCondLst>
                            <p:childTnLst>
                              <p:par>
                                <p:cTn id="33" presetID="55" presetClass="entr" presetSubtype="0"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2000" fill="hold"/>
                                        <p:tgtEl>
                                          <p:spTgt spid="10"/>
                                        </p:tgtEl>
                                        <p:attrNameLst>
                                          <p:attrName>ppt_w</p:attrName>
                                        </p:attrNameLst>
                                      </p:cBhvr>
                                      <p:tavLst>
                                        <p:tav tm="0">
                                          <p:val>
                                            <p:strVal val="#ppt_w*0.70"/>
                                          </p:val>
                                        </p:tav>
                                        <p:tav tm="100000">
                                          <p:val>
                                            <p:strVal val="#ppt_w"/>
                                          </p:val>
                                        </p:tav>
                                      </p:tavLst>
                                    </p:anim>
                                    <p:anim calcmode="lin" valueType="num">
                                      <p:cBhvr>
                                        <p:cTn id="36" dur="2000" fill="hold"/>
                                        <p:tgtEl>
                                          <p:spTgt spid="10"/>
                                        </p:tgtEl>
                                        <p:attrNameLst>
                                          <p:attrName>ppt_h</p:attrName>
                                        </p:attrNameLst>
                                      </p:cBhvr>
                                      <p:tavLst>
                                        <p:tav tm="0">
                                          <p:val>
                                            <p:strVal val="#ppt_h"/>
                                          </p:val>
                                        </p:tav>
                                        <p:tav tm="100000">
                                          <p:val>
                                            <p:strVal val="#ppt_h"/>
                                          </p:val>
                                        </p:tav>
                                      </p:tavLst>
                                    </p:anim>
                                    <p:animEffect transition="in" filter="fade">
                                      <p:cBhvr>
                                        <p:cTn id="37" dur="2000"/>
                                        <p:tgtEl>
                                          <p:spTgt spid="10"/>
                                        </p:tgtEl>
                                      </p:cBhvr>
                                    </p:animEffect>
                                  </p:childTnLst>
                                </p:cTn>
                              </p:par>
                            </p:childTnLst>
                          </p:cTn>
                        </p:par>
                        <p:par>
                          <p:cTn id="38" fill="hold">
                            <p:stCondLst>
                              <p:cond delay="9000"/>
                            </p:stCondLst>
                            <p:childTnLst>
                              <p:par>
                                <p:cTn id="39" presetID="55" presetClass="entr" presetSubtype="0" fill="hold" nodeType="after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2000" fill="hold"/>
                                        <p:tgtEl>
                                          <p:spTgt spid="9"/>
                                        </p:tgtEl>
                                        <p:attrNameLst>
                                          <p:attrName>ppt_w</p:attrName>
                                        </p:attrNameLst>
                                      </p:cBhvr>
                                      <p:tavLst>
                                        <p:tav tm="0">
                                          <p:val>
                                            <p:strVal val="#ppt_w*0.70"/>
                                          </p:val>
                                        </p:tav>
                                        <p:tav tm="100000">
                                          <p:val>
                                            <p:strVal val="#ppt_w"/>
                                          </p:val>
                                        </p:tav>
                                      </p:tavLst>
                                    </p:anim>
                                    <p:anim calcmode="lin" valueType="num">
                                      <p:cBhvr>
                                        <p:cTn id="42" dur="2000" fill="hold"/>
                                        <p:tgtEl>
                                          <p:spTgt spid="9"/>
                                        </p:tgtEl>
                                        <p:attrNameLst>
                                          <p:attrName>ppt_h</p:attrName>
                                        </p:attrNameLst>
                                      </p:cBhvr>
                                      <p:tavLst>
                                        <p:tav tm="0">
                                          <p:val>
                                            <p:strVal val="#ppt_h"/>
                                          </p:val>
                                        </p:tav>
                                        <p:tav tm="100000">
                                          <p:val>
                                            <p:strVal val="#ppt_h"/>
                                          </p:val>
                                        </p:tav>
                                      </p:tavLst>
                                    </p:anim>
                                    <p:animEffect transition="in" filter="fade">
                                      <p:cBhvr>
                                        <p:cTn id="43" dur="2000"/>
                                        <p:tgtEl>
                                          <p:spTgt spid="9"/>
                                        </p:tgtEl>
                                      </p:cBhvr>
                                    </p:animEffect>
                                  </p:childTnLst>
                                </p:cTn>
                              </p:par>
                            </p:childTnLst>
                          </p:cTn>
                        </p:par>
                        <p:par>
                          <p:cTn id="44" fill="hold">
                            <p:stCondLst>
                              <p:cond delay="11000"/>
                            </p:stCondLst>
                            <p:childTnLst>
                              <p:par>
                                <p:cTn id="45" presetID="55" presetClass="entr" presetSubtype="0" fill="hold" nodeType="after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2000" fill="hold"/>
                                        <p:tgtEl>
                                          <p:spTgt spid="11"/>
                                        </p:tgtEl>
                                        <p:attrNameLst>
                                          <p:attrName>ppt_w</p:attrName>
                                        </p:attrNameLst>
                                      </p:cBhvr>
                                      <p:tavLst>
                                        <p:tav tm="0">
                                          <p:val>
                                            <p:strVal val="#ppt_w*0.70"/>
                                          </p:val>
                                        </p:tav>
                                        <p:tav tm="100000">
                                          <p:val>
                                            <p:strVal val="#ppt_w"/>
                                          </p:val>
                                        </p:tav>
                                      </p:tavLst>
                                    </p:anim>
                                    <p:anim calcmode="lin" valueType="num">
                                      <p:cBhvr>
                                        <p:cTn id="48" dur="2000" fill="hold"/>
                                        <p:tgtEl>
                                          <p:spTgt spid="11"/>
                                        </p:tgtEl>
                                        <p:attrNameLst>
                                          <p:attrName>ppt_h</p:attrName>
                                        </p:attrNameLst>
                                      </p:cBhvr>
                                      <p:tavLst>
                                        <p:tav tm="0">
                                          <p:val>
                                            <p:strVal val="#ppt_h"/>
                                          </p:val>
                                        </p:tav>
                                        <p:tav tm="100000">
                                          <p:val>
                                            <p:strVal val="#ppt_h"/>
                                          </p:val>
                                        </p:tav>
                                      </p:tavLst>
                                    </p:anim>
                                    <p:animEffect transition="in" filter="fade">
                                      <p:cBhvr>
                                        <p:cTn id="49" dur="2000"/>
                                        <p:tgtEl>
                                          <p:spTgt spid="11"/>
                                        </p:tgtEl>
                                      </p:cBhvr>
                                    </p:animEffect>
                                  </p:childTnLst>
                                </p:cTn>
                              </p:par>
                            </p:childTnLst>
                          </p:cTn>
                        </p:par>
                        <p:par>
                          <p:cTn id="50" fill="hold">
                            <p:stCondLst>
                              <p:cond delay="13000"/>
                            </p:stCondLst>
                            <p:childTnLst>
                              <p:par>
                                <p:cTn id="51" presetID="55" presetClass="entr" presetSubtype="0" fill="hold" nodeType="after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p:cTn id="53" dur="2000" fill="hold"/>
                                        <p:tgtEl>
                                          <p:spTgt spid="12"/>
                                        </p:tgtEl>
                                        <p:attrNameLst>
                                          <p:attrName>ppt_w</p:attrName>
                                        </p:attrNameLst>
                                      </p:cBhvr>
                                      <p:tavLst>
                                        <p:tav tm="0">
                                          <p:val>
                                            <p:strVal val="#ppt_w*0.70"/>
                                          </p:val>
                                        </p:tav>
                                        <p:tav tm="100000">
                                          <p:val>
                                            <p:strVal val="#ppt_w"/>
                                          </p:val>
                                        </p:tav>
                                      </p:tavLst>
                                    </p:anim>
                                    <p:anim calcmode="lin" valueType="num">
                                      <p:cBhvr>
                                        <p:cTn id="54" dur="2000" fill="hold"/>
                                        <p:tgtEl>
                                          <p:spTgt spid="12"/>
                                        </p:tgtEl>
                                        <p:attrNameLst>
                                          <p:attrName>ppt_h</p:attrName>
                                        </p:attrNameLst>
                                      </p:cBhvr>
                                      <p:tavLst>
                                        <p:tav tm="0">
                                          <p:val>
                                            <p:strVal val="#ppt_h"/>
                                          </p:val>
                                        </p:tav>
                                        <p:tav tm="100000">
                                          <p:val>
                                            <p:strVal val="#ppt_h"/>
                                          </p:val>
                                        </p:tav>
                                      </p:tavLst>
                                    </p:anim>
                                    <p:animEffect transition="in" filter="fade">
                                      <p:cBhvr>
                                        <p:cTn id="5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8"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descr="M:\Экзамен\WilhelmHauff_portrait.jpg"/>
          <p:cNvPicPr>
            <a:picLocks noChangeAspect="1" noChangeArrowheads="1"/>
          </p:cNvPicPr>
          <p:nvPr/>
        </p:nvPicPr>
        <p:blipFill>
          <a:blip r:embed="rId2" cstate="print"/>
          <a:stretch>
            <a:fillRect/>
          </a:stretch>
        </p:blipFill>
        <p:spPr bwMode="auto">
          <a:xfrm>
            <a:off x="5000628" y="1500174"/>
            <a:ext cx="3875960" cy="5142236"/>
          </a:xfrm>
          <a:prstGeom prst="rect">
            <a:avLst/>
          </a:prstGeom>
          <a:noFill/>
        </p:spPr>
      </p:pic>
      <p:sp>
        <p:nvSpPr>
          <p:cNvPr id="6" name="Заголовок 5"/>
          <p:cNvSpPr>
            <a:spLocks noGrp="1"/>
          </p:cNvSpPr>
          <p:nvPr>
            <p:ph type="title"/>
          </p:nvPr>
        </p:nvSpPr>
        <p:spPr>
          <a:xfrm>
            <a:off x="714348" y="357166"/>
            <a:ext cx="8229600" cy="1143000"/>
          </a:xfrm>
        </p:spPr>
        <p:txBody>
          <a:bodyPr/>
          <a:lstStyle/>
          <a:p>
            <a:r>
              <a:rPr lang="en-US"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     WILHELM HAUFF</a:t>
            </a:r>
            <a:r>
              <a:rPr lang="de-DE"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S MÄRCHEN</a:t>
            </a:r>
            <a:endParaRPr lang="ru-RU"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sp>
        <p:nvSpPr>
          <p:cNvPr id="5" name="Номер слайда 4"/>
          <p:cNvSpPr>
            <a:spLocks noGrp="1"/>
          </p:cNvSpPr>
          <p:nvPr>
            <p:ph type="sldNum" sz="quarter" idx="12"/>
          </p:nvPr>
        </p:nvSpPr>
        <p:spPr/>
        <p:txBody>
          <a:bodyPr/>
          <a:lstStyle/>
          <a:p>
            <a:pPr>
              <a:defRPr/>
            </a:pPr>
            <a:fld id="{561E15B0-E8D3-4049-9C63-96662BBE9998}" type="slidenum">
              <a:rPr lang="ru-RU"/>
              <a:pPr>
                <a:defRPr/>
              </a:pPr>
              <a:t>48</a:t>
            </a:fld>
            <a:endParaRPr lang="ru-RU"/>
          </a:p>
        </p:txBody>
      </p:sp>
      <p:pic>
        <p:nvPicPr>
          <p:cNvPr id="1026" name="Picture 2" descr="M:\Экзамен\15_0.jpg"/>
          <p:cNvPicPr>
            <a:picLocks noChangeAspect="1" noChangeArrowheads="1"/>
          </p:cNvPicPr>
          <p:nvPr/>
        </p:nvPicPr>
        <p:blipFill>
          <a:blip r:embed="rId3" cstate="print"/>
          <a:stretch>
            <a:fillRect/>
          </a:stretch>
        </p:blipFill>
        <p:spPr bwMode="auto">
          <a:xfrm>
            <a:off x="214282" y="285728"/>
            <a:ext cx="1277888" cy="1277888"/>
          </a:xfrm>
          <a:prstGeom prst="rect">
            <a:avLst/>
          </a:prstGeom>
          <a:noFill/>
        </p:spPr>
      </p:pic>
      <p:sp>
        <p:nvSpPr>
          <p:cNvPr id="7" name="Заголовок 5"/>
          <p:cNvSpPr txBox="1">
            <a:spLocks/>
          </p:cNvSpPr>
          <p:nvPr/>
        </p:nvSpPr>
        <p:spPr bwMode="auto">
          <a:xfrm>
            <a:off x="214282" y="3429000"/>
            <a:ext cx="4786346" cy="121500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de-DE" sz="2800" dirty="0" smtClean="0">
                <a:latin typeface="Times New Roman" pitchFamily="18" charset="0"/>
                <a:cs typeface="Times New Roman" pitchFamily="18" charset="0"/>
              </a:rPr>
              <a:t>„ In einem schönen fernen Reiche, von welchem die Sage lebt; dass die Sonne in seinen ewig grünen Gärten niemals untergehe, herrschte von Anfang an bis heute die Königin Phantasie. Mit vollen Händen spendete diese seit vielen Jahrhunderten die Fülle des Segens über die Ihrigen und war geliebt, verehrt von allen, die sie kannten.</a:t>
            </a:r>
            <a:endParaRPr lang="ru-RU" sz="2800" dirty="0" smtClean="0">
              <a:solidFill>
                <a:srgbClr val="002060"/>
              </a:solidFill>
              <a:latin typeface="Times New Roman" pitchFamily="18" charset="0"/>
              <a:cs typeface="Times New Roman" pitchFamily="18"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par>
                                <p:cTn id="10" presetID="37"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3000"/>
                                        <p:tgtEl>
                                          <p:spTgt spid="13"/>
                                        </p:tgtEl>
                                      </p:cBhvr>
                                    </p:animEffect>
                                    <p:anim calcmode="lin" valueType="num">
                                      <p:cBhvr>
                                        <p:cTn id="13" dur="3000" fill="hold"/>
                                        <p:tgtEl>
                                          <p:spTgt spid="13"/>
                                        </p:tgtEl>
                                        <p:attrNameLst>
                                          <p:attrName>ppt_x</p:attrName>
                                        </p:attrNameLst>
                                      </p:cBhvr>
                                      <p:tavLst>
                                        <p:tav tm="0">
                                          <p:val>
                                            <p:strVal val="#ppt_x"/>
                                          </p:val>
                                        </p:tav>
                                        <p:tav tm="100000">
                                          <p:val>
                                            <p:strVal val="#ppt_x"/>
                                          </p:val>
                                        </p:tav>
                                      </p:tavLst>
                                    </p:anim>
                                    <p:anim calcmode="lin" valueType="num">
                                      <p:cBhvr>
                                        <p:cTn id="14" dur="2700" decel="100000" fill="hold"/>
                                        <p:tgtEl>
                                          <p:spTgt spid="13"/>
                                        </p:tgtEl>
                                        <p:attrNameLst>
                                          <p:attrName>ppt_y</p:attrName>
                                        </p:attrNameLst>
                                      </p:cBhvr>
                                      <p:tavLst>
                                        <p:tav tm="0">
                                          <p:val>
                                            <p:strVal val="#ppt_y+1"/>
                                          </p:val>
                                        </p:tav>
                                        <p:tav tm="100000">
                                          <p:val>
                                            <p:strVal val="#ppt_y-.03"/>
                                          </p:val>
                                        </p:tav>
                                      </p:tavLst>
                                    </p:anim>
                                    <p:anim calcmode="lin" valueType="num">
                                      <p:cBhvr>
                                        <p:cTn id="15" dur="300" accel="100000" fill="hold">
                                          <p:stCondLst>
                                            <p:cond delay="2700"/>
                                          </p:stCondLst>
                                        </p:cTn>
                                        <p:tgtEl>
                                          <p:spTgt spid="13"/>
                                        </p:tgtEl>
                                        <p:attrNameLst>
                                          <p:attrName>ppt_y</p:attrName>
                                        </p:attrNameLst>
                                      </p:cBhvr>
                                      <p:tavLst>
                                        <p:tav tm="0">
                                          <p:val>
                                            <p:strVal val="#ppt_y-.03"/>
                                          </p:val>
                                        </p:tav>
                                        <p:tav tm="100000">
                                          <p:val>
                                            <p:strVal val="#ppt_y"/>
                                          </p:val>
                                        </p:tav>
                                      </p:tavLst>
                                    </p:anim>
                                  </p:childTnLst>
                                </p:cTn>
                              </p:par>
                            </p:childTnLst>
                          </p:cTn>
                        </p:par>
                        <p:par>
                          <p:cTn id="16" fill="hold">
                            <p:stCondLst>
                              <p:cond delay="3000"/>
                            </p:stCondLst>
                            <p:childTnLst>
                              <p:par>
                                <p:cTn id="17" presetID="55"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3000" fill="hold"/>
                                        <p:tgtEl>
                                          <p:spTgt spid="7"/>
                                        </p:tgtEl>
                                        <p:attrNameLst>
                                          <p:attrName>ppt_w</p:attrName>
                                        </p:attrNameLst>
                                      </p:cBhvr>
                                      <p:tavLst>
                                        <p:tav tm="0">
                                          <p:val>
                                            <p:strVal val="#ppt_w*0.70"/>
                                          </p:val>
                                        </p:tav>
                                        <p:tav tm="100000">
                                          <p:val>
                                            <p:strVal val="#ppt_w"/>
                                          </p:val>
                                        </p:tav>
                                      </p:tavLst>
                                    </p:anim>
                                    <p:anim calcmode="lin" valueType="num">
                                      <p:cBhvr>
                                        <p:cTn id="20" dur="3000" fill="hold"/>
                                        <p:tgtEl>
                                          <p:spTgt spid="7"/>
                                        </p:tgtEl>
                                        <p:attrNameLst>
                                          <p:attrName>ppt_h</p:attrName>
                                        </p:attrNameLst>
                                      </p:cBhvr>
                                      <p:tavLst>
                                        <p:tav tm="0">
                                          <p:val>
                                            <p:strVal val="#ppt_h"/>
                                          </p:val>
                                        </p:tav>
                                        <p:tav tm="100000">
                                          <p:val>
                                            <p:strVal val="#ppt_h"/>
                                          </p:val>
                                        </p:tav>
                                      </p:tavLst>
                                    </p:anim>
                                    <p:animEffect transition="in" filter="fade">
                                      <p:cBhvr>
                                        <p:cTn id="21"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descr="M:\Экзамен\WilhelmHauff_portrait.jpg"/>
          <p:cNvPicPr>
            <a:picLocks noChangeAspect="1" noChangeArrowheads="1"/>
          </p:cNvPicPr>
          <p:nvPr/>
        </p:nvPicPr>
        <p:blipFill>
          <a:blip r:embed="rId2" cstate="print"/>
          <a:stretch>
            <a:fillRect/>
          </a:stretch>
        </p:blipFill>
        <p:spPr bwMode="auto">
          <a:xfrm>
            <a:off x="285720" y="1500174"/>
            <a:ext cx="3988118" cy="5080404"/>
          </a:xfrm>
          <a:prstGeom prst="rect">
            <a:avLst/>
          </a:prstGeom>
          <a:noFill/>
        </p:spPr>
      </p:pic>
      <p:sp>
        <p:nvSpPr>
          <p:cNvPr id="6" name="Заголовок 5"/>
          <p:cNvSpPr>
            <a:spLocks noGrp="1"/>
          </p:cNvSpPr>
          <p:nvPr>
            <p:ph type="title"/>
          </p:nvPr>
        </p:nvSpPr>
        <p:spPr>
          <a:xfrm>
            <a:off x="714348" y="357166"/>
            <a:ext cx="8229600" cy="1143000"/>
          </a:xfrm>
        </p:spPr>
        <p:txBody>
          <a:bodyPr/>
          <a:lstStyle/>
          <a:p>
            <a:r>
              <a:rPr lang="en-US"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     WILHELM HAUFF</a:t>
            </a:r>
            <a:r>
              <a:rPr lang="de-DE"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S MÄRCHEN</a:t>
            </a:r>
            <a:endParaRPr lang="ru-RU"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1026" name="Picture 2" descr="M:\Экзамен\15_0.jpg"/>
          <p:cNvPicPr>
            <a:picLocks noChangeAspect="1" noChangeArrowheads="1"/>
          </p:cNvPicPr>
          <p:nvPr/>
        </p:nvPicPr>
        <p:blipFill>
          <a:blip r:embed="rId3" cstate="print"/>
          <a:stretch>
            <a:fillRect/>
          </a:stretch>
        </p:blipFill>
        <p:spPr bwMode="auto">
          <a:xfrm>
            <a:off x="214282" y="285728"/>
            <a:ext cx="1277888" cy="1277888"/>
          </a:xfrm>
          <a:prstGeom prst="rect">
            <a:avLst/>
          </a:prstGeom>
          <a:noFill/>
        </p:spPr>
      </p:pic>
      <p:sp>
        <p:nvSpPr>
          <p:cNvPr id="7" name="Заголовок 5"/>
          <p:cNvSpPr txBox="1">
            <a:spLocks/>
          </p:cNvSpPr>
          <p:nvPr/>
        </p:nvSpPr>
        <p:spPr bwMode="auto">
          <a:xfrm>
            <a:off x="4143372" y="3643314"/>
            <a:ext cx="4786346" cy="121500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de-DE" sz="2800" dirty="0" smtClean="0"/>
              <a:t>„</a:t>
            </a:r>
            <a:r>
              <a:rPr lang="de-DE" sz="2400" dirty="0" smtClean="0">
                <a:latin typeface="Times New Roman" pitchFamily="18" charset="0"/>
                <a:cs typeface="Times New Roman" pitchFamily="18" charset="0"/>
              </a:rPr>
              <a:t>Das Herz der Königin war aber zu groß, als sie selbst, in königlichen Schmuck ihrer ewigen Jugend und Schönheit,  stieg herab auf die Erde; denn sie hatte gehört, dass dort  Menschen wohnen, die ihr Leben in traurigen Ernst, unter Mühe und Arbeit hinbringen. Diesen hatte sie die schönsten Gaben aus ihrem Reiche mitgebracht, und seit die schöne Königin durch die Fluren der Erde gegangen war, waren die Menschen fröhlich bei der Arbeit, heiter in ihren Ernst.“</a:t>
            </a:r>
            <a:endParaRPr lang="ru-RU" sz="2400" dirty="0" smtClean="0">
              <a:latin typeface="Times New Roman" pitchFamily="18" charset="0"/>
              <a:cs typeface="Times New Roman" pitchFamily="18" charset="0"/>
            </a:endParaRPr>
          </a:p>
          <a:p>
            <a:pPr algn="ctr">
              <a:defRPr/>
            </a:pPr>
            <a:endParaRPr lang="ru-RU" sz="2400" dirty="0" smtClean="0">
              <a:solidFill>
                <a:srgbClr val="002060"/>
              </a:solidFill>
              <a:latin typeface="Times New Roman" pitchFamily="18" charset="0"/>
              <a:cs typeface="Times New Roman" pitchFamily="18"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par>
                                <p:cTn id="10" presetID="37"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3000"/>
                                        <p:tgtEl>
                                          <p:spTgt spid="13"/>
                                        </p:tgtEl>
                                      </p:cBhvr>
                                    </p:animEffect>
                                    <p:anim calcmode="lin" valueType="num">
                                      <p:cBhvr>
                                        <p:cTn id="13" dur="3000" fill="hold"/>
                                        <p:tgtEl>
                                          <p:spTgt spid="13"/>
                                        </p:tgtEl>
                                        <p:attrNameLst>
                                          <p:attrName>ppt_x</p:attrName>
                                        </p:attrNameLst>
                                      </p:cBhvr>
                                      <p:tavLst>
                                        <p:tav tm="0">
                                          <p:val>
                                            <p:strVal val="#ppt_x"/>
                                          </p:val>
                                        </p:tav>
                                        <p:tav tm="100000">
                                          <p:val>
                                            <p:strVal val="#ppt_x"/>
                                          </p:val>
                                        </p:tav>
                                      </p:tavLst>
                                    </p:anim>
                                    <p:anim calcmode="lin" valueType="num">
                                      <p:cBhvr>
                                        <p:cTn id="14" dur="2700" decel="100000" fill="hold"/>
                                        <p:tgtEl>
                                          <p:spTgt spid="13"/>
                                        </p:tgtEl>
                                        <p:attrNameLst>
                                          <p:attrName>ppt_y</p:attrName>
                                        </p:attrNameLst>
                                      </p:cBhvr>
                                      <p:tavLst>
                                        <p:tav tm="0">
                                          <p:val>
                                            <p:strVal val="#ppt_y+1"/>
                                          </p:val>
                                        </p:tav>
                                        <p:tav tm="100000">
                                          <p:val>
                                            <p:strVal val="#ppt_y-.03"/>
                                          </p:val>
                                        </p:tav>
                                      </p:tavLst>
                                    </p:anim>
                                    <p:anim calcmode="lin" valueType="num">
                                      <p:cBhvr>
                                        <p:cTn id="15" dur="300" accel="100000" fill="hold">
                                          <p:stCondLst>
                                            <p:cond delay="2700"/>
                                          </p:stCondLst>
                                        </p:cTn>
                                        <p:tgtEl>
                                          <p:spTgt spid="13"/>
                                        </p:tgtEl>
                                        <p:attrNameLst>
                                          <p:attrName>ppt_y</p:attrName>
                                        </p:attrNameLst>
                                      </p:cBhvr>
                                      <p:tavLst>
                                        <p:tav tm="0">
                                          <p:val>
                                            <p:strVal val="#ppt_y-.03"/>
                                          </p:val>
                                        </p:tav>
                                        <p:tav tm="100000">
                                          <p:val>
                                            <p:strVal val="#ppt_y"/>
                                          </p:val>
                                        </p:tav>
                                      </p:tavLst>
                                    </p:anim>
                                  </p:childTnLst>
                                </p:cTn>
                              </p:par>
                            </p:childTnLst>
                          </p:cTn>
                        </p:par>
                        <p:par>
                          <p:cTn id="16" fill="hold">
                            <p:stCondLst>
                              <p:cond delay="3000"/>
                            </p:stCondLst>
                            <p:childTnLst>
                              <p:par>
                                <p:cTn id="17" presetID="55"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3000" fill="hold"/>
                                        <p:tgtEl>
                                          <p:spTgt spid="7"/>
                                        </p:tgtEl>
                                        <p:attrNameLst>
                                          <p:attrName>ppt_w</p:attrName>
                                        </p:attrNameLst>
                                      </p:cBhvr>
                                      <p:tavLst>
                                        <p:tav tm="0">
                                          <p:val>
                                            <p:strVal val="#ppt_w*0.70"/>
                                          </p:val>
                                        </p:tav>
                                        <p:tav tm="100000">
                                          <p:val>
                                            <p:strVal val="#ppt_w"/>
                                          </p:val>
                                        </p:tav>
                                      </p:tavLst>
                                    </p:anim>
                                    <p:anim calcmode="lin" valueType="num">
                                      <p:cBhvr>
                                        <p:cTn id="20" dur="3000" fill="hold"/>
                                        <p:tgtEl>
                                          <p:spTgt spid="7"/>
                                        </p:tgtEl>
                                        <p:attrNameLst>
                                          <p:attrName>ppt_h</p:attrName>
                                        </p:attrNameLst>
                                      </p:cBhvr>
                                      <p:tavLst>
                                        <p:tav tm="0">
                                          <p:val>
                                            <p:strVal val="#ppt_h"/>
                                          </p:val>
                                        </p:tav>
                                        <p:tav tm="100000">
                                          <p:val>
                                            <p:strVal val="#ppt_h"/>
                                          </p:val>
                                        </p:tav>
                                      </p:tavLst>
                                    </p:anim>
                                    <p:animEffect transition="in" filter="fade">
                                      <p:cBhvr>
                                        <p:cTn id="21"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57224" y="5495925"/>
            <a:ext cx="7772400" cy="1362075"/>
          </a:xfrm>
        </p:spPr>
        <p:txBody>
          <a:bodyPr/>
          <a:lstStyle/>
          <a:p>
            <a:pPr algn="r"/>
            <a:r>
              <a:rPr lang="de-DE" sz="3600" dirty="0" smtClean="0">
                <a:latin typeface="Freestyle Script" pitchFamily="66" charset="0"/>
              </a:rPr>
              <a:t>Denis Diderot </a:t>
            </a:r>
            <a:endParaRPr lang="ru-RU" sz="3600" b="0" dirty="0">
              <a:latin typeface="Times New Roman" pitchFamily="18" charset="0"/>
              <a:cs typeface="Times New Roman" pitchFamily="18" charset="0"/>
            </a:endParaRPr>
          </a:p>
        </p:txBody>
      </p:sp>
      <p:sp>
        <p:nvSpPr>
          <p:cNvPr id="3" name="Текст 2"/>
          <p:cNvSpPr>
            <a:spLocks noGrp="1"/>
          </p:cNvSpPr>
          <p:nvPr>
            <p:ph type="body" idx="1"/>
          </p:nvPr>
        </p:nvSpPr>
        <p:spPr>
          <a:xfrm>
            <a:off x="857224" y="3714752"/>
            <a:ext cx="7772400" cy="1500187"/>
          </a:xfrm>
        </p:spPr>
        <p:txBody>
          <a:bodyPr/>
          <a:lstStyle/>
          <a:p>
            <a:pPr algn="ctr"/>
            <a:r>
              <a:rPr lang="de-DE" sz="6600" i="1" dirty="0" smtClean="0">
                <a:solidFill>
                  <a:schemeClr val="tx1"/>
                </a:solidFill>
                <a:latin typeface="Freestyle Script" pitchFamily="66" charset="0"/>
              </a:rPr>
              <a:t>"Die Menschen hören auf, zu denken, wenn aufhören zu lesen"</a:t>
            </a:r>
            <a:endParaRPr lang="ru-RU" sz="6600" dirty="0">
              <a:solidFill>
                <a:schemeClr val="tx1"/>
              </a:solidFill>
              <a:latin typeface="Times New Roman" pitchFamily="18" charset="0"/>
              <a:cs typeface="Times New Roman" pitchFamily="18" charset="0"/>
            </a:endParaRPr>
          </a:p>
        </p:txBody>
      </p:sp>
      <p:sp>
        <p:nvSpPr>
          <p:cNvPr id="4" name="Дата 3"/>
          <p:cNvSpPr>
            <a:spLocks noGrp="1"/>
          </p:cNvSpPr>
          <p:nvPr>
            <p:ph type="dt" sz="half" idx="10"/>
          </p:nvPr>
        </p:nvSpPr>
        <p:spPr/>
        <p:txBody>
          <a:bodyPr/>
          <a:lstStyle/>
          <a:p>
            <a:pPr>
              <a:defRPr/>
            </a:pPr>
            <a:fld id="{17B67491-6FAB-4766-8919-FEE9EF119558}" type="datetime1">
              <a:rPr lang="ru-RU" smtClean="0"/>
              <a:pPr>
                <a:defRPr/>
              </a:pPr>
              <a:t>05.01.2015</a:t>
            </a:fld>
            <a:endParaRPr lang="ru-RU"/>
          </a:p>
        </p:txBody>
      </p:sp>
      <p:pic>
        <p:nvPicPr>
          <p:cNvPr id="3074" name="Picture 2" descr="M:\Экзамен\Полина\1323574592-264311-25.jpg"/>
          <p:cNvPicPr>
            <a:picLocks noChangeAspect="1" noChangeArrowheads="1"/>
          </p:cNvPicPr>
          <p:nvPr/>
        </p:nvPicPr>
        <p:blipFill>
          <a:blip r:embed="rId2" cstate="print"/>
          <a:stretch>
            <a:fillRect/>
          </a:stretch>
        </p:blipFill>
        <p:spPr bwMode="auto">
          <a:xfrm>
            <a:off x="357158" y="428604"/>
            <a:ext cx="2289344" cy="2744670"/>
          </a:xfrm>
          <a:prstGeom prst="rect">
            <a:avLst/>
          </a:prstGeom>
          <a:noFill/>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2000" fill="hold"/>
                                        <p:tgtEl>
                                          <p:spTgt spid="3074"/>
                                        </p:tgtEl>
                                        <p:attrNameLst>
                                          <p:attrName>ppt_w</p:attrName>
                                        </p:attrNameLst>
                                      </p:cBhvr>
                                      <p:tavLst>
                                        <p:tav tm="0">
                                          <p:val>
                                            <p:strVal val="#ppt_w*0.70"/>
                                          </p:val>
                                        </p:tav>
                                        <p:tav tm="100000">
                                          <p:val>
                                            <p:strVal val="#ppt_w"/>
                                          </p:val>
                                        </p:tav>
                                      </p:tavLst>
                                    </p:anim>
                                    <p:anim calcmode="lin" valueType="num">
                                      <p:cBhvr>
                                        <p:cTn id="8" dur="2000" fill="hold"/>
                                        <p:tgtEl>
                                          <p:spTgt spid="3074"/>
                                        </p:tgtEl>
                                        <p:attrNameLst>
                                          <p:attrName>ppt_h</p:attrName>
                                        </p:attrNameLst>
                                      </p:cBhvr>
                                      <p:tavLst>
                                        <p:tav tm="0">
                                          <p:val>
                                            <p:strVal val="#ppt_h"/>
                                          </p:val>
                                        </p:tav>
                                        <p:tav tm="100000">
                                          <p:val>
                                            <p:strVal val="#ppt_h"/>
                                          </p:val>
                                        </p:tav>
                                      </p:tavLst>
                                    </p:anim>
                                    <p:animEffect transition="in" filter="fade">
                                      <p:cBhvr>
                                        <p:cTn id="9" dur="2000"/>
                                        <p:tgtEl>
                                          <p:spTgt spid="3074"/>
                                        </p:tgtEl>
                                      </p:cBhvr>
                                    </p:animEffect>
                                  </p:childTnLst>
                                </p:cTn>
                              </p:par>
                            </p:childTnLst>
                          </p:cTn>
                        </p:par>
                        <p:par>
                          <p:cTn id="10" fill="hold">
                            <p:stCondLst>
                              <p:cond delay="2000"/>
                            </p:stCondLst>
                            <p:childTnLst>
                              <p:par>
                                <p:cTn id="11" presetID="55"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4"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5" dur="2000"/>
                                        <p:tgtEl>
                                          <p:spTgt spid="3">
                                            <p:txEl>
                                              <p:pRg st="0" end="0"/>
                                            </p:txEl>
                                          </p:spTgt>
                                        </p:tgtEl>
                                      </p:cBhvr>
                                    </p:animEffect>
                                  </p:childTnLst>
                                </p:cTn>
                              </p:par>
                            </p:childTnLst>
                          </p:cTn>
                        </p:par>
                        <p:par>
                          <p:cTn id="16" fill="hold">
                            <p:stCondLst>
                              <p:cond delay="4000"/>
                            </p:stCondLst>
                            <p:childTnLst>
                              <p:par>
                                <p:cTn id="17" presetID="55" presetClass="entr" presetSubtype="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2000" fill="hold"/>
                                        <p:tgtEl>
                                          <p:spTgt spid="2"/>
                                        </p:tgtEl>
                                        <p:attrNameLst>
                                          <p:attrName>ppt_w</p:attrName>
                                        </p:attrNameLst>
                                      </p:cBhvr>
                                      <p:tavLst>
                                        <p:tav tm="0">
                                          <p:val>
                                            <p:strVal val="#ppt_w*0.70"/>
                                          </p:val>
                                        </p:tav>
                                        <p:tav tm="100000">
                                          <p:val>
                                            <p:strVal val="#ppt_w"/>
                                          </p:val>
                                        </p:tav>
                                      </p:tavLst>
                                    </p:anim>
                                    <p:anim calcmode="lin" valueType="num">
                                      <p:cBhvr>
                                        <p:cTn id="20" dur="2000" fill="hold"/>
                                        <p:tgtEl>
                                          <p:spTgt spid="2"/>
                                        </p:tgtEl>
                                        <p:attrNameLst>
                                          <p:attrName>ppt_h</p:attrName>
                                        </p:attrNameLst>
                                      </p:cBhvr>
                                      <p:tavLst>
                                        <p:tav tm="0">
                                          <p:val>
                                            <p:strVal val="#ppt_h"/>
                                          </p:val>
                                        </p:tav>
                                        <p:tav tm="100000">
                                          <p:val>
                                            <p:strVal val="#ppt_h"/>
                                          </p:val>
                                        </p:tav>
                                      </p:tavLst>
                                    </p:anim>
                                    <p:animEffect transition="in" filter="fade">
                                      <p:cBhvr>
                                        <p:cTn id="2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descr="M:\Экзамен\WilhelmHauff_portrait.jpg"/>
          <p:cNvPicPr>
            <a:picLocks noChangeAspect="1" noChangeArrowheads="1"/>
          </p:cNvPicPr>
          <p:nvPr/>
        </p:nvPicPr>
        <p:blipFill>
          <a:blip r:embed="rId2" cstate="print"/>
          <a:stretch>
            <a:fillRect/>
          </a:stretch>
        </p:blipFill>
        <p:spPr bwMode="auto">
          <a:xfrm>
            <a:off x="4988401" y="1571612"/>
            <a:ext cx="3900414" cy="5034032"/>
          </a:xfrm>
          <a:prstGeom prst="rect">
            <a:avLst/>
          </a:prstGeom>
          <a:noFill/>
        </p:spPr>
      </p:pic>
      <p:sp>
        <p:nvSpPr>
          <p:cNvPr id="6" name="Заголовок 5"/>
          <p:cNvSpPr>
            <a:spLocks noGrp="1"/>
          </p:cNvSpPr>
          <p:nvPr>
            <p:ph type="title"/>
          </p:nvPr>
        </p:nvSpPr>
        <p:spPr>
          <a:xfrm>
            <a:off x="714348" y="357166"/>
            <a:ext cx="8229600" cy="1143000"/>
          </a:xfrm>
        </p:spPr>
        <p:txBody>
          <a:bodyPr/>
          <a:lstStyle/>
          <a:p>
            <a:r>
              <a:rPr lang="en-US"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     WILHELM HAUFF</a:t>
            </a:r>
            <a:r>
              <a:rPr lang="de-DE"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S MÄRCHEN</a:t>
            </a:r>
            <a:endParaRPr lang="ru-RU"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sp>
        <p:nvSpPr>
          <p:cNvPr id="5" name="Номер слайда 4"/>
          <p:cNvSpPr>
            <a:spLocks noGrp="1"/>
          </p:cNvSpPr>
          <p:nvPr>
            <p:ph type="sldNum" sz="quarter" idx="12"/>
          </p:nvPr>
        </p:nvSpPr>
        <p:spPr/>
        <p:txBody>
          <a:bodyPr/>
          <a:lstStyle/>
          <a:p>
            <a:pPr>
              <a:defRPr/>
            </a:pPr>
            <a:fld id="{561E15B0-E8D3-4049-9C63-96662BBE9998}" type="slidenum">
              <a:rPr lang="ru-RU"/>
              <a:pPr>
                <a:defRPr/>
              </a:pPr>
              <a:t>50</a:t>
            </a:fld>
            <a:endParaRPr lang="ru-RU"/>
          </a:p>
        </p:txBody>
      </p:sp>
      <p:pic>
        <p:nvPicPr>
          <p:cNvPr id="1026" name="Picture 2" descr="M:\Экзамен\15_0.jpg"/>
          <p:cNvPicPr>
            <a:picLocks noChangeAspect="1" noChangeArrowheads="1"/>
          </p:cNvPicPr>
          <p:nvPr/>
        </p:nvPicPr>
        <p:blipFill>
          <a:blip r:embed="rId3" cstate="print"/>
          <a:stretch>
            <a:fillRect/>
          </a:stretch>
        </p:blipFill>
        <p:spPr bwMode="auto">
          <a:xfrm>
            <a:off x="214282" y="285728"/>
            <a:ext cx="1277888" cy="1277888"/>
          </a:xfrm>
          <a:prstGeom prst="rect">
            <a:avLst/>
          </a:prstGeom>
          <a:noFill/>
        </p:spPr>
      </p:pic>
      <p:sp>
        <p:nvSpPr>
          <p:cNvPr id="7" name="Заголовок 5"/>
          <p:cNvSpPr txBox="1">
            <a:spLocks/>
          </p:cNvSpPr>
          <p:nvPr/>
        </p:nvSpPr>
        <p:spPr bwMode="auto">
          <a:xfrm>
            <a:off x="214282" y="3714752"/>
            <a:ext cx="4786346" cy="121500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de-DE" sz="2400" dirty="0" smtClean="0">
                <a:latin typeface="Times New Roman" pitchFamily="18" charset="0"/>
                <a:cs typeface="Times New Roman" pitchFamily="18" charset="0"/>
              </a:rPr>
              <a:t>Alle ihre Kinder, nicht minder schön und lieblich als die königliche Mutter, sandte sie aus, um die Menschen zu beglücken.  Einst kam Märchen, die älteste Tochter der Königin, von der Erde zurück. ….</a:t>
            </a:r>
            <a:endParaRPr lang="ru-RU" sz="2400" dirty="0" smtClean="0">
              <a:latin typeface="Times New Roman" pitchFamily="18" charset="0"/>
              <a:cs typeface="Times New Roman" pitchFamily="18" charset="0"/>
            </a:endParaRPr>
          </a:p>
          <a:p>
            <a:pPr algn="ctr"/>
            <a:r>
              <a:rPr lang="de-DE" sz="2400" dirty="0" smtClean="0">
                <a:latin typeface="Times New Roman" pitchFamily="18" charset="0"/>
                <a:cs typeface="Times New Roman" pitchFamily="18" charset="0"/>
              </a:rPr>
              <a:t>… Ja, du meine Tochter“, sprach die Königin, „gehe zu ihnen! Aber ich will dich auch ein wenig ordentlich ankleiden, dass du den Kleinen gefällst und die Großen dich nicht zurückstoßen; siehe, das das Gewand eines Almanachs will ich die geben….“</a:t>
            </a:r>
            <a:endParaRPr lang="ru-RU" sz="2400" dirty="0" smtClean="0">
              <a:latin typeface="Times New Roman" pitchFamily="18" charset="0"/>
              <a:cs typeface="Times New Roman" pitchFamily="18" charset="0"/>
            </a:endParaRPr>
          </a:p>
          <a:p>
            <a:pPr algn="ctr">
              <a:defRPr/>
            </a:pPr>
            <a:endParaRPr lang="ru-RU" sz="2800" dirty="0" smtClean="0">
              <a:solidFill>
                <a:srgbClr val="002060"/>
              </a:solidFill>
              <a:latin typeface="Times New Roman" pitchFamily="18" charset="0"/>
              <a:cs typeface="Times New Roman" pitchFamily="18"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par>
                                <p:cTn id="10" presetID="37"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3000"/>
                                        <p:tgtEl>
                                          <p:spTgt spid="13"/>
                                        </p:tgtEl>
                                      </p:cBhvr>
                                    </p:animEffect>
                                    <p:anim calcmode="lin" valueType="num">
                                      <p:cBhvr>
                                        <p:cTn id="13" dur="3000" fill="hold"/>
                                        <p:tgtEl>
                                          <p:spTgt spid="13"/>
                                        </p:tgtEl>
                                        <p:attrNameLst>
                                          <p:attrName>ppt_x</p:attrName>
                                        </p:attrNameLst>
                                      </p:cBhvr>
                                      <p:tavLst>
                                        <p:tav tm="0">
                                          <p:val>
                                            <p:strVal val="#ppt_x"/>
                                          </p:val>
                                        </p:tav>
                                        <p:tav tm="100000">
                                          <p:val>
                                            <p:strVal val="#ppt_x"/>
                                          </p:val>
                                        </p:tav>
                                      </p:tavLst>
                                    </p:anim>
                                    <p:anim calcmode="lin" valueType="num">
                                      <p:cBhvr>
                                        <p:cTn id="14" dur="2700" decel="100000" fill="hold"/>
                                        <p:tgtEl>
                                          <p:spTgt spid="13"/>
                                        </p:tgtEl>
                                        <p:attrNameLst>
                                          <p:attrName>ppt_y</p:attrName>
                                        </p:attrNameLst>
                                      </p:cBhvr>
                                      <p:tavLst>
                                        <p:tav tm="0">
                                          <p:val>
                                            <p:strVal val="#ppt_y+1"/>
                                          </p:val>
                                        </p:tav>
                                        <p:tav tm="100000">
                                          <p:val>
                                            <p:strVal val="#ppt_y-.03"/>
                                          </p:val>
                                        </p:tav>
                                      </p:tavLst>
                                    </p:anim>
                                    <p:anim calcmode="lin" valueType="num">
                                      <p:cBhvr>
                                        <p:cTn id="15" dur="300" accel="100000" fill="hold">
                                          <p:stCondLst>
                                            <p:cond delay="2700"/>
                                          </p:stCondLst>
                                        </p:cTn>
                                        <p:tgtEl>
                                          <p:spTgt spid="13"/>
                                        </p:tgtEl>
                                        <p:attrNameLst>
                                          <p:attrName>ppt_y</p:attrName>
                                        </p:attrNameLst>
                                      </p:cBhvr>
                                      <p:tavLst>
                                        <p:tav tm="0">
                                          <p:val>
                                            <p:strVal val="#ppt_y-.03"/>
                                          </p:val>
                                        </p:tav>
                                        <p:tav tm="100000">
                                          <p:val>
                                            <p:strVal val="#ppt_y"/>
                                          </p:val>
                                        </p:tav>
                                      </p:tavLst>
                                    </p:anim>
                                  </p:childTnLst>
                                </p:cTn>
                              </p:par>
                            </p:childTnLst>
                          </p:cTn>
                        </p:par>
                        <p:par>
                          <p:cTn id="16" fill="hold">
                            <p:stCondLst>
                              <p:cond delay="3000"/>
                            </p:stCondLst>
                            <p:childTnLst>
                              <p:par>
                                <p:cTn id="17" presetID="55"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3000" fill="hold"/>
                                        <p:tgtEl>
                                          <p:spTgt spid="7"/>
                                        </p:tgtEl>
                                        <p:attrNameLst>
                                          <p:attrName>ppt_w</p:attrName>
                                        </p:attrNameLst>
                                      </p:cBhvr>
                                      <p:tavLst>
                                        <p:tav tm="0">
                                          <p:val>
                                            <p:strVal val="#ppt_w*0.70"/>
                                          </p:val>
                                        </p:tav>
                                        <p:tav tm="100000">
                                          <p:val>
                                            <p:strVal val="#ppt_w"/>
                                          </p:val>
                                        </p:tav>
                                      </p:tavLst>
                                    </p:anim>
                                    <p:anim calcmode="lin" valueType="num">
                                      <p:cBhvr>
                                        <p:cTn id="20" dur="3000" fill="hold"/>
                                        <p:tgtEl>
                                          <p:spTgt spid="7"/>
                                        </p:tgtEl>
                                        <p:attrNameLst>
                                          <p:attrName>ppt_h</p:attrName>
                                        </p:attrNameLst>
                                      </p:cBhvr>
                                      <p:tavLst>
                                        <p:tav tm="0">
                                          <p:val>
                                            <p:strVal val="#ppt_h"/>
                                          </p:val>
                                        </p:tav>
                                        <p:tav tm="100000">
                                          <p:val>
                                            <p:strVal val="#ppt_h"/>
                                          </p:val>
                                        </p:tav>
                                      </p:tavLst>
                                    </p:anim>
                                    <p:animEffect transition="in" filter="fade">
                                      <p:cBhvr>
                                        <p:cTn id="21"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descr="M:\Экзамен\WilhelmHauff_portrait.jpg"/>
          <p:cNvPicPr>
            <a:picLocks noChangeAspect="1" noChangeArrowheads="1"/>
          </p:cNvPicPr>
          <p:nvPr/>
        </p:nvPicPr>
        <p:blipFill>
          <a:blip r:embed="rId2" cstate="print"/>
          <a:stretch>
            <a:fillRect/>
          </a:stretch>
        </p:blipFill>
        <p:spPr bwMode="auto">
          <a:xfrm>
            <a:off x="285720" y="1562322"/>
            <a:ext cx="3988118" cy="4956107"/>
          </a:xfrm>
          <a:prstGeom prst="rect">
            <a:avLst/>
          </a:prstGeom>
          <a:noFill/>
        </p:spPr>
      </p:pic>
      <p:sp>
        <p:nvSpPr>
          <p:cNvPr id="6" name="Заголовок 5"/>
          <p:cNvSpPr>
            <a:spLocks noGrp="1"/>
          </p:cNvSpPr>
          <p:nvPr>
            <p:ph type="title"/>
          </p:nvPr>
        </p:nvSpPr>
        <p:spPr>
          <a:xfrm>
            <a:off x="714348" y="357166"/>
            <a:ext cx="8229600" cy="1143000"/>
          </a:xfrm>
        </p:spPr>
        <p:txBody>
          <a:bodyPr/>
          <a:lstStyle/>
          <a:p>
            <a:r>
              <a:rPr lang="en-US"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     WILHELM HAUFF</a:t>
            </a:r>
            <a:r>
              <a:rPr lang="de-DE"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S MÄRCHEN</a:t>
            </a:r>
            <a:endParaRPr lang="ru-RU"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1026" name="Picture 2" descr="M:\Экзамен\15_0.jpg"/>
          <p:cNvPicPr>
            <a:picLocks noChangeAspect="1" noChangeArrowheads="1"/>
          </p:cNvPicPr>
          <p:nvPr/>
        </p:nvPicPr>
        <p:blipFill>
          <a:blip r:embed="rId3" cstate="print"/>
          <a:stretch>
            <a:fillRect/>
          </a:stretch>
        </p:blipFill>
        <p:spPr bwMode="auto">
          <a:xfrm>
            <a:off x="214282" y="285728"/>
            <a:ext cx="1277888" cy="1277888"/>
          </a:xfrm>
          <a:prstGeom prst="rect">
            <a:avLst/>
          </a:prstGeom>
          <a:noFill/>
        </p:spPr>
      </p:pic>
      <p:sp>
        <p:nvSpPr>
          <p:cNvPr id="7" name="Заголовок 5"/>
          <p:cNvSpPr txBox="1">
            <a:spLocks/>
          </p:cNvSpPr>
          <p:nvPr/>
        </p:nvSpPr>
        <p:spPr bwMode="auto">
          <a:xfrm>
            <a:off x="4357686" y="3643314"/>
            <a:ext cx="4572032" cy="121500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de-DE" sz="2400" dirty="0" smtClean="0">
                <a:latin typeface="Times New Roman" pitchFamily="18" charset="0"/>
                <a:cs typeface="Times New Roman" pitchFamily="18" charset="0"/>
              </a:rPr>
              <a:t>… Die Königin winkte, und die Dienerinnen brachten das zierliche Gewand eines Almanachs. Es war von glänzenden Farben, und schöne Figuren eingewoben.</a:t>
            </a:r>
            <a:endParaRPr lang="ru-RU" sz="2400" dirty="0" smtClean="0">
              <a:latin typeface="Times New Roman" pitchFamily="18" charset="0"/>
              <a:cs typeface="Times New Roman" pitchFamily="18" charset="0"/>
            </a:endParaRPr>
          </a:p>
          <a:p>
            <a:pPr algn="ctr"/>
            <a:r>
              <a:rPr lang="de-DE" sz="2400" dirty="0" smtClean="0">
                <a:latin typeface="Times New Roman" pitchFamily="18" charset="0"/>
                <a:cs typeface="Times New Roman" pitchFamily="18" charset="0"/>
              </a:rPr>
              <a:t>Die Zofen flochten dem schönen Mädchen das lange Haar, sie banden ihr goldene Sandalen unter die Füße und hingen ihr dann das Gewand um.“</a:t>
            </a:r>
            <a:endParaRPr lang="ru-RU" sz="2400" dirty="0" smtClean="0">
              <a:latin typeface="Times New Roman" pitchFamily="18" charset="0"/>
              <a:cs typeface="Times New Roman" pitchFamily="18" charset="0"/>
            </a:endParaRPr>
          </a:p>
          <a:p>
            <a:pPr algn="ctr">
              <a:defRPr/>
            </a:pPr>
            <a:endParaRPr lang="ru-RU" sz="2400" dirty="0" smtClean="0">
              <a:latin typeface="Times New Roman" pitchFamily="18" charset="0"/>
              <a:cs typeface="Times New Roman" pitchFamily="18" charset="0"/>
            </a:endParaRPr>
          </a:p>
          <a:p>
            <a:pPr algn="ctr">
              <a:defRPr/>
            </a:pPr>
            <a:endParaRPr lang="ru-RU" sz="2400" dirty="0" smtClean="0">
              <a:solidFill>
                <a:srgbClr val="002060"/>
              </a:solidFill>
              <a:latin typeface="Times New Roman" pitchFamily="18" charset="0"/>
              <a:cs typeface="Times New Roman" pitchFamily="18"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par>
                                <p:cTn id="10" presetID="37"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3000"/>
                                        <p:tgtEl>
                                          <p:spTgt spid="13"/>
                                        </p:tgtEl>
                                      </p:cBhvr>
                                    </p:animEffect>
                                    <p:anim calcmode="lin" valueType="num">
                                      <p:cBhvr>
                                        <p:cTn id="13" dur="3000" fill="hold"/>
                                        <p:tgtEl>
                                          <p:spTgt spid="13"/>
                                        </p:tgtEl>
                                        <p:attrNameLst>
                                          <p:attrName>ppt_x</p:attrName>
                                        </p:attrNameLst>
                                      </p:cBhvr>
                                      <p:tavLst>
                                        <p:tav tm="0">
                                          <p:val>
                                            <p:strVal val="#ppt_x"/>
                                          </p:val>
                                        </p:tav>
                                        <p:tav tm="100000">
                                          <p:val>
                                            <p:strVal val="#ppt_x"/>
                                          </p:val>
                                        </p:tav>
                                      </p:tavLst>
                                    </p:anim>
                                    <p:anim calcmode="lin" valueType="num">
                                      <p:cBhvr>
                                        <p:cTn id="14" dur="2700" decel="100000" fill="hold"/>
                                        <p:tgtEl>
                                          <p:spTgt spid="13"/>
                                        </p:tgtEl>
                                        <p:attrNameLst>
                                          <p:attrName>ppt_y</p:attrName>
                                        </p:attrNameLst>
                                      </p:cBhvr>
                                      <p:tavLst>
                                        <p:tav tm="0">
                                          <p:val>
                                            <p:strVal val="#ppt_y+1"/>
                                          </p:val>
                                        </p:tav>
                                        <p:tav tm="100000">
                                          <p:val>
                                            <p:strVal val="#ppt_y-.03"/>
                                          </p:val>
                                        </p:tav>
                                      </p:tavLst>
                                    </p:anim>
                                    <p:anim calcmode="lin" valueType="num">
                                      <p:cBhvr>
                                        <p:cTn id="15" dur="300" accel="100000" fill="hold">
                                          <p:stCondLst>
                                            <p:cond delay="2700"/>
                                          </p:stCondLst>
                                        </p:cTn>
                                        <p:tgtEl>
                                          <p:spTgt spid="13"/>
                                        </p:tgtEl>
                                        <p:attrNameLst>
                                          <p:attrName>ppt_y</p:attrName>
                                        </p:attrNameLst>
                                      </p:cBhvr>
                                      <p:tavLst>
                                        <p:tav tm="0">
                                          <p:val>
                                            <p:strVal val="#ppt_y-.03"/>
                                          </p:val>
                                        </p:tav>
                                        <p:tav tm="100000">
                                          <p:val>
                                            <p:strVal val="#ppt_y"/>
                                          </p:val>
                                        </p:tav>
                                      </p:tavLst>
                                    </p:anim>
                                  </p:childTnLst>
                                </p:cTn>
                              </p:par>
                            </p:childTnLst>
                          </p:cTn>
                        </p:par>
                        <p:par>
                          <p:cTn id="16" fill="hold">
                            <p:stCondLst>
                              <p:cond delay="3000"/>
                            </p:stCondLst>
                            <p:childTnLst>
                              <p:par>
                                <p:cTn id="17" presetID="55"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3000" fill="hold"/>
                                        <p:tgtEl>
                                          <p:spTgt spid="7"/>
                                        </p:tgtEl>
                                        <p:attrNameLst>
                                          <p:attrName>ppt_w</p:attrName>
                                        </p:attrNameLst>
                                      </p:cBhvr>
                                      <p:tavLst>
                                        <p:tav tm="0">
                                          <p:val>
                                            <p:strVal val="#ppt_w*0.70"/>
                                          </p:val>
                                        </p:tav>
                                        <p:tav tm="100000">
                                          <p:val>
                                            <p:strVal val="#ppt_w"/>
                                          </p:val>
                                        </p:tav>
                                      </p:tavLst>
                                    </p:anim>
                                    <p:anim calcmode="lin" valueType="num">
                                      <p:cBhvr>
                                        <p:cTn id="20" dur="3000" fill="hold"/>
                                        <p:tgtEl>
                                          <p:spTgt spid="7"/>
                                        </p:tgtEl>
                                        <p:attrNameLst>
                                          <p:attrName>ppt_h</p:attrName>
                                        </p:attrNameLst>
                                      </p:cBhvr>
                                      <p:tavLst>
                                        <p:tav tm="0">
                                          <p:val>
                                            <p:strVal val="#ppt_h"/>
                                          </p:val>
                                        </p:tav>
                                        <p:tav tm="100000">
                                          <p:val>
                                            <p:strVal val="#ppt_h"/>
                                          </p:val>
                                        </p:tav>
                                      </p:tavLst>
                                    </p:anim>
                                    <p:animEffect transition="in" filter="fade">
                                      <p:cBhvr>
                                        <p:cTn id="21"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descr="M:\Экзамен\WilhelmHauff_portrait.jpg"/>
          <p:cNvPicPr>
            <a:picLocks noChangeAspect="1" noChangeArrowheads="1"/>
          </p:cNvPicPr>
          <p:nvPr/>
        </p:nvPicPr>
        <p:blipFill>
          <a:blip r:embed="rId2" cstate="print"/>
          <a:stretch>
            <a:fillRect/>
          </a:stretch>
        </p:blipFill>
        <p:spPr bwMode="auto">
          <a:xfrm>
            <a:off x="285720" y="2046316"/>
            <a:ext cx="3988118" cy="3988118"/>
          </a:xfrm>
          <a:prstGeom prst="rect">
            <a:avLst/>
          </a:prstGeom>
          <a:noFill/>
        </p:spPr>
      </p:pic>
      <p:sp>
        <p:nvSpPr>
          <p:cNvPr id="6" name="Заголовок 5"/>
          <p:cNvSpPr>
            <a:spLocks noGrp="1"/>
          </p:cNvSpPr>
          <p:nvPr>
            <p:ph type="title"/>
          </p:nvPr>
        </p:nvSpPr>
        <p:spPr>
          <a:xfrm>
            <a:off x="714348" y="357166"/>
            <a:ext cx="8229600" cy="1143000"/>
          </a:xfrm>
        </p:spPr>
        <p:txBody>
          <a:bodyPr/>
          <a:lstStyle/>
          <a:p>
            <a:r>
              <a:rPr lang="en-US"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     WILHELM HAUFF</a:t>
            </a:r>
            <a:r>
              <a:rPr lang="de-DE"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S MÄRCHEN</a:t>
            </a:r>
            <a:endParaRPr lang="ru-RU"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1026" name="Picture 2" descr="M:\Экзамен\15_0.jpg"/>
          <p:cNvPicPr>
            <a:picLocks noChangeAspect="1" noChangeArrowheads="1"/>
          </p:cNvPicPr>
          <p:nvPr/>
        </p:nvPicPr>
        <p:blipFill>
          <a:blip r:embed="rId3" cstate="print"/>
          <a:stretch>
            <a:fillRect/>
          </a:stretch>
        </p:blipFill>
        <p:spPr bwMode="auto">
          <a:xfrm>
            <a:off x="214282" y="285728"/>
            <a:ext cx="1277888" cy="1277888"/>
          </a:xfrm>
          <a:prstGeom prst="rect">
            <a:avLst/>
          </a:prstGeom>
          <a:noFill/>
        </p:spPr>
      </p:pic>
      <p:sp>
        <p:nvSpPr>
          <p:cNvPr id="7" name="Заголовок 5"/>
          <p:cNvSpPr txBox="1">
            <a:spLocks/>
          </p:cNvSpPr>
          <p:nvPr/>
        </p:nvSpPr>
        <p:spPr bwMode="auto">
          <a:xfrm>
            <a:off x="4357686" y="3643314"/>
            <a:ext cx="4572032" cy="121500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de-DE" sz="2400" i="1" dirty="0" smtClean="0">
                <a:latin typeface="Times New Roman" pitchFamily="18" charset="0"/>
                <a:cs typeface="Times New Roman" pitchFamily="18" charset="0"/>
              </a:rPr>
              <a:t>„Als ich sage, dass ich jetzt  Ihnen ein Märchen erzählen will, setzen sie  sich auf  ein Abenteuer voraus, das sehr weit vom Alltagsleben  und in einer besonderen, unähnlichen auf das irdischen Leben  Welt geschehen ist. Oder, wenn man richtiger sagen will, in einem Märchen können sie auf das Erscheinen anderer Wesen, nicht nur der lebendigen Menschen rechnen…</a:t>
            </a:r>
            <a:endParaRPr lang="ru-RU" sz="2400" dirty="0" smtClean="0">
              <a:latin typeface="Times New Roman" pitchFamily="18" charset="0"/>
              <a:cs typeface="Times New Roman" pitchFamily="18" charset="0"/>
            </a:endParaRPr>
          </a:p>
          <a:p>
            <a:pPr algn="ctr">
              <a:defRPr/>
            </a:pPr>
            <a:endParaRPr lang="ru-RU" sz="2400" dirty="0" smtClean="0">
              <a:latin typeface="Times New Roman" pitchFamily="18" charset="0"/>
              <a:cs typeface="Times New Roman" pitchFamily="18" charset="0"/>
            </a:endParaRPr>
          </a:p>
          <a:p>
            <a:pPr algn="ctr">
              <a:defRPr/>
            </a:pPr>
            <a:endParaRPr lang="ru-RU" sz="2400" dirty="0" smtClean="0">
              <a:solidFill>
                <a:srgbClr val="002060"/>
              </a:solidFill>
              <a:latin typeface="Times New Roman" pitchFamily="18" charset="0"/>
              <a:cs typeface="Times New Roman" pitchFamily="18"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par>
                                <p:cTn id="10" presetID="37"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3000"/>
                                        <p:tgtEl>
                                          <p:spTgt spid="13"/>
                                        </p:tgtEl>
                                      </p:cBhvr>
                                    </p:animEffect>
                                    <p:anim calcmode="lin" valueType="num">
                                      <p:cBhvr>
                                        <p:cTn id="13" dur="3000" fill="hold"/>
                                        <p:tgtEl>
                                          <p:spTgt spid="13"/>
                                        </p:tgtEl>
                                        <p:attrNameLst>
                                          <p:attrName>ppt_x</p:attrName>
                                        </p:attrNameLst>
                                      </p:cBhvr>
                                      <p:tavLst>
                                        <p:tav tm="0">
                                          <p:val>
                                            <p:strVal val="#ppt_x"/>
                                          </p:val>
                                        </p:tav>
                                        <p:tav tm="100000">
                                          <p:val>
                                            <p:strVal val="#ppt_x"/>
                                          </p:val>
                                        </p:tav>
                                      </p:tavLst>
                                    </p:anim>
                                    <p:anim calcmode="lin" valueType="num">
                                      <p:cBhvr>
                                        <p:cTn id="14" dur="2700" decel="100000" fill="hold"/>
                                        <p:tgtEl>
                                          <p:spTgt spid="13"/>
                                        </p:tgtEl>
                                        <p:attrNameLst>
                                          <p:attrName>ppt_y</p:attrName>
                                        </p:attrNameLst>
                                      </p:cBhvr>
                                      <p:tavLst>
                                        <p:tav tm="0">
                                          <p:val>
                                            <p:strVal val="#ppt_y+1"/>
                                          </p:val>
                                        </p:tav>
                                        <p:tav tm="100000">
                                          <p:val>
                                            <p:strVal val="#ppt_y-.03"/>
                                          </p:val>
                                        </p:tav>
                                      </p:tavLst>
                                    </p:anim>
                                    <p:anim calcmode="lin" valueType="num">
                                      <p:cBhvr>
                                        <p:cTn id="15" dur="300" accel="100000" fill="hold">
                                          <p:stCondLst>
                                            <p:cond delay="2700"/>
                                          </p:stCondLst>
                                        </p:cTn>
                                        <p:tgtEl>
                                          <p:spTgt spid="13"/>
                                        </p:tgtEl>
                                        <p:attrNameLst>
                                          <p:attrName>ppt_y</p:attrName>
                                        </p:attrNameLst>
                                      </p:cBhvr>
                                      <p:tavLst>
                                        <p:tav tm="0">
                                          <p:val>
                                            <p:strVal val="#ppt_y-.03"/>
                                          </p:val>
                                        </p:tav>
                                        <p:tav tm="100000">
                                          <p:val>
                                            <p:strVal val="#ppt_y"/>
                                          </p:val>
                                        </p:tav>
                                      </p:tavLst>
                                    </p:anim>
                                  </p:childTnLst>
                                </p:cTn>
                              </p:par>
                            </p:childTnLst>
                          </p:cTn>
                        </p:par>
                        <p:par>
                          <p:cTn id="16" fill="hold">
                            <p:stCondLst>
                              <p:cond delay="3000"/>
                            </p:stCondLst>
                            <p:childTnLst>
                              <p:par>
                                <p:cTn id="17" presetID="55"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3000" fill="hold"/>
                                        <p:tgtEl>
                                          <p:spTgt spid="7"/>
                                        </p:tgtEl>
                                        <p:attrNameLst>
                                          <p:attrName>ppt_w</p:attrName>
                                        </p:attrNameLst>
                                      </p:cBhvr>
                                      <p:tavLst>
                                        <p:tav tm="0">
                                          <p:val>
                                            <p:strVal val="#ppt_w*0.70"/>
                                          </p:val>
                                        </p:tav>
                                        <p:tav tm="100000">
                                          <p:val>
                                            <p:strVal val="#ppt_w"/>
                                          </p:val>
                                        </p:tav>
                                      </p:tavLst>
                                    </p:anim>
                                    <p:anim calcmode="lin" valueType="num">
                                      <p:cBhvr>
                                        <p:cTn id="20" dur="3000" fill="hold"/>
                                        <p:tgtEl>
                                          <p:spTgt spid="7"/>
                                        </p:tgtEl>
                                        <p:attrNameLst>
                                          <p:attrName>ppt_h</p:attrName>
                                        </p:attrNameLst>
                                      </p:cBhvr>
                                      <p:tavLst>
                                        <p:tav tm="0">
                                          <p:val>
                                            <p:strVal val="#ppt_h"/>
                                          </p:val>
                                        </p:tav>
                                        <p:tav tm="100000">
                                          <p:val>
                                            <p:strVal val="#ppt_h"/>
                                          </p:val>
                                        </p:tav>
                                      </p:tavLst>
                                    </p:anim>
                                    <p:animEffect transition="in" filter="fade">
                                      <p:cBhvr>
                                        <p:cTn id="21"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descr="M:\Экзамен\WilhelmHauff_portrait.jpg"/>
          <p:cNvPicPr>
            <a:picLocks noChangeAspect="1" noChangeArrowheads="1"/>
          </p:cNvPicPr>
          <p:nvPr/>
        </p:nvPicPr>
        <p:blipFill>
          <a:blip r:embed="rId2" cstate="print"/>
          <a:stretch>
            <a:fillRect/>
          </a:stretch>
        </p:blipFill>
        <p:spPr bwMode="auto">
          <a:xfrm>
            <a:off x="0" y="1193558"/>
            <a:ext cx="9144000" cy="5664442"/>
          </a:xfrm>
          <a:prstGeom prst="rect">
            <a:avLst/>
          </a:prstGeom>
          <a:noFill/>
        </p:spPr>
      </p:pic>
      <p:sp>
        <p:nvSpPr>
          <p:cNvPr id="6" name="Заголовок 5"/>
          <p:cNvSpPr>
            <a:spLocks noGrp="1"/>
          </p:cNvSpPr>
          <p:nvPr>
            <p:ph type="title"/>
          </p:nvPr>
        </p:nvSpPr>
        <p:spPr>
          <a:xfrm>
            <a:off x="714348" y="357166"/>
            <a:ext cx="8229600" cy="1143000"/>
          </a:xfrm>
        </p:spPr>
        <p:txBody>
          <a:bodyPr/>
          <a:lstStyle/>
          <a:p>
            <a:r>
              <a:rPr lang="en-US"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     WILHELM HAUFF</a:t>
            </a:r>
            <a:r>
              <a:rPr lang="de-DE"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S MÄRCHEN</a:t>
            </a:r>
            <a:endParaRPr lang="ru-RU"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sp>
        <p:nvSpPr>
          <p:cNvPr id="5" name="Номер слайда 4"/>
          <p:cNvSpPr>
            <a:spLocks noGrp="1"/>
          </p:cNvSpPr>
          <p:nvPr>
            <p:ph type="sldNum" sz="quarter" idx="12"/>
          </p:nvPr>
        </p:nvSpPr>
        <p:spPr/>
        <p:txBody>
          <a:bodyPr/>
          <a:lstStyle/>
          <a:p>
            <a:pPr>
              <a:defRPr/>
            </a:pPr>
            <a:fld id="{561E15B0-E8D3-4049-9C63-96662BBE9998}" type="slidenum">
              <a:rPr lang="ru-RU"/>
              <a:pPr>
                <a:defRPr/>
              </a:pPr>
              <a:t>53</a:t>
            </a:fld>
            <a:endParaRPr lang="ru-RU"/>
          </a:p>
        </p:txBody>
      </p:sp>
      <p:pic>
        <p:nvPicPr>
          <p:cNvPr id="1026" name="Picture 2" descr="M:\Экзамен\15_0.jpg"/>
          <p:cNvPicPr>
            <a:picLocks noChangeAspect="1" noChangeArrowheads="1"/>
          </p:cNvPicPr>
          <p:nvPr/>
        </p:nvPicPr>
        <p:blipFill>
          <a:blip r:embed="rId3" cstate="print"/>
          <a:stretch>
            <a:fillRect/>
          </a:stretch>
        </p:blipFill>
        <p:spPr bwMode="auto">
          <a:xfrm>
            <a:off x="214282" y="285728"/>
            <a:ext cx="1277888" cy="1277888"/>
          </a:xfrm>
          <a:prstGeom prst="rect">
            <a:avLst/>
          </a:prstGeom>
          <a:noFill/>
        </p:spPr>
      </p:pic>
      <p:sp>
        <p:nvSpPr>
          <p:cNvPr id="7" name="Заголовок 5"/>
          <p:cNvSpPr txBox="1">
            <a:spLocks/>
          </p:cNvSpPr>
          <p:nvPr/>
        </p:nvSpPr>
        <p:spPr bwMode="auto">
          <a:xfrm>
            <a:off x="3786150" y="3929066"/>
            <a:ext cx="5357850" cy="26432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de-DE" sz="24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…ins Schicksal des Helden, über den das Märchen erzählt, mischen sich  unbekannte Mächte, Feen und Zauberer, Geiste und ihr Gebieter ein; die ganze Erzählung bekommt eine ungewöhnlichen, wunderbaren Form und sieht wie unsere gewebte Teppiche und Bilder unserer besten Meister; die die Franken „Arabesken“ nennen, aus…. </a:t>
            </a:r>
            <a:endPar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a:p>
            <a:pPr algn="ctr">
              <a:defRPr/>
            </a:pPr>
            <a:endParaRPr lang="ru-RU" sz="2800" dirty="0" smtClean="0">
              <a:solidFill>
                <a:srgbClr val="002060"/>
              </a:solidFill>
              <a:latin typeface="Times New Roman" pitchFamily="18" charset="0"/>
              <a:cs typeface="Times New Roman" pitchFamily="18"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par>
                                <p:cTn id="10" presetID="37"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3000"/>
                                        <p:tgtEl>
                                          <p:spTgt spid="13"/>
                                        </p:tgtEl>
                                      </p:cBhvr>
                                    </p:animEffect>
                                    <p:anim calcmode="lin" valueType="num">
                                      <p:cBhvr>
                                        <p:cTn id="13" dur="3000" fill="hold"/>
                                        <p:tgtEl>
                                          <p:spTgt spid="13"/>
                                        </p:tgtEl>
                                        <p:attrNameLst>
                                          <p:attrName>ppt_x</p:attrName>
                                        </p:attrNameLst>
                                      </p:cBhvr>
                                      <p:tavLst>
                                        <p:tav tm="0">
                                          <p:val>
                                            <p:strVal val="#ppt_x"/>
                                          </p:val>
                                        </p:tav>
                                        <p:tav tm="100000">
                                          <p:val>
                                            <p:strVal val="#ppt_x"/>
                                          </p:val>
                                        </p:tav>
                                      </p:tavLst>
                                    </p:anim>
                                    <p:anim calcmode="lin" valueType="num">
                                      <p:cBhvr>
                                        <p:cTn id="14" dur="2700" decel="100000" fill="hold"/>
                                        <p:tgtEl>
                                          <p:spTgt spid="13"/>
                                        </p:tgtEl>
                                        <p:attrNameLst>
                                          <p:attrName>ppt_y</p:attrName>
                                        </p:attrNameLst>
                                      </p:cBhvr>
                                      <p:tavLst>
                                        <p:tav tm="0">
                                          <p:val>
                                            <p:strVal val="#ppt_y+1"/>
                                          </p:val>
                                        </p:tav>
                                        <p:tav tm="100000">
                                          <p:val>
                                            <p:strVal val="#ppt_y-.03"/>
                                          </p:val>
                                        </p:tav>
                                      </p:tavLst>
                                    </p:anim>
                                    <p:anim calcmode="lin" valueType="num">
                                      <p:cBhvr>
                                        <p:cTn id="15" dur="300" accel="100000" fill="hold">
                                          <p:stCondLst>
                                            <p:cond delay="2700"/>
                                          </p:stCondLst>
                                        </p:cTn>
                                        <p:tgtEl>
                                          <p:spTgt spid="13"/>
                                        </p:tgtEl>
                                        <p:attrNameLst>
                                          <p:attrName>ppt_y</p:attrName>
                                        </p:attrNameLst>
                                      </p:cBhvr>
                                      <p:tavLst>
                                        <p:tav tm="0">
                                          <p:val>
                                            <p:strVal val="#ppt_y-.03"/>
                                          </p:val>
                                        </p:tav>
                                        <p:tav tm="100000">
                                          <p:val>
                                            <p:strVal val="#ppt_y"/>
                                          </p:val>
                                        </p:tav>
                                      </p:tavLst>
                                    </p:anim>
                                  </p:childTnLst>
                                </p:cTn>
                              </p:par>
                            </p:childTnLst>
                          </p:cTn>
                        </p:par>
                        <p:par>
                          <p:cTn id="16" fill="hold">
                            <p:stCondLst>
                              <p:cond delay="3000"/>
                            </p:stCondLst>
                            <p:childTnLst>
                              <p:par>
                                <p:cTn id="17" presetID="55"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3000" fill="hold"/>
                                        <p:tgtEl>
                                          <p:spTgt spid="7"/>
                                        </p:tgtEl>
                                        <p:attrNameLst>
                                          <p:attrName>ppt_w</p:attrName>
                                        </p:attrNameLst>
                                      </p:cBhvr>
                                      <p:tavLst>
                                        <p:tav tm="0">
                                          <p:val>
                                            <p:strVal val="#ppt_w*0.70"/>
                                          </p:val>
                                        </p:tav>
                                        <p:tav tm="100000">
                                          <p:val>
                                            <p:strVal val="#ppt_w"/>
                                          </p:val>
                                        </p:tav>
                                      </p:tavLst>
                                    </p:anim>
                                    <p:anim calcmode="lin" valueType="num">
                                      <p:cBhvr>
                                        <p:cTn id="20" dur="3000" fill="hold"/>
                                        <p:tgtEl>
                                          <p:spTgt spid="7"/>
                                        </p:tgtEl>
                                        <p:attrNameLst>
                                          <p:attrName>ppt_h</p:attrName>
                                        </p:attrNameLst>
                                      </p:cBhvr>
                                      <p:tavLst>
                                        <p:tav tm="0">
                                          <p:val>
                                            <p:strVal val="#ppt_h"/>
                                          </p:val>
                                        </p:tav>
                                        <p:tav tm="100000">
                                          <p:val>
                                            <p:strVal val="#ppt_h"/>
                                          </p:val>
                                        </p:tav>
                                      </p:tavLst>
                                    </p:anim>
                                    <p:animEffect transition="in" filter="fade">
                                      <p:cBhvr>
                                        <p:cTn id="21"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descr="M:\Экзамен\WilhelmHauff_portrait.jpg"/>
          <p:cNvPicPr>
            <a:picLocks noChangeAspect="1" noChangeArrowheads="1"/>
          </p:cNvPicPr>
          <p:nvPr/>
        </p:nvPicPr>
        <p:blipFill>
          <a:blip r:embed="rId2" cstate="print"/>
          <a:stretch>
            <a:fillRect/>
          </a:stretch>
        </p:blipFill>
        <p:spPr bwMode="auto">
          <a:xfrm>
            <a:off x="5002472" y="1285860"/>
            <a:ext cx="3782526" cy="4964070"/>
          </a:xfrm>
          <a:prstGeom prst="rect">
            <a:avLst/>
          </a:prstGeom>
          <a:noFill/>
        </p:spPr>
      </p:pic>
      <p:sp>
        <p:nvSpPr>
          <p:cNvPr id="6" name="Заголовок 5"/>
          <p:cNvSpPr>
            <a:spLocks noGrp="1"/>
          </p:cNvSpPr>
          <p:nvPr>
            <p:ph type="title"/>
          </p:nvPr>
        </p:nvSpPr>
        <p:spPr>
          <a:xfrm>
            <a:off x="714348" y="357166"/>
            <a:ext cx="8229600" cy="1143000"/>
          </a:xfrm>
        </p:spPr>
        <p:txBody>
          <a:bodyPr/>
          <a:lstStyle/>
          <a:p>
            <a:r>
              <a:rPr lang="en-US"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     WILHELM HAUFF</a:t>
            </a:r>
            <a:r>
              <a:rPr lang="de-DE"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S MÄRCHEN</a:t>
            </a:r>
            <a:endParaRPr lang="ru-RU"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1026" name="Picture 2" descr="M:\Экзамен\15_0.jpg"/>
          <p:cNvPicPr>
            <a:picLocks noChangeAspect="1" noChangeArrowheads="1"/>
          </p:cNvPicPr>
          <p:nvPr/>
        </p:nvPicPr>
        <p:blipFill>
          <a:blip r:embed="rId3" cstate="print"/>
          <a:stretch>
            <a:fillRect/>
          </a:stretch>
        </p:blipFill>
        <p:spPr bwMode="auto">
          <a:xfrm>
            <a:off x="214282" y="285728"/>
            <a:ext cx="1277888" cy="1277888"/>
          </a:xfrm>
          <a:prstGeom prst="rect">
            <a:avLst/>
          </a:prstGeom>
          <a:noFill/>
        </p:spPr>
      </p:pic>
      <p:sp>
        <p:nvSpPr>
          <p:cNvPr id="7" name="Заголовок 5"/>
          <p:cNvSpPr txBox="1">
            <a:spLocks/>
          </p:cNvSpPr>
          <p:nvPr/>
        </p:nvSpPr>
        <p:spPr bwMode="auto">
          <a:xfrm>
            <a:off x="214282" y="3714752"/>
            <a:ext cx="4786346" cy="121500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endParaRPr lang="ru-RU" sz="2400" dirty="0" smtClean="0">
              <a:latin typeface="Times New Roman" pitchFamily="18" charset="0"/>
              <a:cs typeface="Times New Roman" pitchFamily="18" charset="0"/>
            </a:endParaRPr>
          </a:p>
          <a:p>
            <a:pPr algn="ctr">
              <a:defRPr/>
            </a:pPr>
            <a:endParaRPr lang="ru-RU" sz="2800" dirty="0" smtClean="0">
              <a:solidFill>
                <a:srgbClr val="002060"/>
              </a:solidFill>
              <a:latin typeface="Times New Roman" pitchFamily="18" charset="0"/>
              <a:cs typeface="Times New Roman" pitchFamily="18" charset="0"/>
            </a:endParaRPr>
          </a:p>
        </p:txBody>
      </p:sp>
      <p:sp>
        <p:nvSpPr>
          <p:cNvPr id="8" name="Прямоугольник 7"/>
          <p:cNvSpPr/>
          <p:nvPr/>
        </p:nvSpPr>
        <p:spPr>
          <a:xfrm>
            <a:off x="428596" y="1571612"/>
            <a:ext cx="4359428" cy="2246769"/>
          </a:xfrm>
          <a:prstGeom prst="rect">
            <a:avLst/>
          </a:prstGeom>
        </p:spPr>
        <p:txBody>
          <a:bodyPr wrap="square">
            <a:spAutoFit/>
          </a:bodyPr>
          <a:lstStyle/>
          <a:p>
            <a:r>
              <a:rPr lang="de-DE" sz="2800" i="1" dirty="0" smtClean="0">
                <a:latin typeface="Times New Roman" pitchFamily="18" charset="0"/>
                <a:cs typeface="Times New Roman" pitchFamily="18" charset="0"/>
              </a:rPr>
              <a:t>…. So ist das Märchen: wunderschön, ungewöhnlich, </a:t>
            </a:r>
          </a:p>
          <a:p>
            <a:r>
              <a:rPr lang="de-DE" sz="2800" i="1" dirty="0" smtClean="0">
                <a:latin typeface="Times New Roman" pitchFamily="18" charset="0"/>
                <a:cs typeface="Times New Roman" pitchFamily="18" charset="0"/>
              </a:rPr>
              <a:t>unerwartet, weil es sehr weit von unserem Alltagsleben </a:t>
            </a:r>
          </a:p>
          <a:p>
            <a:r>
              <a:rPr lang="de-DE" sz="2800" i="1" dirty="0" smtClean="0">
                <a:latin typeface="Times New Roman" pitchFamily="18" charset="0"/>
                <a:cs typeface="Times New Roman" pitchFamily="18" charset="0"/>
              </a:rPr>
              <a:t>ist. </a:t>
            </a:r>
            <a:endParaRPr lang="ru-RU" sz="2800" dirty="0">
              <a:latin typeface="Times New Roman" pitchFamily="18" charset="0"/>
              <a:cs typeface="Times New Roman" pitchFamily="18" charset="0"/>
            </a:endParaRPr>
          </a:p>
        </p:txBody>
      </p:sp>
      <p:sp>
        <p:nvSpPr>
          <p:cNvPr id="9" name="Прямоугольник 8"/>
          <p:cNvSpPr/>
          <p:nvPr/>
        </p:nvSpPr>
        <p:spPr>
          <a:xfrm>
            <a:off x="395536" y="3645024"/>
            <a:ext cx="4359428" cy="2677656"/>
          </a:xfrm>
          <a:prstGeom prst="rect">
            <a:avLst/>
          </a:prstGeom>
        </p:spPr>
        <p:txBody>
          <a:bodyPr wrap="square">
            <a:spAutoFit/>
          </a:bodyPr>
          <a:lstStyle/>
          <a:p>
            <a:r>
              <a:rPr lang="de-DE" sz="2800" i="1" dirty="0" smtClean="0">
                <a:latin typeface="Times New Roman" pitchFamily="18" charset="0"/>
                <a:cs typeface="Times New Roman" pitchFamily="18" charset="0"/>
              </a:rPr>
              <a:t>Darum  trägt  man es sehr oft in fernen Ländern  oder in einer weiten, schon  längst gewesenen Zeit, über.   Jedes Land und jedes Volk haben solche Märchen. “</a:t>
            </a:r>
            <a:r>
              <a:rPr lang="de-DE" sz="2800" dirty="0" smtClean="0">
                <a:latin typeface="Times New Roman" pitchFamily="18" charset="0"/>
                <a:cs typeface="Times New Roman" pitchFamily="18" charset="0"/>
              </a:rPr>
              <a:t> </a:t>
            </a:r>
            <a:endParaRPr lang="ru-RU" sz="2800" dirty="0">
              <a:latin typeface="Times New Roman" pitchFamily="18" charset="0"/>
              <a:cs typeface="Times New Roman" pitchFamily="18" charset="0"/>
            </a:endParaRPr>
          </a:p>
        </p:txBody>
      </p:sp>
      <p:sp>
        <p:nvSpPr>
          <p:cNvPr id="1025" name="Rectangle 1"/>
          <p:cNvSpPr>
            <a:spLocks noChangeArrowheads="1"/>
          </p:cNvSpPr>
          <p:nvPr/>
        </p:nvSpPr>
        <p:spPr bwMode="auto">
          <a:xfrm>
            <a:off x="1643042" y="6143644"/>
            <a:ext cx="7072362"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de-DE" sz="24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Aus „</a:t>
            </a:r>
            <a:r>
              <a:rPr kumimoji="0" lang="de-DE" sz="2400" b="0" i="1"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Scheich von </a:t>
            </a:r>
            <a:r>
              <a:rPr kumimoji="0" lang="de-DE" sz="2400" b="0" i="1"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Allessandria</a:t>
            </a:r>
            <a:r>
              <a:rPr kumimoji="0" lang="de-DE" sz="2400" b="0" i="1"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und seine Sklaven</a:t>
            </a:r>
            <a:r>
              <a:rPr kumimoji="0" lang="de-DE" sz="2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r>
              <a:rPr kumimoji="0" lang="de-DE" sz="24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        </a:t>
            </a:r>
            <a:endParaRPr kumimoji="0" lang="de-DE"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par>
                                <p:cTn id="10" presetID="37"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3000"/>
                                        <p:tgtEl>
                                          <p:spTgt spid="13"/>
                                        </p:tgtEl>
                                      </p:cBhvr>
                                    </p:animEffect>
                                    <p:anim calcmode="lin" valueType="num">
                                      <p:cBhvr>
                                        <p:cTn id="13" dur="3000" fill="hold"/>
                                        <p:tgtEl>
                                          <p:spTgt spid="13"/>
                                        </p:tgtEl>
                                        <p:attrNameLst>
                                          <p:attrName>ppt_x</p:attrName>
                                        </p:attrNameLst>
                                      </p:cBhvr>
                                      <p:tavLst>
                                        <p:tav tm="0">
                                          <p:val>
                                            <p:strVal val="#ppt_x"/>
                                          </p:val>
                                        </p:tav>
                                        <p:tav tm="100000">
                                          <p:val>
                                            <p:strVal val="#ppt_x"/>
                                          </p:val>
                                        </p:tav>
                                      </p:tavLst>
                                    </p:anim>
                                    <p:anim calcmode="lin" valueType="num">
                                      <p:cBhvr>
                                        <p:cTn id="14" dur="2700" decel="100000" fill="hold"/>
                                        <p:tgtEl>
                                          <p:spTgt spid="13"/>
                                        </p:tgtEl>
                                        <p:attrNameLst>
                                          <p:attrName>ppt_y</p:attrName>
                                        </p:attrNameLst>
                                      </p:cBhvr>
                                      <p:tavLst>
                                        <p:tav tm="0">
                                          <p:val>
                                            <p:strVal val="#ppt_y+1"/>
                                          </p:val>
                                        </p:tav>
                                        <p:tav tm="100000">
                                          <p:val>
                                            <p:strVal val="#ppt_y-.03"/>
                                          </p:val>
                                        </p:tav>
                                      </p:tavLst>
                                    </p:anim>
                                    <p:anim calcmode="lin" valueType="num">
                                      <p:cBhvr>
                                        <p:cTn id="15" dur="300" accel="100000" fill="hold">
                                          <p:stCondLst>
                                            <p:cond delay="2700"/>
                                          </p:stCondLst>
                                        </p:cTn>
                                        <p:tgtEl>
                                          <p:spTgt spid="13"/>
                                        </p:tgtEl>
                                        <p:attrNameLst>
                                          <p:attrName>ppt_y</p:attrName>
                                        </p:attrNameLst>
                                      </p:cBhvr>
                                      <p:tavLst>
                                        <p:tav tm="0">
                                          <p:val>
                                            <p:strVal val="#ppt_y-.03"/>
                                          </p:val>
                                        </p:tav>
                                        <p:tav tm="100000">
                                          <p:val>
                                            <p:strVal val="#ppt_y"/>
                                          </p:val>
                                        </p:tav>
                                      </p:tavLst>
                                    </p:anim>
                                  </p:childTnLst>
                                </p:cTn>
                              </p:par>
                            </p:childTnLst>
                          </p:cTn>
                        </p:par>
                        <p:par>
                          <p:cTn id="16" fill="hold">
                            <p:stCondLst>
                              <p:cond delay="3000"/>
                            </p:stCondLst>
                            <p:childTnLst>
                              <p:par>
                                <p:cTn id="17" presetID="55" presetClass="entr" presetSubtype="0" fill="hold" grpId="0" nodeType="afterEffect" nodePh="1">
                                  <p:stCondLst>
                                    <p:cond delay="0"/>
                                  </p:stCondLst>
                                  <p:endCondLst>
                                    <p:cond evt="begin" delay="0">
                                      <p:tn val="17"/>
                                    </p:cond>
                                  </p:endCondLst>
                                  <p:childTnLst>
                                    <p:set>
                                      <p:cBhvr>
                                        <p:cTn id="18" dur="1" fill="hold">
                                          <p:stCondLst>
                                            <p:cond delay="0"/>
                                          </p:stCondLst>
                                        </p:cTn>
                                        <p:tgtEl>
                                          <p:spTgt spid="7"/>
                                        </p:tgtEl>
                                        <p:attrNameLst>
                                          <p:attrName>style.visibility</p:attrName>
                                        </p:attrNameLst>
                                      </p:cBhvr>
                                      <p:to>
                                        <p:strVal val="visible"/>
                                      </p:to>
                                    </p:set>
                                    <p:anim calcmode="lin" valueType="num">
                                      <p:cBhvr>
                                        <p:cTn id="19" dur="3000" fill="hold"/>
                                        <p:tgtEl>
                                          <p:spTgt spid="7"/>
                                        </p:tgtEl>
                                        <p:attrNameLst>
                                          <p:attrName>ppt_w</p:attrName>
                                        </p:attrNameLst>
                                      </p:cBhvr>
                                      <p:tavLst>
                                        <p:tav tm="0">
                                          <p:val>
                                            <p:strVal val="#ppt_w*0.70"/>
                                          </p:val>
                                        </p:tav>
                                        <p:tav tm="100000">
                                          <p:val>
                                            <p:strVal val="#ppt_w"/>
                                          </p:val>
                                        </p:tav>
                                      </p:tavLst>
                                    </p:anim>
                                    <p:anim calcmode="lin" valueType="num">
                                      <p:cBhvr>
                                        <p:cTn id="20" dur="3000" fill="hold"/>
                                        <p:tgtEl>
                                          <p:spTgt spid="7"/>
                                        </p:tgtEl>
                                        <p:attrNameLst>
                                          <p:attrName>ppt_h</p:attrName>
                                        </p:attrNameLst>
                                      </p:cBhvr>
                                      <p:tavLst>
                                        <p:tav tm="0">
                                          <p:val>
                                            <p:strVal val="#ppt_h"/>
                                          </p:val>
                                        </p:tav>
                                        <p:tav tm="100000">
                                          <p:val>
                                            <p:strVal val="#ppt_h"/>
                                          </p:val>
                                        </p:tav>
                                      </p:tavLst>
                                    </p:anim>
                                    <p:animEffect transition="in" filter="fade">
                                      <p:cBhvr>
                                        <p:cTn id="21"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descr="M:\Экзамен\WilhelmHauff_portrait.jpg"/>
          <p:cNvPicPr>
            <a:picLocks noChangeAspect="1" noChangeArrowheads="1"/>
          </p:cNvPicPr>
          <p:nvPr/>
        </p:nvPicPr>
        <p:blipFill>
          <a:blip r:embed="rId2" cstate="print"/>
          <a:stretch>
            <a:fillRect/>
          </a:stretch>
        </p:blipFill>
        <p:spPr bwMode="auto">
          <a:xfrm>
            <a:off x="3851920" y="1412776"/>
            <a:ext cx="2481922" cy="1985537"/>
          </a:xfrm>
          <a:prstGeom prst="rect">
            <a:avLst/>
          </a:prstGeom>
          <a:noFill/>
        </p:spPr>
      </p:pic>
      <p:pic>
        <p:nvPicPr>
          <p:cNvPr id="13" name="Picture 3" descr="M:\Экзамен\WilhelmHauff_portrait.jpg"/>
          <p:cNvPicPr>
            <a:picLocks noChangeAspect="1" noChangeArrowheads="1"/>
          </p:cNvPicPr>
          <p:nvPr/>
        </p:nvPicPr>
        <p:blipFill>
          <a:blip r:embed="rId3" cstate="print"/>
          <a:stretch>
            <a:fillRect/>
          </a:stretch>
        </p:blipFill>
        <p:spPr bwMode="auto">
          <a:xfrm>
            <a:off x="1714480" y="1357298"/>
            <a:ext cx="2481922" cy="2531437"/>
          </a:xfrm>
          <a:prstGeom prst="rect">
            <a:avLst/>
          </a:prstGeom>
          <a:noFill/>
        </p:spPr>
      </p:pic>
      <p:sp>
        <p:nvSpPr>
          <p:cNvPr id="6" name="Заголовок 5"/>
          <p:cNvSpPr>
            <a:spLocks noGrp="1"/>
          </p:cNvSpPr>
          <p:nvPr>
            <p:ph type="title"/>
          </p:nvPr>
        </p:nvSpPr>
        <p:spPr>
          <a:xfrm>
            <a:off x="1517824" y="428604"/>
            <a:ext cx="7626176" cy="1143000"/>
          </a:xfrm>
        </p:spPr>
        <p:txBody>
          <a:bodyPr/>
          <a:lstStyle/>
          <a:p>
            <a:r>
              <a:rPr lang="en-US"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WILHELM HAUFF</a:t>
            </a:r>
            <a:r>
              <a:rPr lang="de-DE"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S MÄRCHEN</a:t>
            </a:r>
            <a:endParaRPr lang="ru-RU"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1026" name="Picture 2" descr="M:\Экзамен\15_0.jpg"/>
          <p:cNvPicPr>
            <a:picLocks noChangeAspect="1" noChangeArrowheads="1"/>
          </p:cNvPicPr>
          <p:nvPr/>
        </p:nvPicPr>
        <p:blipFill>
          <a:blip r:embed="rId4" cstate="print"/>
          <a:stretch>
            <a:fillRect/>
          </a:stretch>
        </p:blipFill>
        <p:spPr bwMode="auto">
          <a:xfrm>
            <a:off x="285720" y="285728"/>
            <a:ext cx="1277888" cy="1277888"/>
          </a:xfrm>
          <a:prstGeom prst="rect">
            <a:avLst/>
          </a:prstGeom>
          <a:noFill/>
        </p:spPr>
      </p:pic>
      <p:sp>
        <p:nvSpPr>
          <p:cNvPr id="8" name="Прямоугольник 7"/>
          <p:cNvSpPr/>
          <p:nvPr/>
        </p:nvSpPr>
        <p:spPr>
          <a:xfrm>
            <a:off x="2928926" y="3357562"/>
            <a:ext cx="5941050" cy="2954655"/>
          </a:xfrm>
          <a:prstGeom prst="rect">
            <a:avLst/>
          </a:prstGeom>
          <a:ln>
            <a:solidFill>
              <a:schemeClr val="tx1"/>
            </a:solidFill>
          </a:ln>
        </p:spPr>
        <p:txBody>
          <a:bodyPr wrap="none">
            <a:spAutoFit/>
          </a:bodyPr>
          <a:lstStyle/>
          <a:p>
            <a:r>
              <a:rPr lang="de-DE" sz="2400" i="1" dirty="0" smtClean="0">
                <a:latin typeface="Times New Roman" pitchFamily="18" charset="0"/>
                <a:cs typeface="Times New Roman" pitchFamily="18" charset="0"/>
              </a:rPr>
              <a:t>               </a:t>
            </a:r>
            <a:r>
              <a:rPr lang="de-DE" sz="2400" i="1" dirty="0" smtClean="0">
                <a:solidFill>
                  <a:srgbClr val="FF0000"/>
                </a:solidFill>
                <a:latin typeface="Times New Roman" pitchFamily="18" charset="0"/>
                <a:cs typeface="Times New Roman" pitchFamily="18" charset="0"/>
              </a:rPr>
              <a:t>„</a:t>
            </a:r>
            <a:r>
              <a:rPr lang="de-DE" sz="2400" dirty="0" smtClean="0">
                <a:solidFill>
                  <a:srgbClr val="FF0000"/>
                </a:solidFill>
                <a:latin typeface="Times New Roman" pitchFamily="18" charset="0"/>
                <a:cs typeface="Times New Roman" pitchFamily="18" charset="0"/>
              </a:rPr>
              <a:t>Die Karawane“</a:t>
            </a:r>
          </a:p>
          <a:p>
            <a:pPr lvl="0">
              <a:buFont typeface="Wingdings" pitchFamily="2" charset="2"/>
              <a:buChar char="v"/>
            </a:pPr>
            <a:r>
              <a:rPr lang="de-DE" sz="2400" dirty="0" smtClean="0">
                <a:latin typeface="Times New Roman" pitchFamily="18" charset="0"/>
                <a:cs typeface="Times New Roman" pitchFamily="18" charset="0"/>
              </a:rPr>
              <a:t>Kalif Storch</a:t>
            </a:r>
          </a:p>
          <a:p>
            <a:pPr lvl="0">
              <a:buFont typeface="Wingdings" pitchFamily="2" charset="2"/>
              <a:buChar char="v"/>
            </a:pPr>
            <a:r>
              <a:rPr lang="de-DE" sz="2400" dirty="0" smtClean="0">
                <a:latin typeface="Times New Roman" pitchFamily="18" charset="0"/>
                <a:cs typeface="Times New Roman" pitchFamily="18" charset="0"/>
              </a:rPr>
              <a:t>Gespensterschiff;</a:t>
            </a:r>
            <a:endParaRPr lang="ru-RU" sz="2400" dirty="0" smtClean="0">
              <a:latin typeface="Times New Roman" pitchFamily="18" charset="0"/>
              <a:cs typeface="Times New Roman" pitchFamily="18" charset="0"/>
            </a:endParaRPr>
          </a:p>
          <a:p>
            <a:pPr lvl="0">
              <a:buFont typeface="Wingdings" pitchFamily="2" charset="2"/>
              <a:buChar char="v"/>
            </a:pPr>
            <a:r>
              <a:rPr lang="de-DE" sz="2400" dirty="0" smtClean="0">
                <a:latin typeface="Times New Roman" pitchFamily="18" charset="0"/>
                <a:cs typeface="Times New Roman" pitchFamily="18" charset="0"/>
              </a:rPr>
              <a:t>Die Geschichte von der abgehauenen Hand; </a:t>
            </a:r>
            <a:endParaRPr lang="ru-RU" sz="2400" dirty="0" smtClean="0">
              <a:latin typeface="Times New Roman" pitchFamily="18" charset="0"/>
              <a:cs typeface="Times New Roman" pitchFamily="18" charset="0"/>
            </a:endParaRPr>
          </a:p>
          <a:p>
            <a:pPr lvl="0">
              <a:buFont typeface="Wingdings" pitchFamily="2" charset="2"/>
              <a:buChar char="v"/>
            </a:pPr>
            <a:r>
              <a:rPr lang="ru-RU" sz="2400" dirty="0" err="1" smtClean="0">
                <a:latin typeface="Times New Roman" pitchFamily="18" charset="0"/>
                <a:cs typeface="Times New Roman" pitchFamily="18" charset="0"/>
              </a:rPr>
              <a:t>Die</a:t>
            </a:r>
            <a:r>
              <a:rPr lang="ru-RU" sz="2400" dirty="0" smtClean="0">
                <a:latin typeface="Times New Roman" pitchFamily="18" charset="0"/>
                <a:cs typeface="Times New Roman" pitchFamily="18" charset="0"/>
              </a:rPr>
              <a:t> </a:t>
            </a:r>
            <a:r>
              <a:rPr lang="de-DE" sz="2400" dirty="0" err="1" smtClean="0">
                <a:latin typeface="Times New Roman" pitchFamily="18" charset="0"/>
                <a:cs typeface="Times New Roman" pitchFamily="18" charset="0"/>
              </a:rPr>
              <a:t>Err</a:t>
            </a:r>
            <a:r>
              <a:rPr lang="ru-RU" sz="2400" dirty="0" err="1" smtClean="0">
                <a:latin typeface="Times New Roman" pitchFamily="18" charset="0"/>
                <a:cs typeface="Times New Roman" pitchFamily="18" charset="0"/>
              </a:rPr>
              <a:t>ettung</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Fatmes</a:t>
            </a:r>
            <a:r>
              <a:rPr lang="de-DE" sz="2400" dirty="0" smtClean="0">
                <a:latin typeface="Times New Roman" pitchFamily="18" charset="0"/>
                <a:cs typeface="Times New Roman" pitchFamily="18" charset="0"/>
              </a:rPr>
              <a:t>;</a:t>
            </a:r>
          </a:p>
          <a:p>
            <a:pPr lvl="0">
              <a:buFont typeface="Wingdings" pitchFamily="2" charset="2"/>
              <a:buChar char="v"/>
            </a:pPr>
            <a:r>
              <a:rPr lang="de-DE" sz="2400" dirty="0" smtClean="0">
                <a:latin typeface="Times New Roman" pitchFamily="18" charset="0"/>
                <a:cs typeface="Times New Roman" pitchFamily="18" charset="0"/>
              </a:rPr>
              <a:t>Die Geschichte von dem kleinen Muck;</a:t>
            </a:r>
            <a:endParaRPr lang="ru-RU" sz="2400" dirty="0" smtClean="0">
              <a:latin typeface="Times New Roman" pitchFamily="18" charset="0"/>
              <a:cs typeface="Times New Roman" pitchFamily="18" charset="0"/>
            </a:endParaRPr>
          </a:p>
          <a:p>
            <a:pPr lvl="0">
              <a:buFont typeface="Wingdings" pitchFamily="2" charset="2"/>
              <a:buChar char="v"/>
            </a:pPr>
            <a:r>
              <a:rPr lang="de-DE" sz="2400" dirty="0" smtClean="0">
                <a:latin typeface="Times New Roman" pitchFamily="18" charset="0"/>
                <a:cs typeface="Times New Roman" pitchFamily="18" charset="0"/>
              </a:rPr>
              <a:t>Das Märchen vom falschen Prinzen.</a:t>
            </a:r>
            <a:endParaRPr lang="ru-RU" sz="2400" dirty="0" smtClean="0">
              <a:latin typeface="Times New Roman" pitchFamily="18" charset="0"/>
              <a:cs typeface="Times New Roman" pitchFamily="18" charset="0"/>
            </a:endParaRPr>
          </a:p>
          <a:p>
            <a:endParaRPr lang="ru-RU" dirty="0"/>
          </a:p>
        </p:txBody>
      </p:sp>
      <p:pic>
        <p:nvPicPr>
          <p:cNvPr id="2" name="Picture 2" descr="F:\Экзамен\Полина\Биография Гауф\i.jpg"/>
          <p:cNvPicPr>
            <a:picLocks noChangeAspect="1" noChangeArrowheads="1"/>
          </p:cNvPicPr>
          <p:nvPr/>
        </p:nvPicPr>
        <p:blipFill>
          <a:blip r:embed="rId5" cstate="print"/>
          <a:srcRect/>
          <a:stretch>
            <a:fillRect/>
          </a:stretch>
        </p:blipFill>
        <p:spPr bwMode="auto">
          <a:xfrm>
            <a:off x="6858016" y="1643050"/>
            <a:ext cx="1962156" cy="2537271"/>
          </a:xfrm>
          <a:prstGeom prst="rect">
            <a:avLst/>
          </a:prstGeom>
          <a:noFill/>
        </p:spPr>
      </p:pic>
      <p:pic>
        <p:nvPicPr>
          <p:cNvPr id="9" name="Picture 3" descr="M:\Экзамен\WilhelmHauff_portrait.jpg"/>
          <p:cNvPicPr>
            <a:picLocks noChangeAspect="1" noChangeArrowheads="1"/>
          </p:cNvPicPr>
          <p:nvPr/>
        </p:nvPicPr>
        <p:blipFill>
          <a:blip r:embed="rId6" cstate="print"/>
          <a:stretch>
            <a:fillRect/>
          </a:stretch>
        </p:blipFill>
        <p:spPr bwMode="auto">
          <a:xfrm>
            <a:off x="428596" y="3429000"/>
            <a:ext cx="2141439" cy="2842619"/>
          </a:xfrm>
          <a:prstGeom prst="rect">
            <a:avLst/>
          </a:prstGeom>
          <a:noFill/>
        </p:spPr>
      </p:pic>
      <p:pic>
        <p:nvPicPr>
          <p:cNvPr id="10" name="Picture 3" descr="M:\Экзамен\WilhelmHauff_portrait.jpg"/>
          <p:cNvPicPr>
            <a:picLocks noChangeAspect="1" noChangeArrowheads="1"/>
          </p:cNvPicPr>
          <p:nvPr/>
        </p:nvPicPr>
        <p:blipFill>
          <a:blip r:embed="rId3" cstate="print"/>
          <a:stretch>
            <a:fillRect/>
          </a:stretch>
        </p:blipFill>
        <p:spPr bwMode="auto">
          <a:xfrm>
            <a:off x="1691680" y="1340768"/>
            <a:ext cx="2481922" cy="2531437"/>
          </a:xfrm>
          <a:prstGeom prst="rect">
            <a:avLst/>
          </a:prstGeom>
          <a:noFill/>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childTnLst>
                          </p:cTn>
                        </p:par>
                        <p:par>
                          <p:cTn id="10" fill="hold">
                            <p:stCondLst>
                              <p:cond delay="3000"/>
                            </p:stCondLst>
                            <p:childTnLst>
                              <p:par>
                                <p:cTn id="11" presetID="55"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2000" fill="hold"/>
                                        <p:tgtEl>
                                          <p:spTgt spid="2"/>
                                        </p:tgtEl>
                                        <p:attrNameLst>
                                          <p:attrName>ppt_w</p:attrName>
                                        </p:attrNameLst>
                                      </p:cBhvr>
                                      <p:tavLst>
                                        <p:tav tm="0">
                                          <p:val>
                                            <p:strVal val="#ppt_w*0.70"/>
                                          </p:val>
                                        </p:tav>
                                        <p:tav tm="100000">
                                          <p:val>
                                            <p:strVal val="#ppt_w"/>
                                          </p:val>
                                        </p:tav>
                                      </p:tavLst>
                                    </p:anim>
                                    <p:anim calcmode="lin" valueType="num">
                                      <p:cBhvr>
                                        <p:cTn id="14" dur="2000" fill="hold"/>
                                        <p:tgtEl>
                                          <p:spTgt spid="2"/>
                                        </p:tgtEl>
                                        <p:attrNameLst>
                                          <p:attrName>ppt_h</p:attrName>
                                        </p:attrNameLst>
                                      </p:cBhvr>
                                      <p:tavLst>
                                        <p:tav tm="0">
                                          <p:val>
                                            <p:strVal val="#ppt_h"/>
                                          </p:val>
                                        </p:tav>
                                        <p:tav tm="100000">
                                          <p:val>
                                            <p:strVal val="#ppt_h"/>
                                          </p:val>
                                        </p:tav>
                                      </p:tavLst>
                                    </p:anim>
                                    <p:animEffect transition="in" filter="fade">
                                      <p:cBhvr>
                                        <p:cTn id="15" dur="2000"/>
                                        <p:tgtEl>
                                          <p:spTgt spid="2"/>
                                        </p:tgtEl>
                                      </p:cBhvr>
                                    </p:animEffect>
                                  </p:childTnLst>
                                </p:cTn>
                              </p:par>
                            </p:childTnLst>
                          </p:cTn>
                        </p:par>
                        <p:par>
                          <p:cTn id="16" fill="hold">
                            <p:stCondLst>
                              <p:cond delay="5000"/>
                            </p:stCondLst>
                            <p:childTnLst>
                              <p:par>
                                <p:cTn id="17" presetID="55"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2000" fill="hold"/>
                                        <p:tgtEl>
                                          <p:spTgt spid="8"/>
                                        </p:tgtEl>
                                        <p:attrNameLst>
                                          <p:attrName>ppt_w</p:attrName>
                                        </p:attrNameLst>
                                      </p:cBhvr>
                                      <p:tavLst>
                                        <p:tav tm="0">
                                          <p:val>
                                            <p:strVal val="#ppt_w*0.70"/>
                                          </p:val>
                                        </p:tav>
                                        <p:tav tm="100000">
                                          <p:val>
                                            <p:strVal val="#ppt_w"/>
                                          </p:val>
                                        </p:tav>
                                      </p:tavLst>
                                    </p:anim>
                                    <p:anim calcmode="lin" valueType="num">
                                      <p:cBhvr>
                                        <p:cTn id="20" dur="2000" fill="hold"/>
                                        <p:tgtEl>
                                          <p:spTgt spid="8"/>
                                        </p:tgtEl>
                                        <p:attrNameLst>
                                          <p:attrName>ppt_h</p:attrName>
                                        </p:attrNameLst>
                                      </p:cBhvr>
                                      <p:tavLst>
                                        <p:tav tm="0">
                                          <p:val>
                                            <p:strVal val="#ppt_h"/>
                                          </p:val>
                                        </p:tav>
                                        <p:tav tm="100000">
                                          <p:val>
                                            <p:strVal val="#ppt_h"/>
                                          </p:val>
                                        </p:tav>
                                      </p:tavLst>
                                    </p:anim>
                                    <p:animEffect transition="in" filter="fade">
                                      <p:cBhvr>
                                        <p:cTn id="21" dur="2000"/>
                                        <p:tgtEl>
                                          <p:spTgt spid="8"/>
                                        </p:tgtEl>
                                      </p:cBhvr>
                                    </p:animEffect>
                                  </p:childTnLst>
                                </p:cTn>
                              </p:par>
                              <p:par>
                                <p:cTn id="22" presetID="37"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3000"/>
                                        <p:tgtEl>
                                          <p:spTgt spid="13"/>
                                        </p:tgtEl>
                                      </p:cBhvr>
                                    </p:animEffect>
                                    <p:anim calcmode="lin" valueType="num">
                                      <p:cBhvr>
                                        <p:cTn id="25" dur="3000" fill="hold"/>
                                        <p:tgtEl>
                                          <p:spTgt spid="13"/>
                                        </p:tgtEl>
                                        <p:attrNameLst>
                                          <p:attrName>ppt_x</p:attrName>
                                        </p:attrNameLst>
                                      </p:cBhvr>
                                      <p:tavLst>
                                        <p:tav tm="0">
                                          <p:val>
                                            <p:strVal val="#ppt_x"/>
                                          </p:val>
                                        </p:tav>
                                        <p:tav tm="100000">
                                          <p:val>
                                            <p:strVal val="#ppt_x"/>
                                          </p:val>
                                        </p:tav>
                                      </p:tavLst>
                                    </p:anim>
                                    <p:anim calcmode="lin" valueType="num">
                                      <p:cBhvr>
                                        <p:cTn id="26" dur="2700" decel="100000" fill="hold"/>
                                        <p:tgtEl>
                                          <p:spTgt spid="13"/>
                                        </p:tgtEl>
                                        <p:attrNameLst>
                                          <p:attrName>ppt_y</p:attrName>
                                        </p:attrNameLst>
                                      </p:cBhvr>
                                      <p:tavLst>
                                        <p:tav tm="0">
                                          <p:val>
                                            <p:strVal val="#ppt_y+1"/>
                                          </p:val>
                                        </p:tav>
                                        <p:tav tm="100000">
                                          <p:val>
                                            <p:strVal val="#ppt_y-.03"/>
                                          </p:val>
                                        </p:tav>
                                      </p:tavLst>
                                    </p:anim>
                                    <p:anim calcmode="lin" valueType="num">
                                      <p:cBhvr>
                                        <p:cTn id="27" dur="300" accel="100000" fill="hold">
                                          <p:stCondLst>
                                            <p:cond delay="2700"/>
                                          </p:stCondLst>
                                        </p:cTn>
                                        <p:tgtEl>
                                          <p:spTgt spid="13"/>
                                        </p:tgtEl>
                                        <p:attrNameLst>
                                          <p:attrName>ppt_y</p:attrName>
                                        </p:attrNameLst>
                                      </p:cBhvr>
                                      <p:tavLst>
                                        <p:tav tm="0">
                                          <p:val>
                                            <p:strVal val="#ppt_y-.03"/>
                                          </p:val>
                                        </p:tav>
                                        <p:tav tm="100000">
                                          <p:val>
                                            <p:strVal val="#ppt_y"/>
                                          </p:val>
                                        </p:tav>
                                      </p:tavLst>
                                    </p:anim>
                                  </p:childTnLst>
                                </p:cTn>
                              </p:par>
                              <p:par>
                                <p:cTn id="28" presetID="37"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3000"/>
                                        <p:tgtEl>
                                          <p:spTgt spid="9"/>
                                        </p:tgtEl>
                                      </p:cBhvr>
                                    </p:animEffect>
                                    <p:anim calcmode="lin" valueType="num">
                                      <p:cBhvr>
                                        <p:cTn id="31" dur="3000" fill="hold"/>
                                        <p:tgtEl>
                                          <p:spTgt spid="9"/>
                                        </p:tgtEl>
                                        <p:attrNameLst>
                                          <p:attrName>ppt_x</p:attrName>
                                        </p:attrNameLst>
                                      </p:cBhvr>
                                      <p:tavLst>
                                        <p:tav tm="0">
                                          <p:val>
                                            <p:strVal val="#ppt_x"/>
                                          </p:val>
                                        </p:tav>
                                        <p:tav tm="100000">
                                          <p:val>
                                            <p:strVal val="#ppt_x"/>
                                          </p:val>
                                        </p:tav>
                                      </p:tavLst>
                                    </p:anim>
                                    <p:anim calcmode="lin" valueType="num">
                                      <p:cBhvr>
                                        <p:cTn id="32" dur="2700" decel="100000" fill="hold"/>
                                        <p:tgtEl>
                                          <p:spTgt spid="9"/>
                                        </p:tgtEl>
                                        <p:attrNameLst>
                                          <p:attrName>ppt_y</p:attrName>
                                        </p:attrNameLst>
                                      </p:cBhvr>
                                      <p:tavLst>
                                        <p:tav tm="0">
                                          <p:val>
                                            <p:strVal val="#ppt_y+1"/>
                                          </p:val>
                                        </p:tav>
                                        <p:tav tm="100000">
                                          <p:val>
                                            <p:strVal val="#ppt_y-.03"/>
                                          </p:val>
                                        </p:tav>
                                      </p:tavLst>
                                    </p:anim>
                                    <p:anim calcmode="lin" valueType="num">
                                      <p:cBhvr>
                                        <p:cTn id="33" dur="300" accel="100000" fill="hold">
                                          <p:stCondLst>
                                            <p:cond delay="2700"/>
                                          </p:stCondLst>
                                        </p:cTn>
                                        <p:tgtEl>
                                          <p:spTgt spid="9"/>
                                        </p:tgtEl>
                                        <p:attrNameLst>
                                          <p:attrName>ppt_y</p:attrName>
                                        </p:attrNameLst>
                                      </p:cBhvr>
                                      <p:tavLst>
                                        <p:tav tm="0">
                                          <p:val>
                                            <p:strVal val="#ppt_y-.03"/>
                                          </p:val>
                                        </p:tav>
                                        <p:tav tm="100000">
                                          <p:val>
                                            <p:strVal val="#ppt_y"/>
                                          </p:val>
                                        </p:tav>
                                      </p:tavLst>
                                    </p:anim>
                                  </p:childTnLst>
                                </p:cTn>
                              </p:par>
                              <p:par>
                                <p:cTn id="34" presetID="37" presetClass="entr" presetSubtype="0"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3000"/>
                                        <p:tgtEl>
                                          <p:spTgt spid="10"/>
                                        </p:tgtEl>
                                      </p:cBhvr>
                                    </p:animEffect>
                                    <p:anim calcmode="lin" valueType="num">
                                      <p:cBhvr>
                                        <p:cTn id="37" dur="3000" fill="hold"/>
                                        <p:tgtEl>
                                          <p:spTgt spid="10"/>
                                        </p:tgtEl>
                                        <p:attrNameLst>
                                          <p:attrName>ppt_x</p:attrName>
                                        </p:attrNameLst>
                                      </p:cBhvr>
                                      <p:tavLst>
                                        <p:tav tm="0">
                                          <p:val>
                                            <p:strVal val="#ppt_x"/>
                                          </p:val>
                                        </p:tav>
                                        <p:tav tm="100000">
                                          <p:val>
                                            <p:strVal val="#ppt_x"/>
                                          </p:val>
                                        </p:tav>
                                      </p:tavLst>
                                    </p:anim>
                                    <p:anim calcmode="lin" valueType="num">
                                      <p:cBhvr>
                                        <p:cTn id="38" dur="2700" decel="100000" fill="hold"/>
                                        <p:tgtEl>
                                          <p:spTgt spid="10"/>
                                        </p:tgtEl>
                                        <p:attrNameLst>
                                          <p:attrName>ppt_y</p:attrName>
                                        </p:attrNameLst>
                                      </p:cBhvr>
                                      <p:tavLst>
                                        <p:tav tm="0">
                                          <p:val>
                                            <p:strVal val="#ppt_y+1"/>
                                          </p:val>
                                        </p:tav>
                                        <p:tav tm="100000">
                                          <p:val>
                                            <p:strVal val="#ppt_y-.03"/>
                                          </p:val>
                                        </p:tav>
                                      </p:tavLst>
                                    </p:anim>
                                    <p:anim calcmode="lin" valueType="num">
                                      <p:cBhvr>
                                        <p:cTn id="39" dur="300" accel="100000" fill="hold">
                                          <p:stCondLst>
                                            <p:cond delay="2700"/>
                                          </p:stCondLst>
                                        </p:cTn>
                                        <p:tgtEl>
                                          <p:spTgt spid="10"/>
                                        </p:tgtEl>
                                        <p:attrNameLst>
                                          <p:attrName>ppt_y</p:attrName>
                                        </p:attrNameLst>
                                      </p:cBhvr>
                                      <p:tavLst>
                                        <p:tav tm="0">
                                          <p:val>
                                            <p:strVal val="#ppt_y-.03"/>
                                          </p:val>
                                        </p:tav>
                                        <p:tav tm="100000">
                                          <p:val>
                                            <p:strVal val="#ppt_y"/>
                                          </p:val>
                                        </p:tav>
                                      </p:tavLst>
                                    </p:anim>
                                  </p:childTnLst>
                                </p:cTn>
                              </p:par>
                              <p:par>
                                <p:cTn id="40" presetID="37"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3000"/>
                                        <p:tgtEl>
                                          <p:spTgt spid="11"/>
                                        </p:tgtEl>
                                      </p:cBhvr>
                                    </p:animEffect>
                                    <p:anim calcmode="lin" valueType="num">
                                      <p:cBhvr>
                                        <p:cTn id="43" dur="3000" fill="hold"/>
                                        <p:tgtEl>
                                          <p:spTgt spid="11"/>
                                        </p:tgtEl>
                                        <p:attrNameLst>
                                          <p:attrName>ppt_x</p:attrName>
                                        </p:attrNameLst>
                                      </p:cBhvr>
                                      <p:tavLst>
                                        <p:tav tm="0">
                                          <p:val>
                                            <p:strVal val="#ppt_x"/>
                                          </p:val>
                                        </p:tav>
                                        <p:tav tm="100000">
                                          <p:val>
                                            <p:strVal val="#ppt_x"/>
                                          </p:val>
                                        </p:tav>
                                      </p:tavLst>
                                    </p:anim>
                                    <p:anim calcmode="lin" valueType="num">
                                      <p:cBhvr>
                                        <p:cTn id="44" dur="2700" decel="100000" fill="hold"/>
                                        <p:tgtEl>
                                          <p:spTgt spid="11"/>
                                        </p:tgtEl>
                                        <p:attrNameLst>
                                          <p:attrName>ppt_y</p:attrName>
                                        </p:attrNameLst>
                                      </p:cBhvr>
                                      <p:tavLst>
                                        <p:tav tm="0">
                                          <p:val>
                                            <p:strVal val="#ppt_y+1"/>
                                          </p:val>
                                        </p:tav>
                                        <p:tav tm="100000">
                                          <p:val>
                                            <p:strVal val="#ppt_y-.03"/>
                                          </p:val>
                                        </p:tav>
                                      </p:tavLst>
                                    </p:anim>
                                    <p:anim calcmode="lin" valueType="num">
                                      <p:cBhvr>
                                        <p:cTn id="45" dur="300" accel="100000" fill="hold">
                                          <p:stCondLst>
                                            <p:cond delay="27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1517824" y="428604"/>
            <a:ext cx="7626176" cy="1143000"/>
          </a:xfrm>
        </p:spPr>
        <p:txBody>
          <a:bodyPr/>
          <a:lstStyle/>
          <a:p>
            <a:r>
              <a:rPr lang="en-US"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WILHELM HAUFF</a:t>
            </a:r>
            <a:r>
              <a:rPr lang="de-DE"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S MÄRCHEN</a:t>
            </a:r>
            <a:endParaRPr lang="ru-RU"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1026" name="Picture 2" descr="M:\Экзамен\15_0.jpg"/>
          <p:cNvPicPr>
            <a:picLocks noChangeAspect="1" noChangeArrowheads="1"/>
          </p:cNvPicPr>
          <p:nvPr/>
        </p:nvPicPr>
        <p:blipFill>
          <a:blip r:embed="rId2" cstate="print"/>
          <a:stretch>
            <a:fillRect/>
          </a:stretch>
        </p:blipFill>
        <p:spPr bwMode="auto">
          <a:xfrm>
            <a:off x="285720" y="285728"/>
            <a:ext cx="1277888" cy="1277888"/>
          </a:xfrm>
          <a:prstGeom prst="rect">
            <a:avLst/>
          </a:prstGeom>
          <a:noFill/>
        </p:spPr>
      </p:pic>
      <p:sp>
        <p:nvSpPr>
          <p:cNvPr id="8" name="Прямоугольник 7"/>
          <p:cNvSpPr/>
          <p:nvPr/>
        </p:nvSpPr>
        <p:spPr>
          <a:xfrm>
            <a:off x="2714612" y="3357562"/>
            <a:ext cx="6000792" cy="3323987"/>
          </a:xfrm>
          <a:prstGeom prst="rect">
            <a:avLst/>
          </a:prstGeom>
          <a:ln>
            <a:solidFill>
              <a:schemeClr val="tx1"/>
            </a:solidFill>
          </a:ln>
        </p:spPr>
        <p:txBody>
          <a:bodyPr wrap="square">
            <a:spAutoFit/>
          </a:bodyPr>
          <a:lstStyle/>
          <a:p>
            <a:pPr lvl="1"/>
            <a:r>
              <a:rPr lang="de-DE" sz="2400" dirty="0" smtClean="0">
                <a:latin typeface="Times New Roman" pitchFamily="18" charset="0"/>
                <a:cs typeface="Times New Roman" pitchFamily="18" charset="0"/>
              </a:rPr>
              <a:t>    </a:t>
            </a:r>
            <a:r>
              <a:rPr lang="de-DE" sz="2400" dirty="0" smtClean="0">
                <a:solidFill>
                  <a:srgbClr val="FF0000"/>
                </a:solidFill>
                <a:latin typeface="Times New Roman" pitchFamily="18" charset="0"/>
                <a:cs typeface="Times New Roman" pitchFamily="18" charset="0"/>
              </a:rPr>
              <a:t>„Scheich von </a:t>
            </a:r>
            <a:r>
              <a:rPr lang="de-DE" sz="2400" dirty="0" err="1" smtClean="0">
                <a:solidFill>
                  <a:srgbClr val="FF0000"/>
                </a:solidFill>
                <a:latin typeface="Times New Roman" pitchFamily="18" charset="0"/>
                <a:cs typeface="Times New Roman" pitchFamily="18" charset="0"/>
              </a:rPr>
              <a:t>Allessandria</a:t>
            </a:r>
            <a:r>
              <a:rPr lang="de-DE" sz="2400" dirty="0" smtClean="0">
                <a:solidFill>
                  <a:srgbClr val="FF0000"/>
                </a:solidFill>
                <a:latin typeface="Times New Roman" pitchFamily="18" charset="0"/>
                <a:cs typeface="Times New Roman" pitchFamily="18" charset="0"/>
              </a:rPr>
              <a:t> </a:t>
            </a:r>
          </a:p>
          <a:p>
            <a:pPr lvl="1"/>
            <a:r>
              <a:rPr lang="de-DE" sz="2400" dirty="0" smtClean="0">
                <a:solidFill>
                  <a:srgbClr val="FF0000"/>
                </a:solidFill>
                <a:latin typeface="Times New Roman" pitchFamily="18" charset="0"/>
                <a:cs typeface="Times New Roman" pitchFamily="18" charset="0"/>
              </a:rPr>
              <a:t>        und seine Sklaven“</a:t>
            </a:r>
            <a:r>
              <a:rPr lang="de-DE" sz="2400" dirty="0" smtClean="0">
                <a:latin typeface="Times New Roman" pitchFamily="18" charset="0"/>
                <a:cs typeface="Times New Roman" pitchFamily="18" charset="0"/>
              </a:rPr>
              <a:t> </a:t>
            </a:r>
          </a:p>
          <a:p>
            <a:pPr lvl="1">
              <a:buFont typeface="Wingdings" pitchFamily="2" charset="2"/>
              <a:buChar char="v"/>
            </a:pPr>
            <a:r>
              <a:rPr lang="de-DE"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Der</a:t>
            </a:r>
            <a:r>
              <a:rPr lang="de-DE" sz="2400" dirty="0" smtClean="0">
                <a:latin typeface="Times New Roman" pitchFamily="18" charset="0"/>
                <a:cs typeface="Times New Roman" pitchFamily="18" charset="0"/>
              </a:rPr>
              <a:t> Zwerg Nase </a:t>
            </a:r>
            <a:endParaRPr lang="ru-RU" sz="2400" dirty="0" smtClean="0">
              <a:latin typeface="Times New Roman" pitchFamily="18" charset="0"/>
              <a:cs typeface="Times New Roman" pitchFamily="18" charset="0"/>
            </a:endParaRPr>
          </a:p>
          <a:p>
            <a:pPr lvl="1">
              <a:buFont typeface="Wingdings" pitchFamily="2" charset="2"/>
              <a:buChar char="v"/>
            </a:pPr>
            <a:r>
              <a:rPr lang="de-DE" sz="2400" dirty="0" smtClean="0">
                <a:latin typeface="Times New Roman" pitchFamily="18" charset="0"/>
                <a:cs typeface="Times New Roman" pitchFamily="18" charset="0"/>
              </a:rPr>
              <a:t>Abner, der Jude, der nichts gesehen hat</a:t>
            </a:r>
            <a:endParaRPr lang="ru-RU" sz="2400" dirty="0" smtClean="0">
              <a:latin typeface="Times New Roman" pitchFamily="18" charset="0"/>
              <a:cs typeface="Times New Roman" pitchFamily="18" charset="0"/>
            </a:endParaRPr>
          </a:p>
          <a:p>
            <a:pPr lvl="1">
              <a:buFont typeface="Wingdings" pitchFamily="2" charset="2"/>
              <a:buChar char="v"/>
            </a:pPr>
            <a:r>
              <a:rPr lang="de-DE" sz="2400" dirty="0" smtClean="0">
                <a:latin typeface="Times New Roman" pitchFamily="18" charset="0"/>
                <a:cs typeface="Times New Roman" pitchFamily="18" charset="0"/>
              </a:rPr>
              <a:t>Der Affe als Mensch </a:t>
            </a:r>
          </a:p>
          <a:p>
            <a:pPr lvl="1"/>
            <a:r>
              <a:rPr lang="de-DE" sz="2400" dirty="0" smtClean="0">
                <a:latin typeface="Times New Roman" pitchFamily="18" charset="0"/>
                <a:cs typeface="Times New Roman" pitchFamily="18" charset="0"/>
              </a:rPr>
              <a:t>           (Der junge Engländer)</a:t>
            </a:r>
            <a:endParaRPr lang="ru-RU" sz="2400" dirty="0" smtClean="0">
              <a:latin typeface="Times New Roman" pitchFamily="18" charset="0"/>
              <a:cs typeface="Times New Roman" pitchFamily="18" charset="0"/>
            </a:endParaRPr>
          </a:p>
          <a:p>
            <a:pPr lvl="1">
              <a:buFont typeface="Wingdings" pitchFamily="2" charset="2"/>
              <a:buChar char="v"/>
            </a:pPr>
            <a:r>
              <a:rPr lang="ru-RU" sz="2400" dirty="0" err="1" smtClean="0">
                <a:latin typeface="Times New Roman" pitchFamily="18" charset="0"/>
                <a:cs typeface="Times New Roman" pitchFamily="18" charset="0"/>
              </a:rPr>
              <a:t>Die</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Geschichte</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Almansors</a:t>
            </a:r>
            <a:endParaRPr lang="ru-RU" sz="2400" dirty="0" smtClean="0">
              <a:latin typeface="Times New Roman" pitchFamily="18" charset="0"/>
              <a:cs typeface="Times New Roman" pitchFamily="18" charset="0"/>
            </a:endParaRPr>
          </a:p>
          <a:p>
            <a:endParaRPr lang="ru-RU" sz="2400" dirty="0" smtClean="0">
              <a:latin typeface="Times New Roman" pitchFamily="18" charset="0"/>
              <a:cs typeface="Times New Roman" pitchFamily="18" charset="0"/>
            </a:endParaRPr>
          </a:p>
          <a:p>
            <a:endParaRPr lang="ru-RU" dirty="0"/>
          </a:p>
        </p:txBody>
      </p:sp>
      <p:pic>
        <p:nvPicPr>
          <p:cNvPr id="2" name="Picture 2" descr="F:\Экзамен\Полина\Биография Гауф\i.jpg"/>
          <p:cNvPicPr>
            <a:picLocks noChangeAspect="1" noChangeArrowheads="1"/>
          </p:cNvPicPr>
          <p:nvPr/>
        </p:nvPicPr>
        <p:blipFill>
          <a:blip r:embed="rId3" cstate="print"/>
          <a:stretch>
            <a:fillRect/>
          </a:stretch>
        </p:blipFill>
        <p:spPr bwMode="auto">
          <a:xfrm>
            <a:off x="6860432" y="1643050"/>
            <a:ext cx="1957323" cy="2537271"/>
          </a:xfrm>
          <a:prstGeom prst="rect">
            <a:avLst/>
          </a:prstGeom>
          <a:noFill/>
        </p:spPr>
      </p:pic>
      <p:pic>
        <p:nvPicPr>
          <p:cNvPr id="9" name="Picture 3" descr="M:\Экзамен\WilhelmHauff_portrait.jpg"/>
          <p:cNvPicPr>
            <a:picLocks noChangeAspect="1" noChangeArrowheads="1"/>
          </p:cNvPicPr>
          <p:nvPr/>
        </p:nvPicPr>
        <p:blipFill>
          <a:blip r:embed="rId4" cstate="print"/>
          <a:stretch>
            <a:fillRect/>
          </a:stretch>
        </p:blipFill>
        <p:spPr bwMode="auto">
          <a:xfrm>
            <a:off x="251520" y="2204864"/>
            <a:ext cx="2034654" cy="2842619"/>
          </a:xfrm>
          <a:prstGeom prst="rect">
            <a:avLst/>
          </a:prstGeom>
          <a:noFill/>
        </p:spPr>
      </p:pic>
      <p:pic>
        <p:nvPicPr>
          <p:cNvPr id="13" name="Picture 3" descr="M:\Экзамен\WilhelmHauff_portrait.jpg"/>
          <p:cNvPicPr>
            <a:picLocks noChangeAspect="1" noChangeArrowheads="1"/>
          </p:cNvPicPr>
          <p:nvPr/>
        </p:nvPicPr>
        <p:blipFill>
          <a:blip r:embed="rId5" cstate="print"/>
          <a:stretch>
            <a:fillRect/>
          </a:stretch>
        </p:blipFill>
        <p:spPr bwMode="auto">
          <a:xfrm>
            <a:off x="1619672" y="1340768"/>
            <a:ext cx="1944216" cy="2265987"/>
          </a:xfrm>
          <a:prstGeom prst="rect">
            <a:avLst/>
          </a:prstGeom>
          <a:noFill/>
        </p:spPr>
      </p:pic>
      <p:pic>
        <p:nvPicPr>
          <p:cNvPr id="10" name="Picture 3" descr="M:\Экзамен\WilhelmHauff_portrait.jpg"/>
          <p:cNvPicPr>
            <a:picLocks noChangeAspect="1" noChangeArrowheads="1"/>
          </p:cNvPicPr>
          <p:nvPr/>
        </p:nvPicPr>
        <p:blipFill>
          <a:blip r:embed="rId6" cstate="print"/>
          <a:stretch>
            <a:fillRect/>
          </a:stretch>
        </p:blipFill>
        <p:spPr bwMode="auto">
          <a:xfrm>
            <a:off x="1331640" y="4149080"/>
            <a:ext cx="1767987" cy="2531437"/>
          </a:xfrm>
          <a:prstGeom prst="rect">
            <a:avLst/>
          </a:prstGeom>
          <a:noFill/>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childTnLst>
                          </p:cTn>
                        </p:par>
                        <p:par>
                          <p:cTn id="10" fill="hold">
                            <p:stCondLst>
                              <p:cond delay="3000"/>
                            </p:stCondLst>
                            <p:childTnLst>
                              <p:par>
                                <p:cTn id="11" presetID="55"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2000" fill="hold"/>
                                        <p:tgtEl>
                                          <p:spTgt spid="2"/>
                                        </p:tgtEl>
                                        <p:attrNameLst>
                                          <p:attrName>ppt_w</p:attrName>
                                        </p:attrNameLst>
                                      </p:cBhvr>
                                      <p:tavLst>
                                        <p:tav tm="0">
                                          <p:val>
                                            <p:strVal val="#ppt_w*0.70"/>
                                          </p:val>
                                        </p:tav>
                                        <p:tav tm="100000">
                                          <p:val>
                                            <p:strVal val="#ppt_w"/>
                                          </p:val>
                                        </p:tav>
                                      </p:tavLst>
                                    </p:anim>
                                    <p:anim calcmode="lin" valueType="num">
                                      <p:cBhvr>
                                        <p:cTn id="14" dur="2000" fill="hold"/>
                                        <p:tgtEl>
                                          <p:spTgt spid="2"/>
                                        </p:tgtEl>
                                        <p:attrNameLst>
                                          <p:attrName>ppt_h</p:attrName>
                                        </p:attrNameLst>
                                      </p:cBhvr>
                                      <p:tavLst>
                                        <p:tav tm="0">
                                          <p:val>
                                            <p:strVal val="#ppt_h"/>
                                          </p:val>
                                        </p:tav>
                                        <p:tav tm="100000">
                                          <p:val>
                                            <p:strVal val="#ppt_h"/>
                                          </p:val>
                                        </p:tav>
                                      </p:tavLst>
                                    </p:anim>
                                    <p:animEffect transition="in" filter="fade">
                                      <p:cBhvr>
                                        <p:cTn id="15" dur="2000"/>
                                        <p:tgtEl>
                                          <p:spTgt spid="2"/>
                                        </p:tgtEl>
                                      </p:cBhvr>
                                    </p:animEffect>
                                  </p:childTnLst>
                                </p:cTn>
                              </p:par>
                            </p:childTnLst>
                          </p:cTn>
                        </p:par>
                        <p:par>
                          <p:cTn id="16" fill="hold">
                            <p:stCondLst>
                              <p:cond delay="5000"/>
                            </p:stCondLst>
                            <p:childTnLst>
                              <p:par>
                                <p:cTn id="17" presetID="55"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2000" fill="hold"/>
                                        <p:tgtEl>
                                          <p:spTgt spid="8"/>
                                        </p:tgtEl>
                                        <p:attrNameLst>
                                          <p:attrName>ppt_w</p:attrName>
                                        </p:attrNameLst>
                                      </p:cBhvr>
                                      <p:tavLst>
                                        <p:tav tm="0">
                                          <p:val>
                                            <p:strVal val="#ppt_w*0.70"/>
                                          </p:val>
                                        </p:tav>
                                        <p:tav tm="100000">
                                          <p:val>
                                            <p:strVal val="#ppt_w"/>
                                          </p:val>
                                        </p:tav>
                                      </p:tavLst>
                                    </p:anim>
                                    <p:anim calcmode="lin" valueType="num">
                                      <p:cBhvr>
                                        <p:cTn id="20" dur="2000" fill="hold"/>
                                        <p:tgtEl>
                                          <p:spTgt spid="8"/>
                                        </p:tgtEl>
                                        <p:attrNameLst>
                                          <p:attrName>ppt_h</p:attrName>
                                        </p:attrNameLst>
                                      </p:cBhvr>
                                      <p:tavLst>
                                        <p:tav tm="0">
                                          <p:val>
                                            <p:strVal val="#ppt_h"/>
                                          </p:val>
                                        </p:tav>
                                        <p:tav tm="100000">
                                          <p:val>
                                            <p:strVal val="#ppt_h"/>
                                          </p:val>
                                        </p:tav>
                                      </p:tavLst>
                                    </p:anim>
                                    <p:animEffect transition="in" filter="fade">
                                      <p:cBhvr>
                                        <p:cTn id="21" dur="2000"/>
                                        <p:tgtEl>
                                          <p:spTgt spid="8"/>
                                        </p:tgtEl>
                                      </p:cBhvr>
                                    </p:animEffect>
                                  </p:childTnLst>
                                </p:cTn>
                              </p:par>
                              <p:par>
                                <p:cTn id="22" presetID="37"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3000"/>
                                        <p:tgtEl>
                                          <p:spTgt spid="13"/>
                                        </p:tgtEl>
                                      </p:cBhvr>
                                    </p:animEffect>
                                    <p:anim calcmode="lin" valueType="num">
                                      <p:cBhvr>
                                        <p:cTn id="25" dur="3000" fill="hold"/>
                                        <p:tgtEl>
                                          <p:spTgt spid="13"/>
                                        </p:tgtEl>
                                        <p:attrNameLst>
                                          <p:attrName>ppt_x</p:attrName>
                                        </p:attrNameLst>
                                      </p:cBhvr>
                                      <p:tavLst>
                                        <p:tav tm="0">
                                          <p:val>
                                            <p:strVal val="#ppt_x"/>
                                          </p:val>
                                        </p:tav>
                                        <p:tav tm="100000">
                                          <p:val>
                                            <p:strVal val="#ppt_x"/>
                                          </p:val>
                                        </p:tav>
                                      </p:tavLst>
                                    </p:anim>
                                    <p:anim calcmode="lin" valueType="num">
                                      <p:cBhvr>
                                        <p:cTn id="26" dur="2700" decel="100000" fill="hold"/>
                                        <p:tgtEl>
                                          <p:spTgt spid="13"/>
                                        </p:tgtEl>
                                        <p:attrNameLst>
                                          <p:attrName>ppt_y</p:attrName>
                                        </p:attrNameLst>
                                      </p:cBhvr>
                                      <p:tavLst>
                                        <p:tav tm="0">
                                          <p:val>
                                            <p:strVal val="#ppt_y+1"/>
                                          </p:val>
                                        </p:tav>
                                        <p:tav tm="100000">
                                          <p:val>
                                            <p:strVal val="#ppt_y-.03"/>
                                          </p:val>
                                        </p:tav>
                                      </p:tavLst>
                                    </p:anim>
                                    <p:anim calcmode="lin" valueType="num">
                                      <p:cBhvr>
                                        <p:cTn id="27" dur="300" accel="100000" fill="hold">
                                          <p:stCondLst>
                                            <p:cond delay="2700"/>
                                          </p:stCondLst>
                                        </p:cTn>
                                        <p:tgtEl>
                                          <p:spTgt spid="13"/>
                                        </p:tgtEl>
                                        <p:attrNameLst>
                                          <p:attrName>ppt_y</p:attrName>
                                        </p:attrNameLst>
                                      </p:cBhvr>
                                      <p:tavLst>
                                        <p:tav tm="0">
                                          <p:val>
                                            <p:strVal val="#ppt_y-.03"/>
                                          </p:val>
                                        </p:tav>
                                        <p:tav tm="100000">
                                          <p:val>
                                            <p:strVal val="#ppt_y"/>
                                          </p:val>
                                        </p:tav>
                                      </p:tavLst>
                                    </p:anim>
                                  </p:childTnLst>
                                </p:cTn>
                              </p:par>
                              <p:par>
                                <p:cTn id="28" presetID="37"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3000"/>
                                        <p:tgtEl>
                                          <p:spTgt spid="9"/>
                                        </p:tgtEl>
                                      </p:cBhvr>
                                    </p:animEffect>
                                    <p:anim calcmode="lin" valueType="num">
                                      <p:cBhvr>
                                        <p:cTn id="31" dur="3000" fill="hold"/>
                                        <p:tgtEl>
                                          <p:spTgt spid="9"/>
                                        </p:tgtEl>
                                        <p:attrNameLst>
                                          <p:attrName>ppt_x</p:attrName>
                                        </p:attrNameLst>
                                      </p:cBhvr>
                                      <p:tavLst>
                                        <p:tav tm="0">
                                          <p:val>
                                            <p:strVal val="#ppt_x"/>
                                          </p:val>
                                        </p:tav>
                                        <p:tav tm="100000">
                                          <p:val>
                                            <p:strVal val="#ppt_x"/>
                                          </p:val>
                                        </p:tav>
                                      </p:tavLst>
                                    </p:anim>
                                    <p:anim calcmode="lin" valueType="num">
                                      <p:cBhvr>
                                        <p:cTn id="32" dur="2700" decel="100000" fill="hold"/>
                                        <p:tgtEl>
                                          <p:spTgt spid="9"/>
                                        </p:tgtEl>
                                        <p:attrNameLst>
                                          <p:attrName>ppt_y</p:attrName>
                                        </p:attrNameLst>
                                      </p:cBhvr>
                                      <p:tavLst>
                                        <p:tav tm="0">
                                          <p:val>
                                            <p:strVal val="#ppt_y+1"/>
                                          </p:val>
                                        </p:tav>
                                        <p:tav tm="100000">
                                          <p:val>
                                            <p:strVal val="#ppt_y-.03"/>
                                          </p:val>
                                        </p:tav>
                                      </p:tavLst>
                                    </p:anim>
                                    <p:anim calcmode="lin" valueType="num">
                                      <p:cBhvr>
                                        <p:cTn id="33" dur="300" accel="100000" fill="hold">
                                          <p:stCondLst>
                                            <p:cond delay="2700"/>
                                          </p:stCondLst>
                                        </p:cTn>
                                        <p:tgtEl>
                                          <p:spTgt spid="9"/>
                                        </p:tgtEl>
                                        <p:attrNameLst>
                                          <p:attrName>ppt_y</p:attrName>
                                        </p:attrNameLst>
                                      </p:cBhvr>
                                      <p:tavLst>
                                        <p:tav tm="0">
                                          <p:val>
                                            <p:strVal val="#ppt_y-.03"/>
                                          </p:val>
                                        </p:tav>
                                        <p:tav tm="100000">
                                          <p:val>
                                            <p:strVal val="#ppt_y"/>
                                          </p:val>
                                        </p:tav>
                                      </p:tavLst>
                                    </p:anim>
                                  </p:childTnLst>
                                </p:cTn>
                              </p:par>
                              <p:par>
                                <p:cTn id="34" presetID="37" presetClass="entr" presetSubtype="0"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3000"/>
                                        <p:tgtEl>
                                          <p:spTgt spid="10"/>
                                        </p:tgtEl>
                                      </p:cBhvr>
                                    </p:animEffect>
                                    <p:anim calcmode="lin" valueType="num">
                                      <p:cBhvr>
                                        <p:cTn id="37" dur="3000" fill="hold"/>
                                        <p:tgtEl>
                                          <p:spTgt spid="10"/>
                                        </p:tgtEl>
                                        <p:attrNameLst>
                                          <p:attrName>ppt_x</p:attrName>
                                        </p:attrNameLst>
                                      </p:cBhvr>
                                      <p:tavLst>
                                        <p:tav tm="0">
                                          <p:val>
                                            <p:strVal val="#ppt_x"/>
                                          </p:val>
                                        </p:tav>
                                        <p:tav tm="100000">
                                          <p:val>
                                            <p:strVal val="#ppt_x"/>
                                          </p:val>
                                        </p:tav>
                                      </p:tavLst>
                                    </p:anim>
                                    <p:anim calcmode="lin" valueType="num">
                                      <p:cBhvr>
                                        <p:cTn id="38" dur="2700" decel="100000" fill="hold"/>
                                        <p:tgtEl>
                                          <p:spTgt spid="10"/>
                                        </p:tgtEl>
                                        <p:attrNameLst>
                                          <p:attrName>ppt_y</p:attrName>
                                        </p:attrNameLst>
                                      </p:cBhvr>
                                      <p:tavLst>
                                        <p:tav tm="0">
                                          <p:val>
                                            <p:strVal val="#ppt_y+1"/>
                                          </p:val>
                                        </p:tav>
                                        <p:tav tm="100000">
                                          <p:val>
                                            <p:strVal val="#ppt_y-.03"/>
                                          </p:val>
                                        </p:tav>
                                      </p:tavLst>
                                    </p:anim>
                                    <p:anim calcmode="lin" valueType="num">
                                      <p:cBhvr>
                                        <p:cTn id="39" dur="300" accel="100000" fill="hold">
                                          <p:stCondLst>
                                            <p:cond delay="27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1517824" y="428604"/>
            <a:ext cx="7626176" cy="1143000"/>
          </a:xfrm>
        </p:spPr>
        <p:txBody>
          <a:bodyPr/>
          <a:lstStyle/>
          <a:p>
            <a:r>
              <a:rPr lang="en-US"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WILHELM HAUFF</a:t>
            </a:r>
            <a:r>
              <a:rPr lang="de-DE"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S MÄRCHEN</a:t>
            </a:r>
            <a:endParaRPr lang="ru-RU"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sp>
        <p:nvSpPr>
          <p:cNvPr id="5" name="Номер слайда 4"/>
          <p:cNvSpPr>
            <a:spLocks noGrp="1"/>
          </p:cNvSpPr>
          <p:nvPr>
            <p:ph type="sldNum" sz="quarter" idx="12"/>
          </p:nvPr>
        </p:nvSpPr>
        <p:spPr/>
        <p:txBody>
          <a:bodyPr/>
          <a:lstStyle/>
          <a:p>
            <a:pPr>
              <a:defRPr/>
            </a:pPr>
            <a:fld id="{561E15B0-E8D3-4049-9C63-96662BBE9998}" type="slidenum">
              <a:rPr lang="ru-RU"/>
              <a:pPr>
                <a:defRPr/>
              </a:pPr>
              <a:t>57</a:t>
            </a:fld>
            <a:endParaRPr lang="ru-RU"/>
          </a:p>
        </p:txBody>
      </p:sp>
      <p:pic>
        <p:nvPicPr>
          <p:cNvPr id="1026" name="Picture 2" descr="M:\Экзамен\15_0.jpg"/>
          <p:cNvPicPr>
            <a:picLocks noChangeAspect="1" noChangeArrowheads="1"/>
          </p:cNvPicPr>
          <p:nvPr/>
        </p:nvPicPr>
        <p:blipFill>
          <a:blip r:embed="rId2" cstate="print"/>
          <a:stretch>
            <a:fillRect/>
          </a:stretch>
        </p:blipFill>
        <p:spPr bwMode="auto">
          <a:xfrm>
            <a:off x="285720" y="285728"/>
            <a:ext cx="1277888" cy="1277888"/>
          </a:xfrm>
          <a:prstGeom prst="rect">
            <a:avLst/>
          </a:prstGeom>
          <a:noFill/>
        </p:spPr>
      </p:pic>
      <p:pic>
        <p:nvPicPr>
          <p:cNvPr id="9" name="Picture 3" descr="M:\Экзамен\WilhelmHauff_portrait.jpg"/>
          <p:cNvPicPr>
            <a:picLocks noChangeAspect="1" noChangeArrowheads="1"/>
          </p:cNvPicPr>
          <p:nvPr/>
        </p:nvPicPr>
        <p:blipFill>
          <a:blip r:embed="rId3" cstate="print"/>
          <a:stretch>
            <a:fillRect/>
          </a:stretch>
        </p:blipFill>
        <p:spPr bwMode="auto">
          <a:xfrm>
            <a:off x="395536" y="1772816"/>
            <a:ext cx="2928958" cy="2186955"/>
          </a:xfrm>
          <a:prstGeom prst="rect">
            <a:avLst/>
          </a:prstGeom>
          <a:noFill/>
        </p:spPr>
      </p:pic>
      <p:pic>
        <p:nvPicPr>
          <p:cNvPr id="13" name="Picture 3" descr="M:\Экзамен\WilhelmHauff_portrait.jpg"/>
          <p:cNvPicPr>
            <a:picLocks noChangeAspect="1" noChangeArrowheads="1"/>
          </p:cNvPicPr>
          <p:nvPr/>
        </p:nvPicPr>
        <p:blipFill>
          <a:blip r:embed="rId4" cstate="print"/>
          <a:stretch>
            <a:fillRect/>
          </a:stretch>
        </p:blipFill>
        <p:spPr bwMode="auto">
          <a:xfrm>
            <a:off x="214282" y="4071942"/>
            <a:ext cx="3143272" cy="2561764"/>
          </a:xfrm>
          <a:prstGeom prst="rect">
            <a:avLst/>
          </a:prstGeom>
          <a:noFill/>
        </p:spPr>
      </p:pic>
      <p:sp>
        <p:nvSpPr>
          <p:cNvPr id="8" name="Прямоугольник 7"/>
          <p:cNvSpPr/>
          <p:nvPr/>
        </p:nvSpPr>
        <p:spPr>
          <a:xfrm>
            <a:off x="2928926" y="3357562"/>
            <a:ext cx="5857915" cy="3323987"/>
          </a:xfrm>
          <a:prstGeom prst="rect">
            <a:avLst/>
          </a:prstGeom>
          <a:solidFill>
            <a:schemeClr val="bg1"/>
          </a:solidFill>
          <a:ln>
            <a:solidFill>
              <a:schemeClr val="tx1"/>
            </a:solidFill>
          </a:ln>
        </p:spPr>
        <p:txBody>
          <a:bodyPr wrap="square">
            <a:spAutoFit/>
          </a:bodyPr>
          <a:lstStyle/>
          <a:p>
            <a:r>
              <a:rPr lang="de-DE" sz="2400" i="1" dirty="0" smtClean="0">
                <a:solidFill>
                  <a:srgbClr val="FF0000"/>
                </a:solidFill>
                <a:latin typeface="Times New Roman" pitchFamily="18" charset="0"/>
                <a:cs typeface="Times New Roman" pitchFamily="18" charset="0"/>
              </a:rPr>
              <a:t>               </a:t>
            </a:r>
            <a:r>
              <a:rPr lang="de-DE" sz="2400" dirty="0" smtClean="0">
                <a:solidFill>
                  <a:srgbClr val="FF0000"/>
                </a:solidFill>
                <a:latin typeface="Times New Roman" pitchFamily="18" charset="0"/>
                <a:cs typeface="Times New Roman" pitchFamily="18" charset="0"/>
              </a:rPr>
              <a:t>“Das Wirtshaus </a:t>
            </a:r>
          </a:p>
          <a:p>
            <a:r>
              <a:rPr lang="de-DE" sz="2400" dirty="0" smtClean="0">
                <a:solidFill>
                  <a:srgbClr val="FF0000"/>
                </a:solidFill>
                <a:latin typeface="Times New Roman" pitchFamily="18" charset="0"/>
                <a:cs typeface="Times New Roman" pitchFamily="18" charset="0"/>
              </a:rPr>
              <a:t>                          im Spessart“ </a:t>
            </a:r>
          </a:p>
          <a:p>
            <a:pPr>
              <a:buFont typeface="Wingdings" pitchFamily="2" charset="2"/>
              <a:buChar char="v"/>
            </a:pPr>
            <a:r>
              <a:rPr lang="de-DE" sz="2400" dirty="0" smtClean="0">
                <a:latin typeface="Times New Roman" pitchFamily="18" charset="0"/>
                <a:cs typeface="Times New Roman" pitchFamily="18" charset="0"/>
              </a:rPr>
              <a:t>Das Kalte Herz  - eine Schwarzwaldsage;</a:t>
            </a:r>
          </a:p>
          <a:p>
            <a:pPr>
              <a:buFont typeface="Wingdings" pitchFamily="2" charset="2"/>
              <a:buChar char="v"/>
            </a:pPr>
            <a:r>
              <a:rPr lang="de-DE" sz="2400" dirty="0" smtClean="0">
                <a:latin typeface="Times New Roman" pitchFamily="18" charset="0"/>
                <a:cs typeface="Times New Roman" pitchFamily="18" charset="0"/>
              </a:rPr>
              <a:t> Die Sage vom Hirschgulden;</a:t>
            </a:r>
          </a:p>
          <a:p>
            <a:pPr>
              <a:buFont typeface="Wingdings" pitchFamily="2" charset="2"/>
              <a:buChar char="v"/>
            </a:pPr>
            <a:r>
              <a:rPr lang="ru-RU" sz="2400" dirty="0" err="1" smtClean="0">
                <a:latin typeface="Times New Roman" pitchFamily="18" charset="0"/>
                <a:cs typeface="Times New Roman" pitchFamily="18" charset="0"/>
              </a:rPr>
              <a:t>Saids</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Schicksale</a:t>
            </a:r>
            <a:r>
              <a:rPr lang="de-DE" sz="2400" dirty="0" smtClean="0">
                <a:latin typeface="Times New Roman" pitchFamily="18" charset="0"/>
                <a:cs typeface="Times New Roman" pitchFamily="18" charset="0"/>
              </a:rPr>
              <a:t>;</a:t>
            </a:r>
          </a:p>
          <a:p>
            <a:r>
              <a:rPr lang="de-DE" sz="2400" dirty="0" smtClean="0">
                <a:latin typeface="Times New Roman" pitchFamily="18" charset="0"/>
                <a:cs typeface="Times New Roman" pitchFamily="18" charset="0"/>
              </a:rPr>
              <a:t>Die Höhle von </a:t>
            </a:r>
            <a:r>
              <a:rPr lang="de-DE" sz="2400" dirty="0" err="1" smtClean="0">
                <a:latin typeface="Times New Roman" pitchFamily="18" charset="0"/>
                <a:cs typeface="Times New Roman" pitchFamily="18" charset="0"/>
              </a:rPr>
              <a:t>Steenfoll</a:t>
            </a:r>
            <a:r>
              <a:rPr lang="de-DE" sz="2400" dirty="0" smtClean="0">
                <a:latin typeface="Times New Roman" pitchFamily="18" charset="0"/>
                <a:cs typeface="Times New Roman" pitchFamily="18" charset="0"/>
              </a:rPr>
              <a:t> – </a:t>
            </a:r>
          </a:p>
          <a:p>
            <a:r>
              <a:rPr lang="de-DE" sz="2400" dirty="0" smtClean="0">
                <a:latin typeface="Times New Roman" pitchFamily="18" charset="0"/>
                <a:cs typeface="Times New Roman" pitchFamily="18" charset="0"/>
              </a:rPr>
              <a:t>                       eine schottländische Sage</a:t>
            </a:r>
            <a:endParaRPr lang="ru-RU" sz="2400" dirty="0" smtClean="0">
              <a:latin typeface="Times New Roman" pitchFamily="18" charset="0"/>
              <a:cs typeface="Times New Roman" pitchFamily="18" charset="0"/>
            </a:endParaRPr>
          </a:p>
          <a:p>
            <a:endParaRPr lang="ru-RU" sz="2400" dirty="0" smtClean="0">
              <a:latin typeface="Times New Roman" pitchFamily="18" charset="0"/>
              <a:cs typeface="Times New Roman" pitchFamily="18" charset="0"/>
            </a:endParaRPr>
          </a:p>
          <a:p>
            <a:endParaRPr lang="ru-RU" dirty="0"/>
          </a:p>
        </p:txBody>
      </p:sp>
      <p:pic>
        <p:nvPicPr>
          <p:cNvPr id="10" name="Picture 3" descr="M:\Экзамен\WilhelmHauff_portrait.jpg"/>
          <p:cNvPicPr>
            <a:picLocks noChangeAspect="1" noChangeArrowheads="1"/>
          </p:cNvPicPr>
          <p:nvPr/>
        </p:nvPicPr>
        <p:blipFill>
          <a:blip r:embed="rId5" cstate="print"/>
          <a:stretch>
            <a:fillRect/>
          </a:stretch>
        </p:blipFill>
        <p:spPr bwMode="auto">
          <a:xfrm>
            <a:off x="2843808" y="1484784"/>
            <a:ext cx="3746363" cy="1800200"/>
          </a:xfrm>
          <a:prstGeom prst="rect">
            <a:avLst/>
          </a:prstGeom>
          <a:noFill/>
        </p:spPr>
      </p:pic>
      <p:pic>
        <p:nvPicPr>
          <p:cNvPr id="2" name="Picture 2" descr="F:\Экзамен\Полина\Биография Гауф\i.jpg"/>
          <p:cNvPicPr>
            <a:picLocks noChangeAspect="1" noChangeArrowheads="1"/>
          </p:cNvPicPr>
          <p:nvPr/>
        </p:nvPicPr>
        <p:blipFill>
          <a:blip r:embed="rId6" cstate="print"/>
          <a:stretch>
            <a:fillRect/>
          </a:stretch>
        </p:blipFill>
        <p:spPr bwMode="auto">
          <a:xfrm>
            <a:off x="6860432" y="1643050"/>
            <a:ext cx="1957323" cy="2537271"/>
          </a:xfrm>
          <a:prstGeom prst="rect">
            <a:avLst/>
          </a:prstGeom>
          <a:noFill/>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childTnLst>
                          </p:cTn>
                        </p:par>
                        <p:par>
                          <p:cTn id="10" fill="hold">
                            <p:stCondLst>
                              <p:cond delay="3000"/>
                            </p:stCondLst>
                            <p:childTnLst>
                              <p:par>
                                <p:cTn id="11" presetID="55"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2000" fill="hold"/>
                                        <p:tgtEl>
                                          <p:spTgt spid="2"/>
                                        </p:tgtEl>
                                        <p:attrNameLst>
                                          <p:attrName>ppt_w</p:attrName>
                                        </p:attrNameLst>
                                      </p:cBhvr>
                                      <p:tavLst>
                                        <p:tav tm="0">
                                          <p:val>
                                            <p:strVal val="#ppt_w*0.70"/>
                                          </p:val>
                                        </p:tav>
                                        <p:tav tm="100000">
                                          <p:val>
                                            <p:strVal val="#ppt_w"/>
                                          </p:val>
                                        </p:tav>
                                      </p:tavLst>
                                    </p:anim>
                                    <p:anim calcmode="lin" valueType="num">
                                      <p:cBhvr>
                                        <p:cTn id="14" dur="2000" fill="hold"/>
                                        <p:tgtEl>
                                          <p:spTgt spid="2"/>
                                        </p:tgtEl>
                                        <p:attrNameLst>
                                          <p:attrName>ppt_h</p:attrName>
                                        </p:attrNameLst>
                                      </p:cBhvr>
                                      <p:tavLst>
                                        <p:tav tm="0">
                                          <p:val>
                                            <p:strVal val="#ppt_h"/>
                                          </p:val>
                                        </p:tav>
                                        <p:tav tm="100000">
                                          <p:val>
                                            <p:strVal val="#ppt_h"/>
                                          </p:val>
                                        </p:tav>
                                      </p:tavLst>
                                    </p:anim>
                                    <p:animEffect transition="in" filter="fade">
                                      <p:cBhvr>
                                        <p:cTn id="15" dur="2000"/>
                                        <p:tgtEl>
                                          <p:spTgt spid="2"/>
                                        </p:tgtEl>
                                      </p:cBhvr>
                                    </p:animEffect>
                                  </p:childTnLst>
                                </p:cTn>
                              </p:par>
                            </p:childTnLst>
                          </p:cTn>
                        </p:par>
                        <p:par>
                          <p:cTn id="16" fill="hold">
                            <p:stCondLst>
                              <p:cond delay="5000"/>
                            </p:stCondLst>
                            <p:childTnLst>
                              <p:par>
                                <p:cTn id="17" presetID="55"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2000" fill="hold"/>
                                        <p:tgtEl>
                                          <p:spTgt spid="8"/>
                                        </p:tgtEl>
                                        <p:attrNameLst>
                                          <p:attrName>ppt_w</p:attrName>
                                        </p:attrNameLst>
                                      </p:cBhvr>
                                      <p:tavLst>
                                        <p:tav tm="0">
                                          <p:val>
                                            <p:strVal val="#ppt_w*0.70"/>
                                          </p:val>
                                        </p:tav>
                                        <p:tav tm="100000">
                                          <p:val>
                                            <p:strVal val="#ppt_w"/>
                                          </p:val>
                                        </p:tav>
                                      </p:tavLst>
                                    </p:anim>
                                    <p:anim calcmode="lin" valueType="num">
                                      <p:cBhvr>
                                        <p:cTn id="20" dur="2000" fill="hold"/>
                                        <p:tgtEl>
                                          <p:spTgt spid="8"/>
                                        </p:tgtEl>
                                        <p:attrNameLst>
                                          <p:attrName>ppt_h</p:attrName>
                                        </p:attrNameLst>
                                      </p:cBhvr>
                                      <p:tavLst>
                                        <p:tav tm="0">
                                          <p:val>
                                            <p:strVal val="#ppt_h"/>
                                          </p:val>
                                        </p:tav>
                                        <p:tav tm="100000">
                                          <p:val>
                                            <p:strVal val="#ppt_h"/>
                                          </p:val>
                                        </p:tav>
                                      </p:tavLst>
                                    </p:anim>
                                    <p:animEffect transition="in" filter="fade">
                                      <p:cBhvr>
                                        <p:cTn id="21" dur="2000"/>
                                        <p:tgtEl>
                                          <p:spTgt spid="8"/>
                                        </p:tgtEl>
                                      </p:cBhvr>
                                    </p:animEffect>
                                  </p:childTnLst>
                                </p:cTn>
                              </p:par>
                              <p:par>
                                <p:cTn id="22" presetID="37"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3000"/>
                                        <p:tgtEl>
                                          <p:spTgt spid="13"/>
                                        </p:tgtEl>
                                      </p:cBhvr>
                                    </p:animEffect>
                                    <p:anim calcmode="lin" valueType="num">
                                      <p:cBhvr>
                                        <p:cTn id="25" dur="3000" fill="hold"/>
                                        <p:tgtEl>
                                          <p:spTgt spid="13"/>
                                        </p:tgtEl>
                                        <p:attrNameLst>
                                          <p:attrName>ppt_x</p:attrName>
                                        </p:attrNameLst>
                                      </p:cBhvr>
                                      <p:tavLst>
                                        <p:tav tm="0">
                                          <p:val>
                                            <p:strVal val="#ppt_x"/>
                                          </p:val>
                                        </p:tav>
                                        <p:tav tm="100000">
                                          <p:val>
                                            <p:strVal val="#ppt_x"/>
                                          </p:val>
                                        </p:tav>
                                      </p:tavLst>
                                    </p:anim>
                                    <p:anim calcmode="lin" valueType="num">
                                      <p:cBhvr>
                                        <p:cTn id="26" dur="2700" decel="100000" fill="hold"/>
                                        <p:tgtEl>
                                          <p:spTgt spid="13"/>
                                        </p:tgtEl>
                                        <p:attrNameLst>
                                          <p:attrName>ppt_y</p:attrName>
                                        </p:attrNameLst>
                                      </p:cBhvr>
                                      <p:tavLst>
                                        <p:tav tm="0">
                                          <p:val>
                                            <p:strVal val="#ppt_y+1"/>
                                          </p:val>
                                        </p:tav>
                                        <p:tav tm="100000">
                                          <p:val>
                                            <p:strVal val="#ppt_y-.03"/>
                                          </p:val>
                                        </p:tav>
                                      </p:tavLst>
                                    </p:anim>
                                    <p:anim calcmode="lin" valueType="num">
                                      <p:cBhvr>
                                        <p:cTn id="27" dur="300" accel="100000" fill="hold">
                                          <p:stCondLst>
                                            <p:cond delay="2700"/>
                                          </p:stCondLst>
                                        </p:cTn>
                                        <p:tgtEl>
                                          <p:spTgt spid="13"/>
                                        </p:tgtEl>
                                        <p:attrNameLst>
                                          <p:attrName>ppt_y</p:attrName>
                                        </p:attrNameLst>
                                      </p:cBhvr>
                                      <p:tavLst>
                                        <p:tav tm="0">
                                          <p:val>
                                            <p:strVal val="#ppt_y-.03"/>
                                          </p:val>
                                        </p:tav>
                                        <p:tav tm="100000">
                                          <p:val>
                                            <p:strVal val="#ppt_y"/>
                                          </p:val>
                                        </p:tav>
                                      </p:tavLst>
                                    </p:anim>
                                  </p:childTnLst>
                                </p:cTn>
                              </p:par>
                              <p:par>
                                <p:cTn id="28" presetID="37"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3000"/>
                                        <p:tgtEl>
                                          <p:spTgt spid="9"/>
                                        </p:tgtEl>
                                      </p:cBhvr>
                                    </p:animEffect>
                                    <p:anim calcmode="lin" valueType="num">
                                      <p:cBhvr>
                                        <p:cTn id="31" dur="3000" fill="hold"/>
                                        <p:tgtEl>
                                          <p:spTgt spid="9"/>
                                        </p:tgtEl>
                                        <p:attrNameLst>
                                          <p:attrName>ppt_x</p:attrName>
                                        </p:attrNameLst>
                                      </p:cBhvr>
                                      <p:tavLst>
                                        <p:tav tm="0">
                                          <p:val>
                                            <p:strVal val="#ppt_x"/>
                                          </p:val>
                                        </p:tav>
                                        <p:tav tm="100000">
                                          <p:val>
                                            <p:strVal val="#ppt_x"/>
                                          </p:val>
                                        </p:tav>
                                      </p:tavLst>
                                    </p:anim>
                                    <p:anim calcmode="lin" valueType="num">
                                      <p:cBhvr>
                                        <p:cTn id="32" dur="2700" decel="100000" fill="hold"/>
                                        <p:tgtEl>
                                          <p:spTgt spid="9"/>
                                        </p:tgtEl>
                                        <p:attrNameLst>
                                          <p:attrName>ppt_y</p:attrName>
                                        </p:attrNameLst>
                                      </p:cBhvr>
                                      <p:tavLst>
                                        <p:tav tm="0">
                                          <p:val>
                                            <p:strVal val="#ppt_y+1"/>
                                          </p:val>
                                        </p:tav>
                                        <p:tav tm="100000">
                                          <p:val>
                                            <p:strVal val="#ppt_y-.03"/>
                                          </p:val>
                                        </p:tav>
                                      </p:tavLst>
                                    </p:anim>
                                    <p:anim calcmode="lin" valueType="num">
                                      <p:cBhvr>
                                        <p:cTn id="33" dur="300" accel="100000" fill="hold">
                                          <p:stCondLst>
                                            <p:cond delay="2700"/>
                                          </p:stCondLst>
                                        </p:cTn>
                                        <p:tgtEl>
                                          <p:spTgt spid="9"/>
                                        </p:tgtEl>
                                        <p:attrNameLst>
                                          <p:attrName>ppt_y</p:attrName>
                                        </p:attrNameLst>
                                      </p:cBhvr>
                                      <p:tavLst>
                                        <p:tav tm="0">
                                          <p:val>
                                            <p:strVal val="#ppt_y-.03"/>
                                          </p:val>
                                        </p:tav>
                                        <p:tav tm="100000">
                                          <p:val>
                                            <p:strVal val="#ppt_y"/>
                                          </p:val>
                                        </p:tav>
                                      </p:tavLst>
                                    </p:anim>
                                  </p:childTnLst>
                                </p:cTn>
                              </p:par>
                              <p:par>
                                <p:cTn id="34" presetID="37" presetClass="entr" presetSubtype="0"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3000"/>
                                        <p:tgtEl>
                                          <p:spTgt spid="10"/>
                                        </p:tgtEl>
                                      </p:cBhvr>
                                    </p:animEffect>
                                    <p:anim calcmode="lin" valueType="num">
                                      <p:cBhvr>
                                        <p:cTn id="37" dur="3000" fill="hold"/>
                                        <p:tgtEl>
                                          <p:spTgt spid="10"/>
                                        </p:tgtEl>
                                        <p:attrNameLst>
                                          <p:attrName>ppt_x</p:attrName>
                                        </p:attrNameLst>
                                      </p:cBhvr>
                                      <p:tavLst>
                                        <p:tav tm="0">
                                          <p:val>
                                            <p:strVal val="#ppt_x"/>
                                          </p:val>
                                        </p:tav>
                                        <p:tav tm="100000">
                                          <p:val>
                                            <p:strVal val="#ppt_x"/>
                                          </p:val>
                                        </p:tav>
                                      </p:tavLst>
                                    </p:anim>
                                    <p:anim calcmode="lin" valueType="num">
                                      <p:cBhvr>
                                        <p:cTn id="38" dur="2700" decel="100000" fill="hold"/>
                                        <p:tgtEl>
                                          <p:spTgt spid="10"/>
                                        </p:tgtEl>
                                        <p:attrNameLst>
                                          <p:attrName>ppt_y</p:attrName>
                                        </p:attrNameLst>
                                      </p:cBhvr>
                                      <p:tavLst>
                                        <p:tav tm="0">
                                          <p:val>
                                            <p:strVal val="#ppt_y+1"/>
                                          </p:val>
                                        </p:tav>
                                        <p:tav tm="100000">
                                          <p:val>
                                            <p:strVal val="#ppt_y-.03"/>
                                          </p:val>
                                        </p:tav>
                                      </p:tavLst>
                                    </p:anim>
                                    <p:anim calcmode="lin" valueType="num">
                                      <p:cBhvr>
                                        <p:cTn id="39" dur="300" accel="100000" fill="hold">
                                          <p:stCondLst>
                                            <p:cond delay="27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descr="M:\Экзамен\WilhelmHauff_portrait.jpg"/>
          <p:cNvPicPr>
            <a:picLocks noChangeAspect="1" noChangeArrowheads="1"/>
          </p:cNvPicPr>
          <p:nvPr/>
        </p:nvPicPr>
        <p:blipFill>
          <a:blip r:embed="rId2" cstate="print"/>
          <a:stretch>
            <a:fillRect/>
          </a:stretch>
        </p:blipFill>
        <p:spPr bwMode="auto">
          <a:xfrm rot="21062422">
            <a:off x="378611" y="1510192"/>
            <a:ext cx="3988118" cy="2422781"/>
          </a:xfrm>
          <a:prstGeom prst="rect">
            <a:avLst/>
          </a:prstGeom>
          <a:noFill/>
        </p:spPr>
      </p:pic>
      <p:sp>
        <p:nvSpPr>
          <p:cNvPr id="6" name="Заголовок 5"/>
          <p:cNvSpPr>
            <a:spLocks noGrp="1"/>
          </p:cNvSpPr>
          <p:nvPr>
            <p:ph type="title"/>
          </p:nvPr>
        </p:nvSpPr>
        <p:spPr>
          <a:xfrm>
            <a:off x="714348" y="357166"/>
            <a:ext cx="8229600" cy="1143000"/>
          </a:xfrm>
        </p:spPr>
        <p:txBody>
          <a:bodyPr/>
          <a:lstStyle/>
          <a:p>
            <a:r>
              <a:rPr lang="en-US"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     W</a:t>
            </a:r>
            <a:r>
              <a:rPr lang="de-DE"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IE SIND</a:t>
            </a:r>
            <a:r>
              <a:rPr lang="en-US"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 HAUFF</a:t>
            </a:r>
            <a:r>
              <a:rPr lang="de-DE"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S MÄRCHEN</a:t>
            </a:r>
            <a:endParaRPr lang="ru-RU"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1026" name="Picture 2" descr="M:\Экзамен\15_0.jpg"/>
          <p:cNvPicPr>
            <a:picLocks noChangeAspect="1" noChangeArrowheads="1"/>
          </p:cNvPicPr>
          <p:nvPr/>
        </p:nvPicPr>
        <p:blipFill>
          <a:blip r:embed="rId3" cstate="print"/>
          <a:stretch>
            <a:fillRect/>
          </a:stretch>
        </p:blipFill>
        <p:spPr bwMode="auto">
          <a:xfrm>
            <a:off x="214282" y="285728"/>
            <a:ext cx="1277888" cy="1277888"/>
          </a:xfrm>
          <a:prstGeom prst="rect">
            <a:avLst/>
          </a:prstGeom>
          <a:noFill/>
        </p:spPr>
      </p:pic>
      <p:sp>
        <p:nvSpPr>
          <p:cNvPr id="7" name="Заголовок 5"/>
          <p:cNvSpPr txBox="1">
            <a:spLocks/>
          </p:cNvSpPr>
          <p:nvPr/>
        </p:nvSpPr>
        <p:spPr bwMode="auto">
          <a:xfrm>
            <a:off x="4357686" y="3643314"/>
            <a:ext cx="4572032" cy="121500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endParaRPr lang="ru-RU" sz="2400" dirty="0" smtClean="0">
              <a:latin typeface="Times New Roman" pitchFamily="18" charset="0"/>
              <a:cs typeface="Times New Roman" pitchFamily="18" charset="0"/>
            </a:endParaRPr>
          </a:p>
          <a:p>
            <a:pPr algn="ctr">
              <a:defRPr/>
            </a:pPr>
            <a:endParaRPr lang="ru-RU" sz="2400" dirty="0" smtClean="0">
              <a:latin typeface="Times New Roman" pitchFamily="18" charset="0"/>
              <a:cs typeface="Times New Roman" pitchFamily="18" charset="0"/>
            </a:endParaRPr>
          </a:p>
          <a:p>
            <a:pPr algn="ctr">
              <a:defRPr/>
            </a:pPr>
            <a:endParaRPr lang="ru-RU" sz="2400" dirty="0" smtClean="0">
              <a:solidFill>
                <a:srgbClr val="002060"/>
              </a:solidFill>
              <a:latin typeface="Times New Roman" pitchFamily="18" charset="0"/>
              <a:cs typeface="Times New Roman" pitchFamily="18" charset="0"/>
            </a:endParaRPr>
          </a:p>
        </p:txBody>
      </p:sp>
      <p:sp>
        <p:nvSpPr>
          <p:cNvPr id="8" name="Прямоугольник 7"/>
          <p:cNvSpPr/>
          <p:nvPr/>
        </p:nvSpPr>
        <p:spPr>
          <a:xfrm>
            <a:off x="285720" y="1348800"/>
            <a:ext cx="8572560" cy="5509200"/>
          </a:xfrm>
          <a:prstGeom prst="rect">
            <a:avLst/>
          </a:prstGeom>
        </p:spPr>
        <p:txBody>
          <a:bodyPr wrap="square">
            <a:spAutoFit/>
          </a:bodyPr>
          <a:lstStyle/>
          <a:p>
            <a:pPr algn="just"/>
            <a:r>
              <a:rPr lang="de-DE" sz="3200" i="1" dirty="0" smtClean="0">
                <a:latin typeface="Blackadder ITC" pitchFamily="82" charset="0"/>
              </a:rPr>
              <a:t>                                                                „…Und erschloss sich uns                                </a:t>
            </a:r>
          </a:p>
          <a:p>
            <a:pPr algn="just"/>
            <a:r>
              <a:rPr lang="de-DE" sz="3200" i="1" dirty="0" smtClean="0">
                <a:latin typeface="Blackadder ITC" pitchFamily="82" charset="0"/>
              </a:rPr>
              <a:t>                                                            da nicht ein neues, nie                       </a:t>
            </a:r>
          </a:p>
          <a:p>
            <a:pPr algn="just"/>
            <a:r>
              <a:rPr lang="de-DE" sz="3200" i="1" dirty="0" smtClean="0">
                <a:latin typeface="Blackadder ITC" pitchFamily="82" charset="0"/>
              </a:rPr>
              <a:t>                                                                                gekanntes  </a:t>
            </a:r>
          </a:p>
          <a:p>
            <a:pPr algn="just"/>
            <a:r>
              <a:rPr lang="de-DE" sz="3200" i="1" dirty="0" smtClean="0">
                <a:latin typeface="Blackadder ITC" pitchFamily="82" charset="0"/>
              </a:rPr>
              <a:t>                                                                Reich, das Land der Genien </a:t>
            </a:r>
          </a:p>
          <a:p>
            <a:pPr algn="just"/>
            <a:r>
              <a:rPr lang="de-DE" sz="3200" i="1" dirty="0" smtClean="0">
                <a:latin typeface="Blackadder ITC" pitchFamily="82" charset="0"/>
              </a:rPr>
              <a:t>                                                                    und Feen, bebaut mit allen </a:t>
            </a:r>
          </a:p>
          <a:p>
            <a:pPr algn="just"/>
            <a:r>
              <a:rPr lang="de-DE" sz="3200" i="1" dirty="0" smtClean="0">
                <a:latin typeface="Blackadder ITC" pitchFamily="82" charset="0"/>
              </a:rPr>
              <a:t>                                                         Wundern der Pflanzenwelt, </a:t>
            </a:r>
          </a:p>
          <a:p>
            <a:pPr algn="just"/>
            <a:r>
              <a:rPr lang="de-DE" sz="3200" i="1" dirty="0" smtClean="0">
                <a:latin typeface="Blackadder ITC" pitchFamily="82" charset="0"/>
              </a:rPr>
              <a:t>                       mit reichen Palästen von Smaragden und  Rubinen, </a:t>
            </a:r>
          </a:p>
          <a:p>
            <a:pPr algn="just"/>
            <a:r>
              <a:rPr lang="de-DE" sz="3200" i="1" dirty="0" smtClean="0">
                <a:latin typeface="Blackadder ITC" pitchFamily="82" charset="0"/>
              </a:rPr>
              <a:t>mit riesenhaften Sklaven bevölkert, die erscheinen, wenn man einen Ring hin- und widerdreht oder die Wunderlampe reibt oder das Wort Salomons ausspricht, und in goldenen Schalen herrliche Speisen bringen….</a:t>
            </a:r>
            <a:endParaRPr lang="ru-RU" sz="3200" dirty="0"/>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par>
                                <p:cTn id="10" presetID="37"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3000"/>
                                        <p:tgtEl>
                                          <p:spTgt spid="13"/>
                                        </p:tgtEl>
                                      </p:cBhvr>
                                    </p:animEffect>
                                    <p:anim calcmode="lin" valueType="num">
                                      <p:cBhvr>
                                        <p:cTn id="13" dur="3000" fill="hold"/>
                                        <p:tgtEl>
                                          <p:spTgt spid="13"/>
                                        </p:tgtEl>
                                        <p:attrNameLst>
                                          <p:attrName>ppt_x</p:attrName>
                                        </p:attrNameLst>
                                      </p:cBhvr>
                                      <p:tavLst>
                                        <p:tav tm="0">
                                          <p:val>
                                            <p:strVal val="#ppt_x"/>
                                          </p:val>
                                        </p:tav>
                                        <p:tav tm="100000">
                                          <p:val>
                                            <p:strVal val="#ppt_x"/>
                                          </p:val>
                                        </p:tav>
                                      </p:tavLst>
                                    </p:anim>
                                    <p:anim calcmode="lin" valueType="num">
                                      <p:cBhvr>
                                        <p:cTn id="14" dur="2700" decel="100000" fill="hold"/>
                                        <p:tgtEl>
                                          <p:spTgt spid="13"/>
                                        </p:tgtEl>
                                        <p:attrNameLst>
                                          <p:attrName>ppt_y</p:attrName>
                                        </p:attrNameLst>
                                      </p:cBhvr>
                                      <p:tavLst>
                                        <p:tav tm="0">
                                          <p:val>
                                            <p:strVal val="#ppt_y+1"/>
                                          </p:val>
                                        </p:tav>
                                        <p:tav tm="100000">
                                          <p:val>
                                            <p:strVal val="#ppt_y-.03"/>
                                          </p:val>
                                        </p:tav>
                                      </p:tavLst>
                                    </p:anim>
                                    <p:anim calcmode="lin" valueType="num">
                                      <p:cBhvr>
                                        <p:cTn id="15" dur="300" accel="100000" fill="hold">
                                          <p:stCondLst>
                                            <p:cond delay="2700"/>
                                          </p:stCondLst>
                                        </p:cTn>
                                        <p:tgtEl>
                                          <p:spTgt spid="13"/>
                                        </p:tgtEl>
                                        <p:attrNameLst>
                                          <p:attrName>ppt_y</p:attrName>
                                        </p:attrNameLst>
                                      </p:cBhvr>
                                      <p:tavLst>
                                        <p:tav tm="0">
                                          <p:val>
                                            <p:strVal val="#ppt_y-.03"/>
                                          </p:val>
                                        </p:tav>
                                        <p:tav tm="100000">
                                          <p:val>
                                            <p:strVal val="#ppt_y"/>
                                          </p:val>
                                        </p:tav>
                                      </p:tavLst>
                                    </p:anim>
                                  </p:childTnLst>
                                </p:cTn>
                              </p:par>
                            </p:childTnLst>
                          </p:cTn>
                        </p:par>
                        <p:par>
                          <p:cTn id="16" fill="hold">
                            <p:stCondLst>
                              <p:cond delay="3000"/>
                            </p:stCondLst>
                            <p:childTnLst>
                              <p:par>
                                <p:cTn id="17" presetID="55"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2000" fill="hold"/>
                                        <p:tgtEl>
                                          <p:spTgt spid="8"/>
                                        </p:tgtEl>
                                        <p:attrNameLst>
                                          <p:attrName>ppt_w</p:attrName>
                                        </p:attrNameLst>
                                      </p:cBhvr>
                                      <p:tavLst>
                                        <p:tav tm="0">
                                          <p:val>
                                            <p:strVal val="#ppt_w*0.70"/>
                                          </p:val>
                                        </p:tav>
                                        <p:tav tm="100000">
                                          <p:val>
                                            <p:strVal val="#ppt_w"/>
                                          </p:val>
                                        </p:tav>
                                      </p:tavLst>
                                    </p:anim>
                                    <p:anim calcmode="lin" valueType="num">
                                      <p:cBhvr>
                                        <p:cTn id="20" dur="2000" fill="hold"/>
                                        <p:tgtEl>
                                          <p:spTgt spid="8"/>
                                        </p:tgtEl>
                                        <p:attrNameLst>
                                          <p:attrName>ppt_h</p:attrName>
                                        </p:attrNameLst>
                                      </p:cBhvr>
                                      <p:tavLst>
                                        <p:tav tm="0">
                                          <p:val>
                                            <p:strVal val="#ppt_h"/>
                                          </p:val>
                                        </p:tav>
                                        <p:tav tm="100000">
                                          <p:val>
                                            <p:strVal val="#ppt_h"/>
                                          </p:val>
                                        </p:tav>
                                      </p:tavLst>
                                    </p:anim>
                                    <p:animEffect transition="in" filter="fade">
                                      <p:cBhvr>
                                        <p:cTn id="2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descr="M:\Экзамен\WilhelmHauff_portrait.jpg"/>
          <p:cNvPicPr>
            <a:picLocks noChangeAspect="1" noChangeArrowheads="1"/>
          </p:cNvPicPr>
          <p:nvPr/>
        </p:nvPicPr>
        <p:blipFill>
          <a:blip r:embed="rId2" cstate="print"/>
          <a:stretch>
            <a:fillRect/>
          </a:stretch>
        </p:blipFill>
        <p:spPr bwMode="auto">
          <a:xfrm rot="216158">
            <a:off x="7075399" y="1549034"/>
            <a:ext cx="1631339" cy="2422781"/>
          </a:xfrm>
          <a:prstGeom prst="rect">
            <a:avLst/>
          </a:prstGeom>
          <a:noFill/>
        </p:spPr>
      </p:pic>
      <p:sp>
        <p:nvSpPr>
          <p:cNvPr id="6" name="Заголовок 5"/>
          <p:cNvSpPr>
            <a:spLocks noGrp="1"/>
          </p:cNvSpPr>
          <p:nvPr>
            <p:ph type="title"/>
          </p:nvPr>
        </p:nvSpPr>
        <p:spPr>
          <a:xfrm>
            <a:off x="714348" y="357166"/>
            <a:ext cx="8229600" cy="1143000"/>
          </a:xfrm>
        </p:spPr>
        <p:txBody>
          <a:bodyPr/>
          <a:lstStyle/>
          <a:p>
            <a:r>
              <a:rPr lang="en-US"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     W</a:t>
            </a:r>
            <a:r>
              <a:rPr lang="de-DE"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IE SIND</a:t>
            </a:r>
            <a:r>
              <a:rPr lang="en-US"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 HAUFF</a:t>
            </a:r>
            <a:r>
              <a:rPr lang="de-DE"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S MÄRCHEN</a:t>
            </a:r>
            <a:endParaRPr lang="ru-RU"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1026" name="Picture 2" descr="M:\Экзамен\15_0.jpg"/>
          <p:cNvPicPr>
            <a:picLocks noChangeAspect="1" noChangeArrowheads="1"/>
          </p:cNvPicPr>
          <p:nvPr/>
        </p:nvPicPr>
        <p:blipFill>
          <a:blip r:embed="rId3" cstate="print"/>
          <a:stretch>
            <a:fillRect/>
          </a:stretch>
        </p:blipFill>
        <p:spPr bwMode="auto">
          <a:xfrm>
            <a:off x="214282" y="285728"/>
            <a:ext cx="1277888" cy="1277888"/>
          </a:xfrm>
          <a:prstGeom prst="rect">
            <a:avLst/>
          </a:prstGeom>
          <a:noFill/>
        </p:spPr>
      </p:pic>
      <p:sp>
        <p:nvSpPr>
          <p:cNvPr id="7" name="Заголовок 5"/>
          <p:cNvSpPr txBox="1">
            <a:spLocks/>
          </p:cNvSpPr>
          <p:nvPr/>
        </p:nvSpPr>
        <p:spPr bwMode="auto">
          <a:xfrm>
            <a:off x="4357686" y="3643314"/>
            <a:ext cx="4572032" cy="121500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endParaRPr lang="ru-RU" sz="2400" dirty="0" smtClean="0">
              <a:latin typeface="Times New Roman" pitchFamily="18" charset="0"/>
              <a:cs typeface="Times New Roman" pitchFamily="18" charset="0"/>
            </a:endParaRPr>
          </a:p>
          <a:p>
            <a:pPr algn="ctr">
              <a:defRPr/>
            </a:pPr>
            <a:endParaRPr lang="ru-RU" sz="2400" dirty="0" smtClean="0">
              <a:latin typeface="Times New Roman" pitchFamily="18" charset="0"/>
              <a:cs typeface="Times New Roman" pitchFamily="18" charset="0"/>
            </a:endParaRPr>
          </a:p>
          <a:p>
            <a:pPr algn="ctr">
              <a:defRPr/>
            </a:pPr>
            <a:endParaRPr lang="ru-RU" sz="2400" dirty="0" smtClean="0">
              <a:solidFill>
                <a:srgbClr val="002060"/>
              </a:solidFill>
              <a:latin typeface="Times New Roman" pitchFamily="18" charset="0"/>
              <a:cs typeface="Times New Roman" pitchFamily="18" charset="0"/>
            </a:endParaRPr>
          </a:p>
        </p:txBody>
      </p:sp>
      <p:sp>
        <p:nvSpPr>
          <p:cNvPr id="8" name="Прямоугольник 7"/>
          <p:cNvSpPr/>
          <p:nvPr/>
        </p:nvSpPr>
        <p:spPr>
          <a:xfrm>
            <a:off x="500002" y="1357298"/>
            <a:ext cx="8643998" cy="6001643"/>
          </a:xfrm>
          <a:prstGeom prst="rect">
            <a:avLst/>
          </a:prstGeom>
        </p:spPr>
        <p:txBody>
          <a:bodyPr wrap="square">
            <a:spAutoFit/>
          </a:bodyPr>
          <a:lstStyle/>
          <a:p>
            <a:pPr algn="just"/>
            <a:r>
              <a:rPr lang="de-DE" sz="3200" i="1" dirty="0" smtClean="0">
                <a:latin typeface="Blackadder ITC" pitchFamily="82" charset="0"/>
              </a:rPr>
              <a:t> „ …Wir fühlten uns unwillkürlich in jenes Land </a:t>
            </a:r>
          </a:p>
          <a:p>
            <a:pPr algn="just"/>
            <a:r>
              <a:rPr lang="de-DE" sz="3200" i="1" dirty="0" smtClean="0">
                <a:latin typeface="Blackadder ITC" pitchFamily="82" charset="0"/>
              </a:rPr>
              <a:t>versetzt, wir machten mit </a:t>
            </a:r>
            <a:r>
              <a:rPr lang="de-DE" sz="3200" i="1" dirty="0" err="1" smtClean="0">
                <a:latin typeface="Blackadder ITC" pitchFamily="82" charset="0"/>
              </a:rPr>
              <a:t>Sinbad</a:t>
            </a:r>
            <a:r>
              <a:rPr lang="de-DE" sz="3200" i="1" dirty="0" smtClean="0">
                <a:latin typeface="Blackadder ITC" pitchFamily="82" charset="0"/>
              </a:rPr>
              <a:t> seine </a:t>
            </a:r>
          </a:p>
          <a:p>
            <a:pPr algn="just"/>
            <a:r>
              <a:rPr lang="de-DE" sz="3200" i="1" dirty="0" smtClean="0">
                <a:latin typeface="Blackadder ITC" pitchFamily="82" charset="0"/>
              </a:rPr>
              <a:t>wunderbaren Fahrten, wir gingen mit Harun </a:t>
            </a:r>
          </a:p>
          <a:p>
            <a:pPr algn="just"/>
            <a:r>
              <a:rPr lang="de-DE" sz="3200" i="1" dirty="0" smtClean="0">
                <a:latin typeface="Blackadder ITC" pitchFamily="82" charset="0"/>
              </a:rPr>
              <a:t>Al-Raschid , dem weisen Beherrsche </a:t>
            </a:r>
          </a:p>
          <a:p>
            <a:pPr algn="just"/>
            <a:r>
              <a:rPr lang="de-DE" sz="3200" i="1" dirty="0" smtClean="0">
                <a:latin typeface="Blackadder ITC" pitchFamily="82" charset="0"/>
              </a:rPr>
              <a:t>der Gläubigen, abends spazieren, wir kannten </a:t>
            </a:r>
            <a:r>
              <a:rPr lang="de-DE" sz="3200" i="1" dirty="0" err="1" smtClean="0">
                <a:latin typeface="Blackadder ITC" pitchFamily="82" charset="0"/>
              </a:rPr>
              <a:t>Giaffar</a:t>
            </a:r>
            <a:r>
              <a:rPr lang="de-DE" sz="3200" i="1" dirty="0" smtClean="0">
                <a:latin typeface="Blackadder ITC" pitchFamily="82" charset="0"/>
              </a:rPr>
              <a:t>, </a:t>
            </a:r>
          </a:p>
          <a:p>
            <a:pPr algn="just"/>
            <a:r>
              <a:rPr lang="de-DE" sz="3200" i="1" dirty="0" smtClean="0">
                <a:latin typeface="Blackadder ITC" pitchFamily="82" charset="0"/>
              </a:rPr>
              <a:t>                         seinen Wesir, so gut als uns selbst, kurz, wir lebten </a:t>
            </a:r>
          </a:p>
          <a:p>
            <a:pPr algn="just"/>
            <a:r>
              <a:rPr lang="de-DE" sz="3200" i="1" dirty="0" smtClean="0">
                <a:latin typeface="Blackadder ITC" pitchFamily="82" charset="0"/>
              </a:rPr>
              <a:t>                            in jenen Geschichten, wie man nachts in Träumen </a:t>
            </a:r>
          </a:p>
          <a:p>
            <a:pPr algn="just"/>
            <a:r>
              <a:rPr lang="de-DE" sz="3200" i="1" dirty="0" smtClean="0">
                <a:latin typeface="Blackadder ITC" pitchFamily="82" charset="0"/>
              </a:rPr>
              <a:t>                            lebt, und es gab keine schönere Tageszeit für uns </a:t>
            </a:r>
          </a:p>
          <a:p>
            <a:pPr algn="just"/>
            <a:r>
              <a:rPr lang="de-DE" sz="3200" i="1" dirty="0" smtClean="0">
                <a:latin typeface="Blackadder ITC" pitchFamily="82" charset="0"/>
              </a:rPr>
              <a:t>                           als den Abend, wo wir uns einfanden auf dem  </a:t>
            </a:r>
          </a:p>
          <a:p>
            <a:pPr algn="just"/>
            <a:r>
              <a:rPr lang="de-DE" sz="3200" i="1" dirty="0" smtClean="0">
                <a:latin typeface="Blackadder ITC" pitchFamily="82" charset="0"/>
              </a:rPr>
              <a:t>                               Rasenplatz und der alte Sklave uns erzählte.</a:t>
            </a:r>
            <a:r>
              <a:rPr lang="de-DE" sz="2000" i="1" dirty="0" smtClean="0">
                <a:latin typeface="Times New Roman" pitchFamily="18" charset="0"/>
                <a:cs typeface="Times New Roman" pitchFamily="18" charset="0"/>
              </a:rPr>
              <a:t>“ </a:t>
            </a:r>
          </a:p>
          <a:p>
            <a:pPr algn="just"/>
            <a:r>
              <a:rPr lang="de-DE" sz="2000" i="1" dirty="0" smtClean="0">
                <a:latin typeface="Times New Roman" pitchFamily="18" charset="0"/>
                <a:cs typeface="Times New Roman" pitchFamily="18" charset="0"/>
              </a:rPr>
              <a:t>                                       </a:t>
            </a:r>
            <a:r>
              <a:rPr lang="de-DE" sz="2000" dirty="0" smtClean="0">
                <a:latin typeface="Times New Roman" pitchFamily="18" charset="0"/>
                <a:cs typeface="Times New Roman" pitchFamily="18" charset="0"/>
              </a:rPr>
              <a:t>( Aus „</a:t>
            </a:r>
            <a:r>
              <a:rPr lang="de-DE" sz="2000" i="1" dirty="0" smtClean="0">
                <a:latin typeface="Times New Roman" pitchFamily="18" charset="0"/>
                <a:cs typeface="Times New Roman" pitchFamily="18" charset="0"/>
              </a:rPr>
              <a:t>Scheich von </a:t>
            </a:r>
            <a:r>
              <a:rPr lang="de-DE" sz="2000" i="1" dirty="0" err="1" smtClean="0">
                <a:latin typeface="Times New Roman" pitchFamily="18" charset="0"/>
                <a:cs typeface="Times New Roman" pitchFamily="18" charset="0"/>
              </a:rPr>
              <a:t>Allessandria</a:t>
            </a:r>
            <a:r>
              <a:rPr lang="de-DE" sz="2000" i="1" dirty="0" smtClean="0">
                <a:latin typeface="Times New Roman" pitchFamily="18" charset="0"/>
                <a:cs typeface="Times New Roman" pitchFamily="18" charset="0"/>
              </a:rPr>
              <a:t> und seine Sklaven</a:t>
            </a:r>
            <a:r>
              <a:rPr lang="de-DE" sz="2000" dirty="0" smtClean="0">
                <a:latin typeface="Times New Roman" pitchFamily="18" charset="0"/>
                <a:cs typeface="Times New Roman" pitchFamily="18" charset="0"/>
              </a:rPr>
              <a:t> “ )     </a:t>
            </a:r>
            <a:endParaRPr lang="ru-RU" sz="2000" dirty="0" smtClean="0">
              <a:latin typeface="Times New Roman" pitchFamily="18" charset="0"/>
              <a:cs typeface="Times New Roman" pitchFamily="18" charset="0"/>
            </a:endParaRPr>
          </a:p>
          <a:p>
            <a:pPr algn="just"/>
            <a:endParaRPr lang="de-DE" sz="3200" i="1" dirty="0" smtClean="0">
              <a:latin typeface="Blackadder ITC" pitchFamily="82" charset="0"/>
            </a:endParaRPr>
          </a:p>
        </p:txBody>
      </p:sp>
      <p:pic>
        <p:nvPicPr>
          <p:cNvPr id="9" name="Picture 3" descr="M:\Экзамен\WilhelmHauff_portrait.jpg"/>
          <p:cNvPicPr>
            <a:picLocks noChangeAspect="1" noChangeArrowheads="1"/>
          </p:cNvPicPr>
          <p:nvPr/>
        </p:nvPicPr>
        <p:blipFill>
          <a:blip r:embed="rId4" cstate="print"/>
          <a:stretch>
            <a:fillRect/>
          </a:stretch>
        </p:blipFill>
        <p:spPr bwMode="auto">
          <a:xfrm>
            <a:off x="655301" y="4049364"/>
            <a:ext cx="1469820" cy="2422781"/>
          </a:xfrm>
          <a:prstGeom prst="rect">
            <a:avLst/>
          </a:prstGeom>
          <a:noFill/>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par>
                                <p:cTn id="10" presetID="37"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3000"/>
                                        <p:tgtEl>
                                          <p:spTgt spid="13"/>
                                        </p:tgtEl>
                                      </p:cBhvr>
                                    </p:animEffect>
                                    <p:anim calcmode="lin" valueType="num">
                                      <p:cBhvr>
                                        <p:cTn id="13" dur="3000" fill="hold"/>
                                        <p:tgtEl>
                                          <p:spTgt spid="13"/>
                                        </p:tgtEl>
                                        <p:attrNameLst>
                                          <p:attrName>ppt_x</p:attrName>
                                        </p:attrNameLst>
                                      </p:cBhvr>
                                      <p:tavLst>
                                        <p:tav tm="0">
                                          <p:val>
                                            <p:strVal val="#ppt_x"/>
                                          </p:val>
                                        </p:tav>
                                        <p:tav tm="100000">
                                          <p:val>
                                            <p:strVal val="#ppt_x"/>
                                          </p:val>
                                        </p:tav>
                                      </p:tavLst>
                                    </p:anim>
                                    <p:anim calcmode="lin" valueType="num">
                                      <p:cBhvr>
                                        <p:cTn id="14" dur="2700" decel="100000" fill="hold"/>
                                        <p:tgtEl>
                                          <p:spTgt spid="13"/>
                                        </p:tgtEl>
                                        <p:attrNameLst>
                                          <p:attrName>ppt_y</p:attrName>
                                        </p:attrNameLst>
                                      </p:cBhvr>
                                      <p:tavLst>
                                        <p:tav tm="0">
                                          <p:val>
                                            <p:strVal val="#ppt_y+1"/>
                                          </p:val>
                                        </p:tav>
                                        <p:tav tm="100000">
                                          <p:val>
                                            <p:strVal val="#ppt_y-.03"/>
                                          </p:val>
                                        </p:tav>
                                      </p:tavLst>
                                    </p:anim>
                                    <p:anim calcmode="lin" valueType="num">
                                      <p:cBhvr>
                                        <p:cTn id="15" dur="300" accel="100000" fill="hold">
                                          <p:stCondLst>
                                            <p:cond delay="2700"/>
                                          </p:stCondLst>
                                        </p:cTn>
                                        <p:tgtEl>
                                          <p:spTgt spid="13"/>
                                        </p:tgtEl>
                                        <p:attrNameLst>
                                          <p:attrName>ppt_y</p:attrName>
                                        </p:attrNameLst>
                                      </p:cBhvr>
                                      <p:tavLst>
                                        <p:tav tm="0">
                                          <p:val>
                                            <p:strVal val="#ppt_y-.03"/>
                                          </p:val>
                                        </p:tav>
                                        <p:tav tm="100000">
                                          <p:val>
                                            <p:strVal val="#ppt_y"/>
                                          </p:val>
                                        </p:tav>
                                      </p:tavLst>
                                    </p:anim>
                                  </p:childTnLst>
                                </p:cTn>
                              </p:par>
                              <p:par>
                                <p:cTn id="16" presetID="37"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3000"/>
                                        <p:tgtEl>
                                          <p:spTgt spid="9"/>
                                        </p:tgtEl>
                                      </p:cBhvr>
                                    </p:animEffect>
                                    <p:anim calcmode="lin" valueType="num">
                                      <p:cBhvr>
                                        <p:cTn id="19" dur="3000" fill="hold"/>
                                        <p:tgtEl>
                                          <p:spTgt spid="9"/>
                                        </p:tgtEl>
                                        <p:attrNameLst>
                                          <p:attrName>ppt_x</p:attrName>
                                        </p:attrNameLst>
                                      </p:cBhvr>
                                      <p:tavLst>
                                        <p:tav tm="0">
                                          <p:val>
                                            <p:strVal val="#ppt_x"/>
                                          </p:val>
                                        </p:tav>
                                        <p:tav tm="100000">
                                          <p:val>
                                            <p:strVal val="#ppt_x"/>
                                          </p:val>
                                        </p:tav>
                                      </p:tavLst>
                                    </p:anim>
                                    <p:anim calcmode="lin" valueType="num">
                                      <p:cBhvr>
                                        <p:cTn id="20" dur="2700" decel="100000" fill="hold"/>
                                        <p:tgtEl>
                                          <p:spTgt spid="9"/>
                                        </p:tgtEl>
                                        <p:attrNameLst>
                                          <p:attrName>ppt_y</p:attrName>
                                        </p:attrNameLst>
                                      </p:cBhvr>
                                      <p:tavLst>
                                        <p:tav tm="0">
                                          <p:val>
                                            <p:strVal val="#ppt_y+1"/>
                                          </p:val>
                                        </p:tav>
                                        <p:tav tm="100000">
                                          <p:val>
                                            <p:strVal val="#ppt_y-.03"/>
                                          </p:val>
                                        </p:tav>
                                      </p:tavLst>
                                    </p:anim>
                                    <p:anim calcmode="lin" valueType="num">
                                      <p:cBhvr>
                                        <p:cTn id="21" dur="300" accel="100000" fill="hold">
                                          <p:stCondLst>
                                            <p:cond delay="2700"/>
                                          </p:stCondLst>
                                        </p:cTn>
                                        <p:tgtEl>
                                          <p:spTgt spid="9"/>
                                        </p:tgtEl>
                                        <p:attrNameLst>
                                          <p:attrName>ppt_y</p:attrName>
                                        </p:attrNameLst>
                                      </p:cBhvr>
                                      <p:tavLst>
                                        <p:tav tm="0">
                                          <p:val>
                                            <p:strVal val="#ppt_y-.03"/>
                                          </p:val>
                                        </p:tav>
                                        <p:tav tm="100000">
                                          <p:val>
                                            <p:strVal val="#ppt_y"/>
                                          </p:val>
                                        </p:tav>
                                      </p:tavLst>
                                    </p:anim>
                                  </p:childTnLst>
                                </p:cTn>
                              </p:par>
                            </p:childTnLst>
                          </p:cTn>
                        </p:par>
                        <p:par>
                          <p:cTn id="22" fill="hold">
                            <p:stCondLst>
                              <p:cond delay="3000"/>
                            </p:stCondLst>
                            <p:childTnLst>
                              <p:par>
                                <p:cTn id="23" presetID="55"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2000" fill="hold"/>
                                        <p:tgtEl>
                                          <p:spTgt spid="8"/>
                                        </p:tgtEl>
                                        <p:attrNameLst>
                                          <p:attrName>ppt_w</p:attrName>
                                        </p:attrNameLst>
                                      </p:cBhvr>
                                      <p:tavLst>
                                        <p:tav tm="0">
                                          <p:val>
                                            <p:strVal val="#ppt_w*0.70"/>
                                          </p:val>
                                        </p:tav>
                                        <p:tav tm="100000">
                                          <p:val>
                                            <p:strVal val="#ppt_w"/>
                                          </p:val>
                                        </p:tav>
                                      </p:tavLst>
                                    </p:anim>
                                    <p:anim calcmode="lin" valueType="num">
                                      <p:cBhvr>
                                        <p:cTn id="26" dur="2000" fill="hold"/>
                                        <p:tgtEl>
                                          <p:spTgt spid="8"/>
                                        </p:tgtEl>
                                        <p:attrNameLst>
                                          <p:attrName>ppt_h</p:attrName>
                                        </p:attrNameLst>
                                      </p:cBhvr>
                                      <p:tavLst>
                                        <p:tav tm="0">
                                          <p:val>
                                            <p:strVal val="#ppt_h"/>
                                          </p:val>
                                        </p:tav>
                                        <p:tav tm="100000">
                                          <p:val>
                                            <p:strVal val="#ppt_h"/>
                                          </p:val>
                                        </p:tav>
                                      </p:tavLst>
                                    </p:anim>
                                    <p:animEffect transition="in" filter="fade">
                                      <p:cBhvr>
                                        <p:cTn id="2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r>
              <a:rPr lang="de-DE" sz="5400" dirty="0" smtClean="0">
                <a:solidFill>
                  <a:schemeClr val="bg1"/>
                </a:solidFill>
                <a:latin typeface="Times New Roman" pitchFamily="18" charset="0"/>
                <a:cs typeface="Times New Roman" pitchFamily="18" charset="0"/>
              </a:rPr>
              <a:t>MÄRCHEN</a:t>
            </a:r>
            <a:endParaRPr lang="ru-RU" sz="5400" dirty="0">
              <a:solidFill>
                <a:schemeClr val="bg1"/>
              </a:solidFill>
              <a:latin typeface="Times New Roman" pitchFamily="18" charset="0"/>
              <a:cs typeface="Times New Roman" pitchFamily="18" charset="0"/>
            </a:endParaRPr>
          </a:p>
        </p:txBody>
      </p:sp>
      <p:sp>
        <p:nvSpPr>
          <p:cNvPr id="2" name="Дата 1"/>
          <p:cNvSpPr>
            <a:spLocks noGrp="1"/>
          </p:cNvSpPr>
          <p:nvPr>
            <p:ph type="dt" sz="half" idx="10"/>
          </p:nvPr>
        </p:nvSpPr>
        <p:spPr/>
        <p:txBody>
          <a:bodyPr/>
          <a:lstStyle/>
          <a:p>
            <a:pPr>
              <a:defRPr/>
            </a:pPr>
            <a:fld id="{BB32C8A9-C78F-47FA-9818-3F30F58DC54E}" type="datetime1">
              <a:rPr lang="ru-RU" smtClean="0"/>
              <a:pPr>
                <a:defRPr/>
              </a:pPr>
              <a:t>05.01.2015</a:t>
            </a:fld>
            <a:endParaRPr lang="ru-RU"/>
          </a:p>
        </p:txBody>
      </p:sp>
      <p:sp>
        <p:nvSpPr>
          <p:cNvPr id="3" name="Номер слайда 2"/>
          <p:cNvSpPr>
            <a:spLocks noGrp="1"/>
          </p:cNvSpPr>
          <p:nvPr>
            <p:ph type="sldNum" sz="quarter" idx="12"/>
          </p:nvPr>
        </p:nvSpPr>
        <p:spPr/>
        <p:txBody>
          <a:bodyPr/>
          <a:lstStyle/>
          <a:p>
            <a:pPr>
              <a:defRPr/>
            </a:pPr>
            <a:fld id="{8F792338-4BC8-4986-B195-C4FCA1BFDB6D}" type="slidenum">
              <a:rPr lang="ru-RU" smtClean="0"/>
              <a:pPr>
                <a:defRPr/>
              </a:pPr>
              <a:t>6</a:t>
            </a:fld>
            <a:endParaRPr lang="ru-RU"/>
          </a:p>
        </p:txBody>
      </p:sp>
      <p:pic>
        <p:nvPicPr>
          <p:cNvPr id="5" name="Рисунок 4" descr="60905957_deti15.jpg"/>
          <p:cNvPicPr>
            <a:picLocks noChangeAspect="1"/>
          </p:cNvPicPr>
          <p:nvPr/>
        </p:nvPicPr>
        <p:blipFill>
          <a:blip r:embed="rId2" cstate="print"/>
          <a:stretch>
            <a:fillRect/>
          </a:stretch>
        </p:blipFill>
        <p:spPr>
          <a:xfrm>
            <a:off x="1285852" y="1571612"/>
            <a:ext cx="6445264" cy="4833948"/>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strVal val="#ppt_w*0.70"/>
                                          </p:val>
                                        </p:tav>
                                        <p:tav tm="100000">
                                          <p:val>
                                            <p:strVal val="#ppt_w"/>
                                          </p:val>
                                        </p:tav>
                                      </p:tavLst>
                                    </p:anim>
                                    <p:anim calcmode="lin" valueType="num">
                                      <p:cBhvr>
                                        <p:cTn id="8" dur="2000" fill="hold"/>
                                        <p:tgtEl>
                                          <p:spTgt spid="4"/>
                                        </p:tgtEl>
                                        <p:attrNameLst>
                                          <p:attrName>ppt_h</p:attrName>
                                        </p:attrNameLst>
                                      </p:cBhvr>
                                      <p:tavLst>
                                        <p:tav tm="0">
                                          <p:val>
                                            <p:strVal val="#ppt_h"/>
                                          </p:val>
                                        </p:tav>
                                        <p:tav tm="100000">
                                          <p:val>
                                            <p:strVal val="#ppt_h"/>
                                          </p:val>
                                        </p:tav>
                                      </p:tavLst>
                                    </p:anim>
                                    <p:animEffect transition="in" filter="fade">
                                      <p:cBhvr>
                                        <p:cTn id="9" dur="2000"/>
                                        <p:tgtEl>
                                          <p:spTgt spid="4"/>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2000" fill="hold"/>
                                        <p:tgtEl>
                                          <p:spTgt spid="5"/>
                                        </p:tgtEl>
                                        <p:attrNameLst>
                                          <p:attrName>ppt_w</p:attrName>
                                        </p:attrNameLst>
                                      </p:cBhvr>
                                      <p:tavLst>
                                        <p:tav tm="0">
                                          <p:val>
                                            <p:strVal val="#ppt_w*0.70"/>
                                          </p:val>
                                        </p:tav>
                                        <p:tav tm="100000">
                                          <p:val>
                                            <p:strVal val="#ppt_w"/>
                                          </p:val>
                                        </p:tav>
                                      </p:tavLst>
                                    </p:anim>
                                    <p:anim calcmode="lin" valueType="num">
                                      <p:cBhvr>
                                        <p:cTn id="14" dur="2000" fill="hold"/>
                                        <p:tgtEl>
                                          <p:spTgt spid="5"/>
                                        </p:tgtEl>
                                        <p:attrNameLst>
                                          <p:attrName>ppt_h</p:attrName>
                                        </p:attrNameLst>
                                      </p:cBhvr>
                                      <p:tavLst>
                                        <p:tav tm="0">
                                          <p:val>
                                            <p:strVal val="#ppt_h"/>
                                          </p:val>
                                        </p:tav>
                                        <p:tav tm="100000">
                                          <p:val>
                                            <p:strVal val="#ppt_h"/>
                                          </p:val>
                                        </p:tav>
                                      </p:tavLst>
                                    </p:anim>
                                    <p:animEffect transition="in" filter="fade">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1472" y="285728"/>
            <a:ext cx="8229600" cy="1143000"/>
          </a:xfrm>
        </p:spPr>
        <p:txBody>
          <a:bodyPr>
            <a:scene3d>
              <a:camera prst="orthographicFront"/>
              <a:lightRig rig="soft" dir="t">
                <a:rot lat="0" lon="0" rev="10800000"/>
              </a:lightRig>
            </a:scene3d>
            <a:sp3d>
              <a:bevelT w="27940" h="12700"/>
              <a:contourClr>
                <a:srgbClr val="DDDDDD"/>
              </a:contourClr>
            </a:sp3d>
          </a:bodyPr>
          <a:lstStyle/>
          <a:p>
            <a:r>
              <a:rPr lang="en-US" b="1" spc="150" dirty="0" smtClean="0">
                <a:ln w="11430">
                  <a:solidFill>
                    <a:srgbClr val="FFFF00"/>
                  </a:solidFill>
                </a:ln>
                <a:solidFill>
                  <a:srgbClr val="F8F8F8"/>
                </a:solidFill>
                <a:effectLst>
                  <a:outerShdw blurRad="25400" algn="tl" rotWithShape="0">
                    <a:srgbClr val="000000">
                      <a:alpha val="43000"/>
                    </a:srgbClr>
                  </a:outerShdw>
                </a:effectLst>
                <a:latin typeface="Algerian" pitchFamily="82" charset="0"/>
              </a:rPr>
              <a:t>HANAU</a:t>
            </a:r>
            <a:endParaRPr lang="ru-RU" b="1" spc="150" dirty="0">
              <a:ln w="11430">
                <a:solidFill>
                  <a:srgbClr val="FFFF00"/>
                </a:solidFill>
              </a:ln>
              <a:solidFill>
                <a:srgbClr val="F8F8F8"/>
              </a:solidFill>
              <a:effectLst>
                <a:outerShdw blurRad="25400" algn="tl" rotWithShape="0">
                  <a:srgbClr val="000000">
                    <a:alpha val="43000"/>
                  </a:srgbClr>
                </a:outerShdw>
              </a:effectLst>
            </a:endParaRPr>
          </a:p>
        </p:txBody>
      </p:sp>
      <p:pic>
        <p:nvPicPr>
          <p:cNvPr id="6" name="Picture 2" descr="M:\Экзамен\15_0.jpg"/>
          <p:cNvPicPr>
            <a:picLocks noChangeAspect="1" noChangeArrowheads="1"/>
          </p:cNvPicPr>
          <p:nvPr/>
        </p:nvPicPr>
        <p:blipFill>
          <a:blip r:embed="rId2" cstate="print"/>
          <a:stretch>
            <a:fillRect/>
          </a:stretch>
        </p:blipFill>
        <p:spPr bwMode="auto">
          <a:xfrm>
            <a:off x="395536" y="260648"/>
            <a:ext cx="1277888" cy="1277888"/>
          </a:xfrm>
          <a:prstGeom prst="rect">
            <a:avLst/>
          </a:prstGeom>
          <a:noFill/>
        </p:spPr>
      </p:pic>
      <p:sp>
        <p:nvSpPr>
          <p:cNvPr id="8" name="Заголовок 1"/>
          <p:cNvSpPr txBox="1">
            <a:spLocks/>
          </p:cNvSpPr>
          <p:nvPr/>
        </p:nvSpPr>
        <p:spPr bwMode="auto">
          <a:xfrm>
            <a:off x="571472" y="28572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cene3d>
              <a:camera prst="orthographicFront"/>
              <a:lightRig rig="soft" dir="t">
                <a:rot lat="0" lon="0" rev="10800000"/>
              </a:lightRig>
            </a:scene3d>
            <a:sp3d>
              <a:bevelT w="27940" h="12700"/>
              <a:contourClr>
                <a:srgbClr val="DDDDDD"/>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400" b="1" spc="150" dirty="0" smtClean="0">
                <a:ln w="11430">
                  <a:solidFill>
                    <a:srgbClr val="FF0000"/>
                  </a:solidFill>
                </a:ln>
                <a:solidFill>
                  <a:srgbClr val="F8F8F8"/>
                </a:solidFill>
                <a:effectLst>
                  <a:outerShdw blurRad="25400" algn="tl" rotWithShape="0">
                    <a:srgbClr val="000000">
                      <a:alpha val="43000"/>
                    </a:srgbClr>
                  </a:outerShdw>
                </a:effectLst>
                <a:latin typeface="Algerian" pitchFamily="82" charset="0"/>
                <a:ea typeface="+mj-ea"/>
                <a:cs typeface="+mj-cs"/>
              </a:rPr>
              <a:t>ZIEL  3</a:t>
            </a:r>
            <a:endParaRPr kumimoji="0" lang="ru-RU" sz="4400" b="1" i="0" u="none" strike="noStrike" kern="1200" cap="none" spc="150" normalizeH="0" baseline="0" noProof="0" dirty="0">
              <a:ln w="11430">
                <a:solidFill>
                  <a:srgbClr val="FF0000"/>
                </a:solidFill>
              </a:ln>
              <a:solidFill>
                <a:srgbClr val="F8F8F8"/>
              </a:solidFill>
              <a:effectLst>
                <a:outerShdw blurRad="25400" algn="tl" rotWithShape="0">
                  <a:srgbClr val="000000">
                    <a:alpha val="43000"/>
                  </a:srgbClr>
                </a:outerShdw>
              </a:effectLst>
              <a:uLnTx/>
              <a:uFillTx/>
              <a:latin typeface="+mj-lt"/>
              <a:ea typeface="+mj-ea"/>
              <a:cs typeface="+mj-cs"/>
            </a:endParaRPr>
          </a:p>
        </p:txBody>
      </p:sp>
      <p:pic>
        <p:nvPicPr>
          <p:cNvPr id="13" name="Рисунок 12" descr="1.jpg"/>
          <p:cNvPicPr>
            <a:picLocks noChangeAspect="1"/>
          </p:cNvPicPr>
          <p:nvPr/>
        </p:nvPicPr>
        <p:blipFill>
          <a:blip r:embed="rId3" cstate="print"/>
          <a:stretch>
            <a:fillRect/>
          </a:stretch>
        </p:blipFill>
        <p:spPr>
          <a:xfrm>
            <a:off x="1714480" y="1714488"/>
            <a:ext cx="6014824" cy="4491069"/>
          </a:xfrm>
          <a:prstGeom prst="rect">
            <a:avLst/>
          </a:prstGeom>
        </p:spPr>
      </p:pic>
      <p:pic>
        <p:nvPicPr>
          <p:cNvPr id="6146" name="Picture 2"/>
          <p:cNvPicPr>
            <a:picLocks noChangeAspect="1" noChangeArrowheads="1"/>
          </p:cNvPicPr>
          <p:nvPr/>
        </p:nvPicPr>
        <p:blipFill>
          <a:blip r:embed="rId4" cstate="print"/>
          <a:stretch>
            <a:fillRect/>
          </a:stretch>
        </p:blipFill>
        <p:spPr bwMode="auto">
          <a:xfrm>
            <a:off x="1482892" y="1643050"/>
            <a:ext cx="6714000" cy="4643470"/>
          </a:xfrm>
          <a:prstGeom prst="rect">
            <a:avLst/>
          </a:prstGeom>
          <a:noFill/>
          <a:ln w="9525">
            <a:noFill/>
            <a:miter lim="800000"/>
            <a:headEnd/>
            <a:tailEnd/>
          </a:ln>
          <a:effectLst/>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3000" fill="hold"/>
                                        <p:tgtEl>
                                          <p:spTgt spid="8"/>
                                        </p:tgtEl>
                                        <p:attrNameLst>
                                          <p:attrName>ppt_w</p:attrName>
                                        </p:attrNameLst>
                                      </p:cBhvr>
                                      <p:tavLst>
                                        <p:tav tm="0">
                                          <p:val>
                                            <p:strVal val="#ppt_w*0.70"/>
                                          </p:val>
                                        </p:tav>
                                        <p:tav tm="100000">
                                          <p:val>
                                            <p:strVal val="#ppt_w"/>
                                          </p:val>
                                        </p:tav>
                                      </p:tavLst>
                                    </p:anim>
                                    <p:anim calcmode="lin" valueType="num">
                                      <p:cBhvr>
                                        <p:cTn id="8" dur="3000" fill="hold"/>
                                        <p:tgtEl>
                                          <p:spTgt spid="8"/>
                                        </p:tgtEl>
                                        <p:attrNameLst>
                                          <p:attrName>ppt_h</p:attrName>
                                        </p:attrNameLst>
                                      </p:cBhvr>
                                      <p:tavLst>
                                        <p:tav tm="0">
                                          <p:val>
                                            <p:strVal val="#ppt_h"/>
                                          </p:val>
                                        </p:tav>
                                        <p:tav tm="100000">
                                          <p:val>
                                            <p:strVal val="#ppt_h"/>
                                          </p:val>
                                        </p:tav>
                                      </p:tavLst>
                                    </p:anim>
                                    <p:animEffect transition="in" filter="fade">
                                      <p:cBhvr>
                                        <p:cTn id="9" dur="3000"/>
                                        <p:tgtEl>
                                          <p:spTgt spid="8"/>
                                        </p:tgtEl>
                                      </p:cBhvr>
                                    </p:animEffect>
                                  </p:childTnLst>
                                </p:cTn>
                              </p:par>
                              <p:par>
                                <p:cTn id="10" presetID="55" presetClass="exit" presetSubtype="0" fill="hold" grpId="1" nodeType="withEffect">
                                  <p:stCondLst>
                                    <p:cond delay="0"/>
                                  </p:stCondLst>
                                  <p:childTnLst>
                                    <p:anim calcmode="lin" valueType="num">
                                      <p:cBhvr>
                                        <p:cTn id="11" dur="3000"/>
                                        <p:tgtEl>
                                          <p:spTgt spid="8"/>
                                        </p:tgtEl>
                                        <p:attrNameLst>
                                          <p:attrName>ppt_w</p:attrName>
                                        </p:attrNameLst>
                                      </p:cBhvr>
                                      <p:tavLst>
                                        <p:tav tm="0">
                                          <p:val>
                                            <p:strVal val="ppt_w"/>
                                          </p:val>
                                        </p:tav>
                                        <p:tav tm="100000">
                                          <p:val>
                                            <p:strVal val="ppt_w*0.70"/>
                                          </p:val>
                                        </p:tav>
                                      </p:tavLst>
                                    </p:anim>
                                    <p:anim calcmode="lin" valueType="num">
                                      <p:cBhvr>
                                        <p:cTn id="12" dur="3000"/>
                                        <p:tgtEl>
                                          <p:spTgt spid="8"/>
                                        </p:tgtEl>
                                        <p:attrNameLst>
                                          <p:attrName>ppt_h</p:attrName>
                                        </p:attrNameLst>
                                      </p:cBhvr>
                                      <p:tavLst>
                                        <p:tav tm="0">
                                          <p:val>
                                            <p:strVal val="ppt_h"/>
                                          </p:val>
                                        </p:tav>
                                        <p:tav tm="100000">
                                          <p:val>
                                            <p:strVal val="ppt_h"/>
                                          </p:val>
                                        </p:tav>
                                      </p:tavLst>
                                    </p:anim>
                                    <p:animEffect transition="out" filter="fade">
                                      <p:cBhvr>
                                        <p:cTn id="13" dur="3000"/>
                                        <p:tgtEl>
                                          <p:spTgt spid="8"/>
                                        </p:tgtEl>
                                      </p:cBhvr>
                                    </p:animEffect>
                                    <p:set>
                                      <p:cBhvr>
                                        <p:cTn id="14" dur="1" fill="hold">
                                          <p:stCondLst>
                                            <p:cond delay="2999"/>
                                          </p:stCondLst>
                                        </p:cTn>
                                        <p:tgtEl>
                                          <p:spTgt spid="8"/>
                                        </p:tgtEl>
                                        <p:attrNameLst>
                                          <p:attrName>style.visibility</p:attrName>
                                        </p:attrNameLst>
                                      </p:cBhvr>
                                      <p:to>
                                        <p:strVal val="hidden"/>
                                      </p:to>
                                    </p:set>
                                  </p:childTnLst>
                                </p:cTn>
                              </p:par>
                            </p:childTnLst>
                          </p:cTn>
                        </p:par>
                        <p:par>
                          <p:cTn id="15" fill="hold">
                            <p:stCondLst>
                              <p:cond delay="3000"/>
                            </p:stCondLst>
                            <p:childTnLst>
                              <p:par>
                                <p:cTn id="16" presetID="55" presetClass="entr" presetSubtype="0"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2000" fill="hold"/>
                                        <p:tgtEl>
                                          <p:spTgt spid="2"/>
                                        </p:tgtEl>
                                        <p:attrNameLst>
                                          <p:attrName>ppt_w</p:attrName>
                                        </p:attrNameLst>
                                      </p:cBhvr>
                                      <p:tavLst>
                                        <p:tav tm="0">
                                          <p:val>
                                            <p:strVal val="#ppt_w*0.70"/>
                                          </p:val>
                                        </p:tav>
                                        <p:tav tm="100000">
                                          <p:val>
                                            <p:strVal val="#ppt_w"/>
                                          </p:val>
                                        </p:tav>
                                      </p:tavLst>
                                    </p:anim>
                                    <p:anim calcmode="lin" valueType="num">
                                      <p:cBhvr>
                                        <p:cTn id="19" dur="2000" fill="hold"/>
                                        <p:tgtEl>
                                          <p:spTgt spid="2"/>
                                        </p:tgtEl>
                                        <p:attrNameLst>
                                          <p:attrName>ppt_h</p:attrName>
                                        </p:attrNameLst>
                                      </p:cBhvr>
                                      <p:tavLst>
                                        <p:tav tm="0">
                                          <p:val>
                                            <p:strVal val="#ppt_h"/>
                                          </p:val>
                                        </p:tav>
                                        <p:tav tm="100000">
                                          <p:val>
                                            <p:strVal val="#ppt_h"/>
                                          </p:val>
                                        </p:tav>
                                      </p:tavLst>
                                    </p:anim>
                                    <p:animEffect transition="in" filter="fade">
                                      <p:cBhvr>
                                        <p:cTn id="20" dur="2000"/>
                                        <p:tgtEl>
                                          <p:spTgt spid="2"/>
                                        </p:tgtEl>
                                      </p:cBhvr>
                                    </p:animEffect>
                                  </p:childTnLst>
                                </p:cTn>
                              </p:par>
                              <p:par>
                                <p:cTn id="21" presetID="55"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3000" fill="hold"/>
                                        <p:tgtEl>
                                          <p:spTgt spid="13"/>
                                        </p:tgtEl>
                                        <p:attrNameLst>
                                          <p:attrName>ppt_w</p:attrName>
                                        </p:attrNameLst>
                                      </p:cBhvr>
                                      <p:tavLst>
                                        <p:tav tm="0">
                                          <p:val>
                                            <p:strVal val="#ppt_w*0.70"/>
                                          </p:val>
                                        </p:tav>
                                        <p:tav tm="100000">
                                          <p:val>
                                            <p:strVal val="#ppt_w"/>
                                          </p:val>
                                        </p:tav>
                                      </p:tavLst>
                                    </p:anim>
                                    <p:anim calcmode="lin" valueType="num">
                                      <p:cBhvr>
                                        <p:cTn id="24" dur="3000" fill="hold"/>
                                        <p:tgtEl>
                                          <p:spTgt spid="13"/>
                                        </p:tgtEl>
                                        <p:attrNameLst>
                                          <p:attrName>ppt_h</p:attrName>
                                        </p:attrNameLst>
                                      </p:cBhvr>
                                      <p:tavLst>
                                        <p:tav tm="0">
                                          <p:val>
                                            <p:strVal val="#ppt_h"/>
                                          </p:val>
                                        </p:tav>
                                        <p:tav tm="100000">
                                          <p:val>
                                            <p:strVal val="#ppt_h"/>
                                          </p:val>
                                        </p:tav>
                                      </p:tavLst>
                                    </p:anim>
                                    <p:animEffect transition="in" filter="fade">
                                      <p:cBhvr>
                                        <p:cTn id="25" dur="3000"/>
                                        <p:tgtEl>
                                          <p:spTgt spid="13"/>
                                        </p:tgtEl>
                                      </p:cBhvr>
                                    </p:animEffect>
                                  </p:childTnLst>
                                </p:cTn>
                              </p:par>
                            </p:childTnLst>
                          </p:cTn>
                        </p:par>
                        <p:par>
                          <p:cTn id="26" fill="hold">
                            <p:stCondLst>
                              <p:cond delay="6000"/>
                            </p:stCondLst>
                            <p:childTnLst>
                              <p:par>
                                <p:cTn id="27" presetID="55" presetClass="entr" presetSubtype="0" fill="hold" nodeType="afterEffect">
                                  <p:stCondLst>
                                    <p:cond delay="0"/>
                                  </p:stCondLst>
                                  <p:childTnLst>
                                    <p:set>
                                      <p:cBhvr>
                                        <p:cTn id="28" dur="1" fill="hold">
                                          <p:stCondLst>
                                            <p:cond delay="0"/>
                                          </p:stCondLst>
                                        </p:cTn>
                                        <p:tgtEl>
                                          <p:spTgt spid="6146"/>
                                        </p:tgtEl>
                                        <p:attrNameLst>
                                          <p:attrName>style.visibility</p:attrName>
                                        </p:attrNameLst>
                                      </p:cBhvr>
                                      <p:to>
                                        <p:strVal val="visible"/>
                                      </p:to>
                                    </p:set>
                                    <p:anim calcmode="lin" valueType="num">
                                      <p:cBhvr>
                                        <p:cTn id="29" dur="5000" fill="hold"/>
                                        <p:tgtEl>
                                          <p:spTgt spid="6146"/>
                                        </p:tgtEl>
                                        <p:attrNameLst>
                                          <p:attrName>ppt_w</p:attrName>
                                        </p:attrNameLst>
                                      </p:cBhvr>
                                      <p:tavLst>
                                        <p:tav tm="0">
                                          <p:val>
                                            <p:strVal val="#ppt_w*0.70"/>
                                          </p:val>
                                        </p:tav>
                                        <p:tav tm="100000">
                                          <p:val>
                                            <p:strVal val="#ppt_w"/>
                                          </p:val>
                                        </p:tav>
                                      </p:tavLst>
                                    </p:anim>
                                    <p:anim calcmode="lin" valueType="num">
                                      <p:cBhvr>
                                        <p:cTn id="30" dur="5000" fill="hold"/>
                                        <p:tgtEl>
                                          <p:spTgt spid="6146"/>
                                        </p:tgtEl>
                                        <p:attrNameLst>
                                          <p:attrName>ppt_h</p:attrName>
                                        </p:attrNameLst>
                                      </p:cBhvr>
                                      <p:tavLst>
                                        <p:tav tm="0">
                                          <p:val>
                                            <p:strVal val="#ppt_h"/>
                                          </p:val>
                                        </p:tav>
                                        <p:tav tm="100000">
                                          <p:val>
                                            <p:strVal val="#ppt_h"/>
                                          </p:val>
                                        </p:tav>
                                      </p:tavLst>
                                    </p:anim>
                                    <p:animEffect transition="in" filter="fade">
                                      <p:cBhvr>
                                        <p:cTn id="31" dur="5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8" grpId="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539552" y="332656"/>
            <a:ext cx="8229600" cy="1143000"/>
          </a:xfrm>
        </p:spPr>
        <p:txBody>
          <a:bodyPr/>
          <a:lstStyle/>
          <a:p>
            <a:r>
              <a:rPr lang="en-US" b="1" dirty="0" err="1"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Brüder</a:t>
            </a:r>
            <a:r>
              <a:rPr lang="en-US"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 Grimm</a:t>
            </a:r>
            <a:endParaRPr lang="ru-RU"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1026" name="Picture 2" descr="M:\Экзамен\15_0.jpg"/>
          <p:cNvPicPr>
            <a:picLocks noChangeAspect="1" noChangeArrowheads="1"/>
          </p:cNvPicPr>
          <p:nvPr/>
        </p:nvPicPr>
        <p:blipFill>
          <a:blip r:embed="rId2" cstate="print"/>
          <a:stretch>
            <a:fillRect/>
          </a:stretch>
        </p:blipFill>
        <p:spPr bwMode="auto">
          <a:xfrm>
            <a:off x="395536" y="260648"/>
            <a:ext cx="1277888" cy="1277888"/>
          </a:xfrm>
          <a:prstGeom prst="rect">
            <a:avLst/>
          </a:prstGeom>
          <a:noFill/>
        </p:spPr>
      </p:pic>
      <p:pic>
        <p:nvPicPr>
          <p:cNvPr id="4" name="Рисунок 3" descr="74917.jpg"/>
          <p:cNvPicPr>
            <a:picLocks noChangeAspect="1"/>
          </p:cNvPicPr>
          <p:nvPr/>
        </p:nvPicPr>
        <p:blipFill>
          <a:blip r:embed="rId3" cstate="print"/>
          <a:stretch>
            <a:fillRect/>
          </a:stretch>
        </p:blipFill>
        <p:spPr>
          <a:xfrm>
            <a:off x="4357686" y="1571612"/>
            <a:ext cx="3615637" cy="4429156"/>
          </a:xfrm>
          <a:prstGeom prst="rect">
            <a:avLst/>
          </a:prstGeom>
        </p:spPr>
      </p:pic>
      <p:pic>
        <p:nvPicPr>
          <p:cNvPr id="7" name="Рисунок 6" descr="74917.jpg"/>
          <p:cNvPicPr>
            <a:picLocks noChangeAspect="1"/>
          </p:cNvPicPr>
          <p:nvPr/>
        </p:nvPicPr>
        <p:blipFill>
          <a:blip r:embed="rId4" cstate="print"/>
          <a:stretch>
            <a:fillRect/>
          </a:stretch>
        </p:blipFill>
        <p:spPr>
          <a:xfrm>
            <a:off x="1000100" y="1500174"/>
            <a:ext cx="2928958" cy="4572033"/>
          </a:xfrm>
          <a:prstGeom prst="rect">
            <a:avLst/>
          </a:prstGeom>
        </p:spPr>
      </p:pic>
      <p:sp>
        <p:nvSpPr>
          <p:cNvPr id="8" name="Прямоугольник 7"/>
          <p:cNvSpPr/>
          <p:nvPr/>
        </p:nvSpPr>
        <p:spPr>
          <a:xfrm>
            <a:off x="1714480" y="6072206"/>
            <a:ext cx="6215106" cy="523220"/>
          </a:xfrm>
          <a:prstGeom prst="rect">
            <a:avLst/>
          </a:prstGeom>
        </p:spPr>
        <p:txBody>
          <a:bodyPr wrap="square">
            <a:spAutoFit/>
          </a:bodyPr>
          <a:lstStyle/>
          <a:p>
            <a:pPr algn="ctr"/>
            <a:r>
              <a:rPr lang="de-DE" sz="2800" dirty="0" smtClean="0">
                <a:latin typeface="Times New Roman" pitchFamily="18" charset="0"/>
                <a:cs typeface="Times New Roman" pitchFamily="18" charset="0"/>
              </a:rPr>
              <a:t>Brüder –Grimm –Denkmal im Hanau</a:t>
            </a: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childTnLst>
                          </p:cTn>
                        </p:par>
                        <p:par>
                          <p:cTn id="10" fill="hold">
                            <p:stCondLst>
                              <p:cond delay="3000"/>
                            </p:stCondLst>
                            <p:childTnLst>
                              <p:par>
                                <p:cTn id="11" presetID="55"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strVal val="#ppt_w*0.70"/>
                                          </p:val>
                                        </p:tav>
                                        <p:tav tm="100000">
                                          <p:val>
                                            <p:strVal val="#ppt_w"/>
                                          </p:val>
                                        </p:tav>
                                      </p:tavLst>
                                    </p:anim>
                                    <p:anim calcmode="lin" valueType="num">
                                      <p:cBhvr>
                                        <p:cTn id="14" dur="1000" fill="hold"/>
                                        <p:tgtEl>
                                          <p:spTgt spid="7"/>
                                        </p:tgtEl>
                                        <p:attrNameLst>
                                          <p:attrName>ppt_h</p:attrName>
                                        </p:attrNameLst>
                                      </p:cBhvr>
                                      <p:tavLst>
                                        <p:tav tm="0">
                                          <p:val>
                                            <p:strVal val="#ppt_h"/>
                                          </p:val>
                                        </p:tav>
                                        <p:tav tm="100000">
                                          <p:val>
                                            <p:strVal val="#ppt_h"/>
                                          </p:val>
                                        </p:tav>
                                      </p:tavLst>
                                    </p:anim>
                                    <p:animEffect transition="in" filter="fade">
                                      <p:cBhvr>
                                        <p:cTn id="15" dur="1000"/>
                                        <p:tgtEl>
                                          <p:spTgt spid="7"/>
                                        </p:tgtEl>
                                      </p:cBhvr>
                                    </p:animEffect>
                                  </p:childTnLst>
                                </p:cTn>
                              </p:par>
                            </p:childTnLst>
                          </p:cTn>
                        </p:par>
                        <p:par>
                          <p:cTn id="16" fill="hold">
                            <p:stCondLst>
                              <p:cond delay="4000"/>
                            </p:stCondLst>
                            <p:childTnLst>
                              <p:par>
                                <p:cTn id="17" presetID="55"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strVal val="#ppt_w*0.70"/>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Effect transition="in" filter="fade">
                                      <p:cBhvr>
                                        <p:cTn id="21" dur="1000"/>
                                        <p:tgtEl>
                                          <p:spTgt spid="4"/>
                                        </p:tgtEl>
                                      </p:cBhvr>
                                    </p:animEffect>
                                  </p:childTnLst>
                                </p:cTn>
                              </p:par>
                              <p:par>
                                <p:cTn id="22" presetID="55" presetClass="entr" presetSubtype="0" fill="hold" nodeType="with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 calcmode="lin" valueType="num">
                                      <p:cBhvr>
                                        <p:cTn id="24" dur="3000" fill="hold"/>
                                        <p:tgtEl>
                                          <p:spTgt spid="8">
                                            <p:txEl>
                                              <p:pRg st="0" end="0"/>
                                            </p:txEl>
                                          </p:spTgt>
                                        </p:tgtEl>
                                        <p:attrNameLst>
                                          <p:attrName>ppt_w</p:attrName>
                                        </p:attrNameLst>
                                      </p:cBhvr>
                                      <p:tavLst>
                                        <p:tav tm="0">
                                          <p:val>
                                            <p:strVal val="#ppt_w*0.70"/>
                                          </p:val>
                                        </p:tav>
                                        <p:tav tm="100000">
                                          <p:val>
                                            <p:strVal val="#ppt_w"/>
                                          </p:val>
                                        </p:tav>
                                      </p:tavLst>
                                    </p:anim>
                                    <p:anim calcmode="lin" valueType="num">
                                      <p:cBhvr>
                                        <p:cTn id="25" dur="3000" fill="hold"/>
                                        <p:tgtEl>
                                          <p:spTgt spid="8">
                                            <p:txEl>
                                              <p:pRg st="0" end="0"/>
                                            </p:txEl>
                                          </p:spTgt>
                                        </p:tgtEl>
                                        <p:attrNameLst>
                                          <p:attrName>ppt_h</p:attrName>
                                        </p:attrNameLst>
                                      </p:cBhvr>
                                      <p:tavLst>
                                        <p:tav tm="0">
                                          <p:val>
                                            <p:strVal val="#ppt_h"/>
                                          </p:val>
                                        </p:tav>
                                        <p:tav tm="100000">
                                          <p:val>
                                            <p:strVal val="#ppt_h"/>
                                          </p:val>
                                        </p:tav>
                                      </p:tavLst>
                                    </p:anim>
                                    <p:animEffect transition="in" filter="fade">
                                      <p:cBhvr>
                                        <p:cTn id="26" dur="3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539552" y="332656"/>
            <a:ext cx="8229600" cy="1143000"/>
          </a:xfrm>
        </p:spPr>
        <p:txBody>
          <a:bodyPr/>
          <a:lstStyle/>
          <a:p>
            <a:r>
              <a:rPr lang="en-US" b="1" dirty="0" err="1"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Brüder</a:t>
            </a:r>
            <a:r>
              <a:rPr lang="en-US"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 Grimm</a:t>
            </a:r>
            <a:endParaRPr lang="ru-RU"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1026" name="Picture 2" descr="M:\Экзамен\15_0.jpg"/>
          <p:cNvPicPr>
            <a:picLocks noChangeAspect="1" noChangeArrowheads="1"/>
          </p:cNvPicPr>
          <p:nvPr/>
        </p:nvPicPr>
        <p:blipFill>
          <a:blip r:embed="rId2" cstate="print"/>
          <a:stretch>
            <a:fillRect/>
          </a:stretch>
        </p:blipFill>
        <p:spPr bwMode="auto">
          <a:xfrm>
            <a:off x="395536" y="260648"/>
            <a:ext cx="1277888" cy="1277888"/>
          </a:xfrm>
          <a:prstGeom prst="rect">
            <a:avLst/>
          </a:prstGeom>
          <a:noFill/>
        </p:spPr>
      </p:pic>
      <p:pic>
        <p:nvPicPr>
          <p:cNvPr id="4" name="Рисунок 3" descr="74917.jpg"/>
          <p:cNvPicPr>
            <a:picLocks noChangeAspect="1"/>
          </p:cNvPicPr>
          <p:nvPr/>
        </p:nvPicPr>
        <p:blipFill>
          <a:blip r:embed="rId3" cstate="print"/>
          <a:stretch>
            <a:fillRect/>
          </a:stretch>
        </p:blipFill>
        <p:spPr>
          <a:xfrm>
            <a:off x="1196973" y="1428736"/>
            <a:ext cx="6964367" cy="5215867"/>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childTnLst>
                          </p:cTn>
                        </p:par>
                        <p:par>
                          <p:cTn id="10" fill="hold">
                            <p:stCondLst>
                              <p:cond delay="3000"/>
                            </p:stCondLst>
                            <p:childTnLst>
                              <p:par>
                                <p:cTn id="11" presetID="55"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2000" fill="hold"/>
                                        <p:tgtEl>
                                          <p:spTgt spid="4"/>
                                        </p:tgtEl>
                                        <p:attrNameLst>
                                          <p:attrName>ppt_w</p:attrName>
                                        </p:attrNameLst>
                                      </p:cBhvr>
                                      <p:tavLst>
                                        <p:tav tm="0">
                                          <p:val>
                                            <p:strVal val="#ppt_w*0.70"/>
                                          </p:val>
                                        </p:tav>
                                        <p:tav tm="100000">
                                          <p:val>
                                            <p:strVal val="#ppt_w"/>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animEffect transition="in" filter="fade">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332656"/>
            <a:ext cx="8229600" cy="1143000"/>
          </a:xfrm>
        </p:spPr>
        <p:txBody>
          <a:bodyPr>
            <a:scene3d>
              <a:camera prst="orthographicFront"/>
              <a:lightRig rig="soft" dir="t">
                <a:rot lat="0" lon="0" rev="10800000"/>
              </a:lightRig>
            </a:scene3d>
            <a:sp3d>
              <a:bevelT w="27940" h="12700"/>
              <a:contourClr>
                <a:srgbClr val="DDDDDD"/>
              </a:contourClr>
            </a:sp3d>
          </a:bodyPr>
          <a:lstStyle/>
          <a:p>
            <a:r>
              <a:rPr lang="en-US" b="1" spc="150" dirty="0" smtClean="0">
                <a:ln w="11430">
                  <a:solidFill>
                    <a:srgbClr val="FFFF00"/>
                  </a:solidFill>
                </a:ln>
                <a:solidFill>
                  <a:srgbClr val="F8F8F8"/>
                </a:solidFill>
                <a:effectLst>
                  <a:outerShdw blurRad="25400" algn="tl" rotWithShape="0">
                    <a:srgbClr val="000000">
                      <a:alpha val="43000"/>
                    </a:srgbClr>
                  </a:outerShdw>
                </a:effectLst>
                <a:latin typeface="Algerian" pitchFamily="82" charset="0"/>
              </a:rPr>
              <a:t>STEINAU</a:t>
            </a:r>
            <a:endParaRPr lang="ru-RU" b="1" spc="150" dirty="0">
              <a:ln w="11430">
                <a:solidFill>
                  <a:srgbClr val="FFFF00"/>
                </a:solidFill>
              </a:ln>
              <a:solidFill>
                <a:srgbClr val="F8F8F8"/>
              </a:solidFill>
              <a:effectLst>
                <a:outerShdw blurRad="25400" algn="tl" rotWithShape="0">
                  <a:srgbClr val="000000">
                    <a:alpha val="43000"/>
                  </a:srgbClr>
                </a:outerShdw>
              </a:effectLst>
            </a:endParaRPr>
          </a:p>
        </p:txBody>
      </p:sp>
      <p:sp>
        <p:nvSpPr>
          <p:cNvPr id="4" name="Номер слайда 3"/>
          <p:cNvSpPr>
            <a:spLocks noGrp="1"/>
          </p:cNvSpPr>
          <p:nvPr>
            <p:ph type="sldNum" sz="quarter" idx="12"/>
          </p:nvPr>
        </p:nvSpPr>
        <p:spPr/>
        <p:txBody>
          <a:bodyPr/>
          <a:lstStyle/>
          <a:p>
            <a:pPr>
              <a:defRPr/>
            </a:pPr>
            <a:fld id="{B38F5FA2-6736-4724-B446-7CEDC54EAF73}" type="slidenum">
              <a:rPr lang="ru-RU" smtClean="0"/>
              <a:pPr>
                <a:defRPr/>
              </a:pPr>
              <a:t>63</a:t>
            </a:fld>
            <a:endParaRPr lang="ru-RU"/>
          </a:p>
        </p:txBody>
      </p:sp>
      <p:pic>
        <p:nvPicPr>
          <p:cNvPr id="1026" name="Picture 2" descr="M:\Экзамен\Stuttgart_SchlossSolitude.jpg"/>
          <p:cNvPicPr>
            <a:picLocks noChangeAspect="1" noChangeArrowheads="1"/>
          </p:cNvPicPr>
          <p:nvPr/>
        </p:nvPicPr>
        <p:blipFill>
          <a:blip r:embed="rId2" cstate="print"/>
          <a:stretch>
            <a:fillRect/>
          </a:stretch>
        </p:blipFill>
        <p:spPr bwMode="auto">
          <a:xfrm>
            <a:off x="500034" y="500042"/>
            <a:ext cx="1190071" cy="158853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Заголовок 1"/>
          <p:cNvSpPr txBox="1">
            <a:spLocks/>
          </p:cNvSpPr>
          <p:nvPr/>
        </p:nvSpPr>
        <p:spPr bwMode="auto">
          <a:xfrm>
            <a:off x="619944" y="41304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cene3d>
              <a:camera prst="orthographicFront"/>
              <a:lightRig rig="soft" dir="t">
                <a:rot lat="0" lon="0" rev="10800000"/>
              </a:lightRig>
            </a:scene3d>
            <a:sp3d>
              <a:bevelT w="27940" h="12700"/>
              <a:contourClr>
                <a:srgbClr val="DDDDDD"/>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4400" b="1" i="0" u="none" strike="noStrike" kern="1200" cap="none" spc="150" normalizeH="0" baseline="0" noProof="0" dirty="0">
              <a:ln w="11430">
                <a:solidFill>
                  <a:srgbClr val="FF0000"/>
                </a:solidFill>
              </a:ln>
              <a:solidFill>
                <a:srgbClr val="F8F8F8"/>
              </a:solidFill>
              <a:effectLst>
                <a:outerShdw blurRad="25400" algn="tl" rotWithShape="0">
                  <a:srgbClr val="000000">
                    <a:alpha val="43000"/>
                  </a:srgbClr>
                </a:outerShdw>
              </a:effectLst>
              <a:uLnTx/>
              <a:uFillTx/>
              <a:latin typeface="+mj-lt"/>
              <a:ea typeface="+mj-ea"/>
              <a:cs typeface="+mj-cs"/>
            </a:endParaRPr>
          </a:p>
        </p:txBody>
      </p:sp>
      <p:pic>
        <p:nvPicPr>
          <p:cNvPr id="3" name="Picture 2" descr="M:\Экзамен\Полина\537px-Behringer_-_Wilhelm_Hauff_1826.jpg"/>
          <p:cNvPicPr>
            <a:picLocks noChangeAspect="1" noChangeArrowheads="1"/>
          </p:cNvPicPr>
          <p:nvPr/>
        </p:nvPicPr>
        <p:blipFill>
          <a:blip r:embed="rId3" cstate="print"/>
          <a:stretch>
            <a:fillRect/>
          </a:stretch>
        </p:blipFill>
        <p:spPr bwMode="auto">
          <a:xfrm>
            <a:off x="214282" y="1785926"/>
            <a:ext cx="3652500" cy="243281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1" name="Picture 2" descr="M:\Экзамен\Полина\537px-Behringer_-_Wilhelm_Hauff_1826.jpg"/>
          <p:cNvPicPr>
            <a:picLocks noChangeAspect="1" noChangeArrowheads="1"/>
          </p:cNvPicPr>
          <p:nvPr/>
        </p:nvPicPr>
        <p:blipFill>
          <a:blip r:embed="rId4" cstate="print"/>
          <a:stretch>
            <a:fillRect/>
          </a:stretch>
        </p:blipFill>
        <p:spPr bwMode="auto">
          <a:xfrm>
            <a:off x="611560" y="4268864"/>
            <a:ext cx="3274590" cy="221637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Picture 2" descr="M:\Экзамен\Полина\537px-Behringer_-_Wilhelm_Hauff_1826.jpg"/>
          <p:cNvPicPr>
            <a:picLocks noChangeAspect="1" noChangeArrowheads="1"/>
          </p:cNvPicPr>
          <p:nvPr/>
        </p:nvPicPr>
        <p:blipFill>
          <a:blip r:embed="rId5" cstate="print"/>
          <a:stretch>
            <a:fillRect/>
          </a:stretch>
        </p:blipFill>
        <p:spPr bwMode="auto">
          <a:xfrm>
            <a:off x="4357686" y="4721934"/>
            <a:ext cx="3206104" cy="213606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2" descr="M:\Экзамен\Полина\537px-Behringer_-_Wilhelm_Hauff_1826.jpg"/>
          <p:cNvPicPr>
            <a:picLocks noChangeAspect="1" noChangeArrowheads="1"/>
          </p:cNvPicPr>
          <p:nvPr/>
        </p:nvPicPr>
        <p:blipFill>
          <a:blip r:embed="rId6" cstate="print"/>
          <a:stretch>
            <a:fillRect/>
          </a:stretch>
        </p:blipFill>
        <p:spPr bwMode="auto">
          <a:xfrm>
            <a:off x="7215206" y="3643314"/>
            <a:ext cx="1141404" cy="241993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3" name="Рисунок 12" descr="1.JPG"/>
          <p:cNvPicPr>
            <a:picLocks noChangeAspect="1"/>
          </p:cNvPicPr>
          <p:nvPr/>
        </p:nvPicPr>
        <p:blipFill>
          <a:blip r:embed="rId7" cstate="print"/>
          <a:stretch>
            <a:fillRect/>
          </a:stretch>
        </p:blipFill>
        <p:spPr>
          <a:xfrm>
            <a:off x="3428992" y="1428736"/>
            <a:ext cx="3128529" cy="3515564"/>
          </a:xfrm>
          <a:prstGeom prst="rect">
            <a:avLst/>
          </a:prstGeom>
        </p:spPr>
      </p:pic>
      <p:pic>
        <p:nvPicPr>
          <p:cNvPr id="10" name="Picture 2" descr="M:\Экзамен\Полина\537px-Behringer_-_Wilhelm_Hauff_1826.jpg"/>
          <p:cNvPicPr>
            <a:picLocks noChangeAspect="1" noChangeArrowheads="1"/>
          </p:cNvPicPr>
          <p:nvPr/>
        </p:nvPicPr>
        <p:blipFill>
          <a:blip r:embed="rId8" cstate="print"/>
          <a:stretch>
            <a:fillRect/>
          </a:stretch>
        </p:blipFill>
        <p:spPr bwMode="auto">
          <a:xfrm rot="307328">
            <a:off x="6274808" y="381451"/>
            <a:ext cx="2280356" cy="304047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p:cTn id="7" dur="3000" fill="hold"/>
                                        <p:tgtEl>
                                          <p:spTgt spid="8"/>
                                        </p:tgtEl>
                                        <p:attrNameLst>
                                          <p:attrName>ppt_w</p:attrName>
                                        </p:attrNameLst>
                                      </p:cBhvr>
                                      <p:tavLst>
                                        <p:tav tm="0">
                                          <p:val>
                                            <p:strVal val="#ppt_w*0.70"/>
                                          </p:val>
                                        </p:tav>
                                        <p:tav tm="100000">
                                          <p:val>
                                            <p:strVal val="#ppt_w"/>
                                          </p:val>
                                        </p:tav>
                                      </p:tavLst>
                                    </p:anim>
                                    <p:anim calcmode="lin" valueType="num">
                                      <p:cBhvr>
                                        <p:cTn id="8" dur="3000" fill="hold"/>
                                        <p:tgtEl>
                                          <p:spTgt spid="8"/>
                                        </p:tgtEl>
                                        <p:attrNameLst>
                                          <p:attrName>ppt_h</p:attrName>
                                        </p:attrNameLst>
                                      </p:cBhvr>
                                      <p:tavLst>
                                        <p:tav tm="0">
                                          <p:val>
                                            <p:strVal val="#ppt_h"/>
                                          </p:val>
                                        </p:tav>
                                        <p:tav tm="100000">
                                          <p:val>
                                            <p:strVal val="#ppt_h"/>
                                          </p:val>
                                        </p:tav>
                                      </p:tavLst>
                                    </p:anim>
                                    <p:animEffect transition="in" filter="fade">
                                      <p:cBhvr>
                                        <p:cTn id="9" dur="3000"/>
                                        <p:tgtEl>
                                          <p:spTgt spid="8"/>
                                        </p:tgtEl>
                                      </p:cBhvr>
                                    </p:animEffect>
                                  </p:childTnLst>
                                </p:cTn>
                              </p:par>
                            </p:childTnLst>
                          </p:cTn>
                        </p:par>
                        <p:par>
                          <p:cTn id="10" fill="hold">
                            <p:stCondLst>
                              <p:cond delay="3000"/>
                            </p:stCondLst>
                            <p:childTnLst>
                              <p:par>
                                <p:cTn id="11" presetID="53"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2000" fill="hold"/>
                                        <p:tgtEl>
                                          <p:spTgt spid="13"/>
                                        </p:tgtEl>
                                        <p:attrNameLst>
                                          <p:attrName>ppt_w</p:attrName>
                                        </p:attrNameLst>
                                      </p:cBhvr>
                                      <p:tavLst>
                                        <p:tav tm="0">
                                          <p:val>
                                            <p:fltVal val="0"/>
                                          </p:val>
                                        </p:tav>
                                        <p:tav tm="100000">
                                          <p:val>
                                            <p:strVal val="#ppt_w"/>
                                          </p:val>
                                        </p:tav>
                                      </p:tavLst>
                                    </p:anim>
                                    <p:anim calcmode="lin" valueType="num">
                                      <p:cBhvr>
                                        <p:cTn id="14" dur="2000" fill="hold"/>
                                        <p:tgtEl>
                                          <p:spTgt spid="13"/>
                                        </p:tgtEl>
                                        <p:attrNameLst>
                                          <p:attrName>ppt_h</p:attrName>
                                        </p:attrNameLst>
                                      </p:cBhvr>
                                      <p:tavLst>
                                        <p:tav tm="0">
                                          <p:val>
                                            <p:fltVal val="0"/>
                                          </p:val>
                                        </p:tav>
                                        <p:tav tm="100000">
                                          <p:val>
                                            <p:strVal val="#ppt_h"/>
                                          </p:val>
                                        </p:tav>
                                      </p:tavLst>
                                    </p:anim>
                                    <p:animEffect transition="in" filter="fade">
                                      <p:cBhvr>
                                        <p:cTn id="15" dur="2000"/>
                                        <p:tgtEl>
                                          <p:spTgt spid="13"/>
                                        </p:tgtEl>
                                      </p:cBhvr>
                                    </p:animEffect>
                                  </p:childTnLst>
                                </p:cTn>
                              </p:par>
                            </p:childTnLst>
                          </p:cTn>
                        </p:par>
                        <p:par>
                          <p:cTn id="16" fill="hold">
                            <p:stCondLst>
                              <p:cond delay="5000"/>
                            </p:stCondLst>
                            <p:childTnLst>
                              <p:par>
                                <p:cTn id="17" presetID="55" presetClass="exit" presetSubtype="0" fill="hold" nodeType="afterEffect">
                                  <p:stCondLst>
                                    <p:cond delay="0"/>
                                  </p:stCondLst>
                                  <p:childTnLst>
                                    <p:anim calcmode="lin" valueType="num">
                                      <p:cBhvr>
                                        <p:cTn id="18" dur="5000"/>
                                        <p:tgtEl>
                                          <p:spTgt spid="13"/>
                                        </p:tgtEl>
                                        <p:attrNameLst>
                                          <p:attrName>ppt_w</p:attrName>
                                        </p:attrNameLst>
                                      </p:cBhvr>
                                      <p:tavLst>
                                        <p:tav tm="0">
                                          <p:val>
                                            <p:strVal val="ppt_w"/>
                                          </p:val>
                                        </p:tav>
                                        <p:tav tm="100000">
                                          <p:val>
                                            <p:strVal val="ppt_w*0.70"/>
                                          </p:val>
                                        </p:tav>
                                      </p:tavLst>
                                    </p:anim>
                                    <p:anim calcmode="lin" valueType="num">
                                      <p:cBhvr>
                                        <p:cTn id="19" dur="5000"/>
                                        <p:tgtEl>
                                          <p:spTgt spid="13"/>
                                        </p:tgtEl>
                                        <p:attrNameLst>
                                          <p:attrName>ppt_h</p:attrName>
                                        </p:attrNameLst>
                                      </p:cBhvr>
                                      <p:tavLst>
                                        <p:tav tm="0">
                                          <p:val>
                                            <p:strVal val="ppt_h"/>
                                          </p:val>
                                        </p:tav>
                                        <p:tav tm="100000">
                                          <p:val>
                                            <p:strVal val="ppt_h"/>
                                          </p:val>
                                        </p:tav>
                                      </p:tavLst>
                                    </p:anim>
                                    <p:animEffect transition="out" filter="fade">
                                      <p:cBhvr>
                                        <p:cTn id="20" dur="5000"/>
                                        <p:tgtEl>
                                          <p:spTgt spid="13"/>
                                        </p:tgtEl>
                                      </p:cBhvr>
                                    </p:animEffect>
                                    <p:set>
                                      <p:cBhvr>
                                        <p:cTn id="21" dur="1" fill="hold">
                                          <p:stCondLst>
                                            <p:cond delay="4999"/>
                                          </p:stCondLst>
                                        </p:cTn>
                                        <p:tgtEl>
                                          <p:spTgt spid="13"/>
                                        </p:tgtEl>
                                        <p:attrNameLst>
                                          <p:attrName>style.visibility</p:attrName>
                                        </p:attrNameLst>
                                      </p:cBhvr>
                                      <p:to>
                                        <p:strVal val="hidden"/>
                                      </p:to>
                                    </p:set>
                                  </p:childTnLst>
                                </p:cTn>
                              </p:par>
                              <p:par>
                                <p:cTn id="22" presetID="55" presetClass="exit" presetSubtype="0" fill="hold" grpId="1" nodeType="withEffect" nodePh="1">
                                  <p:stCondLst>
                                    <p:cond delay="0"/>
                                  </p:stCondLst>
                                  <p:endCondLst>
                                    <p:cond evt="begin" delay="0">
                                      <p:tn val="22"/>
                                    </p:cond>
                                  </p:endCondLst>
                                  <p:childTnLst>
                                    <p:anim calcmode="lin" valueType="num">
                                      <p:cBhvr>
                                        <p:cTn id="23" dur="3000"/>
                                        <p:tgtEl>
                                          <p:spTgt spid="8"/>
                                        </p:tgtEl>
                                        <p:attrNameLst>
                                          <p:attrName>ppt_w</p:attrName>
                                        </p:attrNameLst>
                                      </p:cBhvr>
                                      <p:tavLst>
                                        <p:tav tm="0">
                                          <p:val>
                                            <p:strVal val="ppt_w"/>
                                          </p:val>
                                        </p:tav>
                                        <p:tav tm="100000">
                                          <p:val>
                                            <p:strVal val="ppt_w*0.70"/>
                                          </p:val>
                                        </p:tav>
                                      </p:tavLst>
                                    </p:anim>
                                    <p:anim calcmode="lin" valueType="num">
                                      <p:cBhvr>
                                        <p:cTn id="24" dur="3000"/>
                                        <p:tgtEl>
                                          <p:spTgt spid="8"/>
                                        </p:tgtEl>
                                        <p:attrNameLst>
                                          <p:attrName>ppt_h</p:attrName>
                                        </p:attrNameLst>
                                      </p:cBhvr>
                                      <p:tavLst>
                                        <p:tav tm="0">
                                          <p:val>
                                            <p:strVal val="ppt_h"/>
                                          </p:val>
                                        </p:tav>
                                        <p:tav tm="100000">
                                          <p:val>
                                            <p:strVal val="ppt_h"/>
                                          </p:val>
                                        </p:tav>
                                      </p:tavLst>
                                    </p:anim>
                                    <p:animEffect transition="out" filter="fade">
                                      <p:cBhvr>
                                        <p:cTn id="25" dur="3000"/>
                                        <p:tgtEl>
                                          <p:spTgt spid="8"/>
                                        </p:tgtEl>
                                      </p:cBhvr>
                                    </p:animEffect>
                                    <p:set>
                                      <p:cBhvr>
                                        <p:cTn id="26" dur="1" fill="hold">
                                          <p:stCondLst>
                                            <p:cond delay="2999"/>
                                          </p:stCondLst>
                                        </p:cTn>
                                        <p:tgtEl>
                                          <p:spTgt spid="8"/>
                                        </p:tgtEl>
                                        <p:attrNameLst>
                                          <p:attrName>style.visibility</p:attrName>
                                        </p:attrNameLst>
                                      </p:cBhvr>
                                      <p:to>
                                        <p:strVal val="hidden"/>
                                      </p:to>
                                    </p:set>
                                  </p:childTnLst>
                                </p:cTn>
                              </p:par>
                            </p:childTnLst>
                          </p:cTn>
                        </p:par>
                        <p:par>
                          <p:cTn id="27" fill="hold">
                            <p:stCondLst>
                              <p:cond delay="10000"/>
                            </p:stCondLst>
                            <p:childTnLst>
                              <p:par>
                                <p:cTn id="28" presetID="55" presetClass="entr" presetSubtype="0" fill="hold" grpId="0" nodeType="after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2000" fill="hold"/>
                                        <p:tgtEl>
                                          <p:spTgt spid="2"/>
                                        </p:tgtEl>
                                        <p:attrNameLst>
                                          <p:attrName>ppt_w</p:attrName>
                                        </p:attrNameLst>
                                      </p:cBhvr>
                                      <p:tavLst>
                                        <p:tav tm="0">
                                          <p:val>
                                            <p:strVal val="#ppt_w*0.70"/>
                                          </p:val>
                                        </p:tav>
                                        <p:tav tm="100000">
                                          <p:val>
                                            <p:strVal val="#ppt_w"/>
                                          </p:val>
                                        </p:tav>
                                      </p:tavLst>
                                    </p:anim>
                                    <p:anim calcmode="lin" valueType="num">
                                      <p:cBhvr>
                                        <p:cTn id="31" dur="2000" fill="hold"/>
                                        <p:tgtEl>
                                          <p:spTgt spid="2"/>
                                        </p:tgtEl>
                                        <p:attrNameLst>
                                          <p:attrName>ppt_h</p:attrName>
                                        </p:attrNameLst>
                                      </p:cBhvr>
                                      <p:tavLst>
                                        <p:tav tm="0">
                                          <p:val>
                                            <p:strVal val="#ppt_h"/>
                                          </p:val>
                                        </p:tav>
                                        <p:tav tm="100000">
                                          <p:val>
                                            <p:strVal val="#ppt_h"/>
                                          </p:val>
                                        </p:tav>
                                      </p:tavLst>
                                    </p:anim>
                                    <p:animEffect transition="in" filter="fade">
                                      <p:cBhvr>
                                        <p:cTn id="32" dur="2000"/>
                                        <p:tgtEl>
                                          <p:spTgt spid="2"/>
                                        </p:tgtEl>
                                      </p:cBhvr>
                                    </p:animEffect>
                                  </p:childTnLst>
                                </p:cTn>
                              </p:par>
                              <p:par>
                                <p:cTn id="33" presetID="55" presetClass="entr" presetSubtype="0" fill="hold" nodeType="withEffect">
                                  <p:stCondLst>
                                    <p:cond delay="0"/>
                                  </p:stCondLst>
                                  <p:childTnLst>
                                    <p:set>
                                      <p:cBhvr>
                                        <p:cTn id="34" dur="1" fill="hold">
                                          <p:stCondLst>
                                            <p:cond delay="0"/>
                                          </p:stCondLst>
                                        </p:cTn>
                                        <p:tgtEl>
                                          <p:spTgt spid="1026"/>
                                        </p:tgtEl>
                                        <p:attrNameLst>
                                          <p:attrName>style.visibility</p:attrName>
                                        </p:attrNameLst>
                                      </p:cBhvr>
                                      <p:to>
                                        <p:strVal val="visible"/>
                                      </p:to>
                                    </p:set>
                                    <p:anim calcmode="lin" valueType="num">
                                      <p:cBhvr>
                                        <p:cTn id="35" dur="2000" fill="hold"/>
                                        <p:tgtEl>
                                          <p:spTgt spid="1026"/>
                                        </p:tgtEl>
                                        <p:attrNameLst>
                                          <p:attrName>ppt_w</p:attrName>
                                        </p:attrNameLst>
                                      </p:cBhvr>
                                      <p:tavLst>
                                        <p:tav tm="0">
                                          <p:val>
                                            <p:strVal val="#ppt_w*0.70"/>
                                          </p:val>
                                        </p:tav>
                                        <p:tav tm="100000">
                                          <p:val>
                                            <p:strVal val="#ppt_w"/>
                                          </p:val>
                                        </p:tav>
                                      </p:tavLst>
                                    </p:anim>
                                    <p:anim calcmode="lin" valueType="num">
                                      <p:cBhvr>
                                        <p:cTn id="36" dur="2000" fill="hold"/>
                                        <p:tgtEl>
                                          <p:spTgt spid="1026"/>
                                        </p:tgtEl>
                                        <p:attrNameLst>
                                          <p:attrName>ppt_h</p:attrName>
                                        </p:attrNameLst>
                                      </p:cBhvr>
                                      <p:tavLst>
                                        <p:tav tm="0">
                                          <p:val>
                                            <p:strVal val="#ppt_h"/>
                                          </p:val>
                                        </p:tav>
                                        <p:tav tm="100000">
                                          <p:val>
                                            <p:strVal val="#ppt_h"/>
                                          </p:val>
                                        </p:tav>
                                      </p:tavLst>
                                    </p:anim>
                                    <p:animEffect transition="in" filter="fade">
                                      <p:cBhvr>
                                        <p:cTn id="37" dur="2000"/>
                                        <p:tgtEl>
                                          <p:spTgt spid="1026"/>
                                        </p:tgtEl>
                                      </p:cBhvr>
                                    </p:animEffect>
                                  </p:childTnLst>
                                </p:cTn>
                              </p:par>
                            </p:childTnLst>
                          </p:cTn>
                        </p:par>
                        <p:par>
                          <p:cTn id="38" fill="hold">
                            <p:stCondLst>
                              <p:cond delay="12000"/>
                            </p:stCondLst>
                            <p:childTnLst>
                              <p:par>
                                <p:cTn id="39" presetID="55" presetClass="entr" presetSubtype="0" fill="hold" nodeType="after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p:cTn id="41" dur="2000" fill="hold"/>
                                        <p:tgtEl>
                                          <p:spTgt spid="3"/>
                                        </p:tgtEl>
                                        <p:attrNameLst>
                                          <p:attrName>ppt_w</p:attrName>
                                        </p:attrNameLst>
                                      </p:cBhvr>
                                      <p:tavLst>
                                        <p:tav tm="0">
                                          <p:val>
                                            <p:strVal val="#ppt_w*0.70"/>
                                          </p:val>
                                        </p:tav>
                                        <p:tav tm="100000">
                                          <p:val>
                                            <p:strVal val="#ppt_w"/>
                                          </p:val>
                                        </p:tav>
                                      </p:tavLst>
                                    </p:anim>
                                    <p:anim calcmode="lin" valueType="num">
                                      <p:cBhvr>
                                        <p:cTn id="42" dur="2000" fill="hold"/>
                                        <p:tgtEl>
                                          <p:spTgt spid="3"/>
                                        </p:tgtEl>
                                        <p:attrNameLst>
                                          <p:attrName>ppt_h</p:attrName>
                                        </p:attrNameLst>
                                      </p:cBhvr>
                                      <p:tavLst>
                                        <p:tav tm="0">
                                          <p:val>
                                            <p:strVal val="#ppt_h"/>
                                          </p:val>
                                        </p:tav>
                                        <p:tav tm="100000">
                                          <p:val>
                                            <p:strVal val="#ppt_h"/>
                                          </p:val>
                                        </p:tav>
                                      </p:tavLst>
                                    </p:anim>
                                    <p:animEffect transition="in" filter="fade">
                                      <p:cBhvr>
                                        <p:cTn id="43" dur="2000"/>
                                        <p:tgtEl>
                                          <p:spTgt spid="3"/>
                                        </p:tgtEl>
                                      </p:cBhvr>
                                    </p:animEffect>
                                  </p:childTnLst>
                                </p:cTn>
                              </p:par>
                            </p:childTnLst>
                          </p:cTn>
                        </p:par>
                        <p:par>
                          <p:cTn id="44" fill="hold">
                            <p:stCondLst>
                              <p:cond delay="14000"/>
                            </p:stCondLst>
                            <p:childTnLst>
                              <p:par>
                                <p:cTn id="45" presetID="55" presetClass="entr" presetSubtype="0" fill="hold" nodeType="after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2000" fill="hold"/>
                                        <p:tgtEl>
                                          <p:spTgt spid="10"/>
                                        </p:tgtEl>
                                        <p:attrNameLst>
                                          <p:attrName>ppt_w</p:attrName>
                                        </p:attrNameLst>
                                      </p:cBhvr>
                                      <p:tavLst>
                                        <p:tav tm="0">
                                          <p:val>
                                            <p:strVal val="#ppt_w*0.70"/>
                                          </p:val>
                                        </p:tav>
                                        <p:tav tm="100000">
                                          <p:val>
                                            <p:strVal val="#ppt_w"/>
                                          </p:val>
                                        </p:tav>
                                      </p:tavLst>
                                    </p:anim>
                                    <p:anim calcmode="lin" valueType="num">
                                      <p:cBhvr>
                                        <p:cTn id="48" dur="2000" fill="hold"/>
                                        <p:tgtEl>
                                          <p:spTgt spid="10"/>
                                        </p:tgtEl>
                                        <p:attrNameLst>
                                          <p:attrName>ppt_h</p:attrName>
                                        </p:attrNameLst>
                                      </p:cBhvr>
                                      <p:tavLst>
                                        <p:tav tm="0">
                                          <p:val>
                                            <p:strVal val="#ppt_h"/>
                                          </p:val>
                                        </p:tav>
                                        <p:tav tm="100000">
                                          <p:val>
                                            <p:strVal val="#ppt_h"/>
                                          </p:val>
                                        </p:tav>
                                      </p:tavLst>
                                    </p:anim>
                                    <p:animEffect transition="in" filter="fade">
                                      <p:cBhvr>
                                        <p:cTn id="49" dur="2000"/>
                                        <p:tgtEl>
                                          <p:spTgt spid="10"/>
                                        </p:tgtEl>
                                      </p:cBhvr>
                                    </p:animEffect>
                                  </p:childTnLst>
                                </p:cTn>
                              </p:par>
                            </p:childTnLst>
                          </p:cTn>
                        </p:par>
                        <p:par>
                          <p:cTn id="50" fill="hold">
                            <p:stCondLst>
                              <p:cond delay="16000"/>
                            </p:stCondLst>
                            <p:childTnLst>
                              <p:par>
                                <p:cTn id="51" presetID="55" presetClass="entr" presetSubtype="0" fill="hold" nodeType="after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2000" fill="hold"/>
                                        <p:tgtEl>
                                          <p:spTgt spid="9"/>
                                        </p:tgtEl>
                                        <p:attrNameLst>
                                          <p:attrName>ppt_w</p:attrName>
                                        </p:attrNameLst>
                                      </p:cBhvr>
                                      <p:tavLst>
                                        <p:tav tm="0">
                                          <p:val>
                                            <p:strVal val="#ppt_w*0.70"/>
                                          </p:val>
                                        </p:tav>
                                        <p:tav tm="100000">
                                          <p:val>
                                            <p:strVal val="#ppt_w"/>
                                          </p:val>
                                        </p:tav>
                                      </p:tavLst>
                                    </p:anim>
                                    <p:anim calcmode="lin" valueType="num">
                                      <p:cBhvr>
                                        <p:cTn id="54" dur="2000" fill="hold"/>
                                        <p:tgtEl>
                                          <p:spTgt spid="9"/>
                                        </p:tgtEl>
                                        <p:attrNameLst>
                                          <p:attrName>ppt_h</p:attrName>
                                        </p:attrNameLst>
                                      </p:cBhvr>
                                      <p:tavLst>
                                        <p:tav tm="0">
                                          <p:val>
                                            <p:strVal val="#ppt_h"/>
                                          </p:val>
                                        </p:tav>
                                        <p:tav tm="100000">
                                          <p:val>
                                            <p:strVal val="#ppt_h"/>
                                          </p:val>
                                        </p:tav>
                                      </p:tavLst>
                                    </p:anim>
                                    <p:animEffect transition="in" filter="fade">
                                      <p:cBhvr>
                                        <p:cTn id="55" dur="2000"/>
                                        <p:tgtEl>
                                          <p:spTgt spid="9"/>
                                        </p:tgtEl>
                                      </p:cBhvr>
                                    </p:animEffect>
                                  </p:childTnLst>
                                </p:cTn>
                              </p:par>
                            </p:childTnLst>
                          </p:cTn>
                        </p:par>
                        <p:par>
                          <p:cTn id="56" fill="hold">
                            <p:stCondLst>
                              <p:cond delay="18000"/>
                            </p:stCondLst>
                            <p:childTnLst>
                              <p:par>
                                <p:cTn id="57" presetID="55" presetClass="entr" presetSubtype="0" fill="hold" nodeType="after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p:cTn id="59" dur="2000" fill="hold"/>
                                        <p:tgtEl>
                                          <p:spTgt spid="11"/>
                                        </p:tgtEl>
                                        <p:attrNameLst>
                                          <p:attrName>ppt_w</p:attrName>
                                        </p:attrNameLst>
                                      </p:cBhvr>
                                      <p:tavLst>
                                        <p:tav tm="0">
                                          <p:val>
                                            <p:strVal val="#ppt_w*0.70"/>
                                          </p:val>
                                        </p:tav>
                                        <p:tav tm="100000">
                                          <p:val>
                                            <p:strVal val="#ppt_w"/>
                                          </p:val>
                                        </p:tav>
                                      </p:tavLst>
                                    </p:anim>
                                    <p:anim calcmode="lin" valueType="num">
                                      <p:cBhvr>
                                        <p:cTn id="60" dur="2000" fill="hold"/>
                                        <p:tgtEl>
                                          <p:spTgt spid="11"/>
                                        </p:tgtEl>
                                        <p:attrNameLst>
                                          <p:attrName>ppt_h</p:attrName>
                                        </p:attrNameLst>
                                      </p:cBhvr>
                                      <p:tavLst>
                                        <p:tav tm="0">
                                          <p:val>
                                            <p:strVal val="#ppt_h"/>
                                          </p:val>
                                        </p:tav>
                                        <p:tav tm="100000">
                                          <p:val>
                                            <p:strVal val="#ppt_h"/>
                                          </p:val>
                                        </p:tav>
                                      </p:tavLst>
                                    </p:anim>
                                    <p:animEffect transition="in" filter="fade">
                                      <p:cBhvr>
                                        <p:cTn id="61" dur="2000"/>
                                        <p:tgtEl>
                                          <p:spTgt spid="11"/>
                                        </p:tgtEl>
                                      </p:cBhvr>
                                    </p:animEffect>
                                  </p:childTnLst>
                                </p:cTn>
                              </p:par>
                            </p:childTnLst>
                          </p:cTn>
                        </p:par>
                        <p:par>
                          <p:cTn id="62" fill="hold">
                            <p:stCondLst>
                              <p:cond delay="20000"/>
                            </p:stCondLst>
                            <p:childTnLst>
                              <p:par>
                                <p:cTn id="63" presetID="55" presetClass="entr" presetSubtype="0" fill="hold" nodeType="afterEffect">
                                  <p:stCondLst>
                                    <p:cond delay="0"/>
                                  </p:stCondLst>
                                  <p:childTnLst>
                                    <p:set>
                                      <p:cBhvr>
                                        <p:cTn id="64" dur="1" fill="hold">
                                          <p:stCondLst>
                                            <p:cond delay="0"/>
                                          </p:stCondLst>
                                        </p:cTn>
                                        <p:tgtEl>
                                          <p:spTgt spid="12"/>
                                        </p:tgtEl>
                                        <p:attrNameLst>
                                          <p:attrName>style.visibility</p:attrName>
                                        </p:attrNameLst>
                                      </p:cBhvr>
                                      <p:to>
                                        <p:strVal val="visible"/>
                                      </p:to>
                                    </p:set>
                                    <p:anim calcmode="lin" valueType="num">
                                      <p:cBhvr>
                                        <p:cTn id="65" dur="2000" fill="hold"/>
                                        <p:tgtEl>
                                          <p:spTgt spid="12"/>
                                        </p:tgtEl>
                                        <p:attrNameLst>
                                          <p:attrName>ppt_w</p:attrName>
                                        </p:attrNameLst>
                                      </p:cBhvr>
                                      <p:tavLst>
                                        <p:tav tm="0">
                                          <p:val>
                                            <p:strVal val="#ppt_w*0.70"/>
                                          </p:val>
                                        </p:tav>
                                        <p:tav tm="100000">
                                          <p:val>
                                            <p:strVal val="#ppt_w"/>
                                          </p:val>
                                        </p:tav>
                                      </p:tavLst>
                                    </p:anim>
                                    <p:anim calcmode="lin" valueType="num">
                                      <p:cBhvr>
                                        <p:cTn id="66" dur="2000" fill="hold"/>
                                        <p:tgtEl>
                                          <p:spTgt spid="12"/>
                                        </p:tgtEl>
                                        <p:attrNameLst>
                                          <p:attrName>ppt_h</p:attrName>
                                        </p:attrNameLst>
                                      </p:cBhvr>
                                      <p:tavLst>
                                        <p:tav tm="0">
                                          <p:val>
                                            <p:strVal val="#ppt_h"/>
                                          </p:val>
                                        </p:tav>
                                        <p:tav tm="100000">
                                          <p:val>
                                            <p:strVal val="#ppt_h"/>
                                          </p:val>
                                        </p:tav>
                                      </p:tavLst>
                                    </p:anim>
                                    <p:animEffect transition="in" filter="fade">
                                      <p:cBhvr>
                                        <p:cTn id="6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8" grpId="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539552" y="332656"/>
            <a:ext cx="8229600" cy="1143000"/>
          </a:xfrm>
        </p:spPr>
        <p:txBody>
          <a:bodyPr/>
          <a:lstStyle/>
          <a:p>
            <a:r>
              <a:rPr lang="en-US" b="1" dirty="0" err="1"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Brüder</a:t>
            </a:r>
            <a:r>
              <a:rPr lang="en-US"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 Grimm</a:t>
            </a:r>
            <a:endParaRPr lang="ru-RU"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1026" name="Picture 2" descr="M:\Экзамен\15_0.jpg"/>
          <p:cNvPicPr>
            <a:picLocks noChangeAspect="1" noChangeArrowheads="1"/>
          </p:cNvPicPr>
          <p:nvPr/>
        </p:nvPicPr>
        <p:blipFill>
          <a:blip r:embed="rId2" cstate="print"/>
          <a:stretch>
            <a:fillRect/>
          </a:stretch>
        </p:blipFill>
        <p:spPr bwMode="auto">
          <a:xfrm>
            <a:off x="395536" y="260648"/>
            <a:ext cx="1277888" cy="1277888"/>
          </a:xfrm>
          <a:prstGeom prst="rect">
            <a:avLst/>
          </a:prstGeom>
          <a:noFill/>
        </p:spPr>
      </p:pic>
      <p:pic>
        <p:nvPicPr>
          <p:cNvPr id="4" name="Рисунок 3" descr="74917.jpg"/>
          <p:cNvPicPr>
            <a:picLocks noChangeAspect="1"/>
          </p:cNvPicPr>
          <p:nvPr/>
        </p:nvPicPr>
        <p:blipFill>
          <a:blip r:embed="rId3" cstate="print"/>
          <a:stretch>
            <a:fillRect/>
          </a:stretch>
        </p:blipFill>
        <p:spPr>
          <a:xfrm>
            <a:off x="357158" y="1857364"/>
            <a:ext cx="8536558" cy="4208303"/>
          </a:xfrm>
          <a:prstGeom prst="rect">
            <a:avLst/>
          </a:prstGeom>
        </p:spPr>
      </p:pic>
      <p:sp>
        <p:nvSpPr>
          <p:cNvPr id="7" name="Заголовок 5"/>
          <p:cNvSpPr txBox="1">
            <a:spLocks/>
          </p:cNvSpPr>
          <p:nvPr/>
        </p:nvSpPr>
        <p:spPr bwMode="auto">
          <a:xfrm>
            <a:off x="1285852" y="5715000"/>
            <a:ext cx="150019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4400" b="1" i="0" u="none" strike="noStrike" kern="1200" cap="none" spc="0" normalizeH="0" baseline="0" noProof="0"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uLnTx/>
                <a:uFillTx/>
                <a:latin typeface="+mj-lt"/>
                <a:ea typeface="+mj-ea"/>
                <a:cs typeface="+mj-cs"/>
              </a:rPr>
              <a:t>Jacob</a:t>
            </a:r>
            <a:endParaRPr kumimoji="0" lang="ru-RU" sz="4400" b="1" i="0" u="none" strike="noStrike" kern="1200" cap="none" spc="0" normalizeH="0" baseline="0" noProof="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uLnTx/>
              <a:uFillTx/>
              <a:latin typeface="+mj-lt"/>
              <a:ea typeface="+mj-ea"/>
              <a:cs typeface="+mj-cs"/>
            </a:endParaRPr>
          </a:p>
        </p:txBody>
      </p:sp>
      <p:sp>
        <p:nvSpPr>
          <p:cNvPr id="9" name="Заголовок 5"/>
          <p:cNvSpPr txBox="1">
            <a:spLocks/>
          </p:cNvSpPr>
          <p:nvPr/>
        </p:nvSpPr>
        <p:spPr bwMode="auto">
          <a:xfrm>
            <a:off x="5500694" y="5715000"/>
            <a:ext cx="242889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de-DE" sz="44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mj-lt"/>
                <a:ea typeface="+mj-ea"/>
                <a:cs typeface="+mj-cs"/>
              </a:rPr>
              <a:t>Wilhelm</a:t>
            </a:r>
            <a:endParaRPr kumimoji="0" lang="ru-RU" sz="4400" b="1" i="0" u="none" strike="noStrike" kern="1200" cap="none" spc="0" normalizeH="0" baseline="0" noProof="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uLnTx/>
              <a:uFillTx/>
              <a:latin typeface="+mj-lt"/>
              <a:ea typeface="+mj-ea"/>
              <a:cs typeface="+mj-cs"/>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childTnLst>
                          </p:cTn>
                        </p:par>
                        <p:par>
                          <p:cTn id="10" fill="hold">
                            <p:stCondLst>
                              <p:cond delay="3000"/>
                            </p:stCondLst>
                            <p:childTnLst>
                              <p:par>
                                <p:cTn id="11" presetID="55"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2000" fill="hold"/>
                                        <p:tgtEl>
                                          <p:spTgt spid="4"/>
                                        </p:tgtEl>
                                        <p:attrNameLst>
                                          <p:attrName>ppt_w</p:attrName>
                                        </p:attrNameLst>
                                      </p:cBhvr>
                                      <p:tavLst>
                                        <p:tav tm="0">
                                          <p:val>
                                            <p:strVal val="#ppt_w*0.70"/>
                                          </p:val>
                                        </p:tav>
                                        <p:tav tm="100000">
                                          <p:val>
                                            <p:strVal val="#ppt_w"/>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animEffect transition="in" filter="fade">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xit" presetSubtype="0" fill="hold" nodeType="clickEffect">
                                  <p:stCondLst>
                                    <p:cond delay="0"/>
                                  </p:stCondLst>
                                  <p:childTnLst>
                                    <p:animEffect transition="out" filter="dissolve">
                                      <p:cBhvr>
                                        <p:cTn id="19" dur="3000"/>
                                        <p:tgtEl>
                                          <p:spTgt spid="4"/>
                                        </p:tgtEl>
                                      </p:cBhvr>
                                    </p:animEffect>
                                    <p:set>
                                      <p:cBhvr>
                                        <p:cTn id="20" dur="1" fill="hold">
                                          <p:stCondLst>
                                            <p:cond delay="2999"/>
                                          </p:stCondLst>
                                        </p:cTn>
                                        <p:tgtEl>
                                          <p:spTgt spid="4"/>
                                        </p:tgtEl>
                                        <p:attrNameLst>
                                          <p:attrName>style.visibility</p:attrName>
                                        </p:attrNameLst>
                                      </p:cBhvr>
                                      <p:to>
                                        <p:strVal val="hidden"/>
                                      </p:to>
                                    </p:set>
                                  </p:childTnLst>
                                </p:cTn>
                              </p:par>
                              <p:par>
                                <p:cTn id="21" presetID="55"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2000" fill="hold"/>
                                        <p:tgtEl>
                                          <p:spTgt spid="7"/>
                                        </p:tgtEl>
                                        <p:attrNameLst>
                                          <p:attrName>ppt_w</p:attrName>
                                        </p:attrNameLst>
                                      </p:cBhvr>
                                      <p:tavLst>
                                        <p:tav tm="0">
                                          <p:val>
                                            <p:strVal val="#ppt_w*0.70"/>
                                          </p:val>
                                        </p:tav>
                                        <p:tav tm="100000">
                                          <p:val>
                                            <p:strVal val="#ppt_w"/>
                                          </p:val>
                                        </p:tav>
                                      </p:tavLst>
                                    </p:anim>
                                    <p:anim calcmode="lin" valueType="num">
                                      <p:cBhvr>
                                        <p:cTn id="24" dur="2000" fill="hold"/>
                                        <p:tgtEl>
                                          <p:spTgt spid="7"/>
                                        </p:tgtEl>
                                        <p:attrNameLst>
                                          <p:attrName>ppt_h</p:attrName>
                                        </p:attrNameLst>
                                      </p:cBhvr>
                                      <p:tavLst>
                                        <p:tav tm="0">
                                          <p:val>
                                            <p:strVal val="#ppt_h"/>
                                          </p:val>
                                        </p:tav>
                                        <p:tav tm="100000">
                                          <p:val>
                                            <p:strVal val="#ppt_h"/>
                                          </p:val>
                                        </p:tav>
                                      </p:tavLst>
                                    </p:anim>
                                    <p:animEffect transition="in" filter="fade">
                                      <p:cBhvr>
                                        <p:cTn id="25" dur="2000"/>
                                        <p:tgtEl>
                                          <p:spTgt spid="7"/>
                                        </p:tgtEl>
                                      </p:cBhvr>
                                    </p:animEffect>
                                  </p:childTnLst>
                                </p:cTn>
                              </p:par>
                              <p:par>
                                <p:cTn id="26" presetID="55"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2000" fill="hold"/>
                                        <p:tgtEl>
                                          <p:spTgt spid="9"/>
                                        </p:tgtEl>
                                        <p:attrNameLst>
                                          <p:attrName>ppt_w</p:attrName>
                                        </p:attrNameLst>
                                      </p:cBhvr>
                                      <p:tavLst>
                                        <p:tav tm="0">
                                          <p:val>
                                            <p:strVal val="#ppt_w*0.70"/>
                                          </p:val>
                                        </p:tav>
                                        <p:tav tm="100000">
                                          <p:val>
                                            <p:strVal val="#ppt_w"/>
                                          </p:val>
                                        </p:tav>
                                      </p:tavLst>
                                    </p:anim>
                                    <p:anim calcmode="lin" valueType="num">
                                      <p:cBhvr>
                                        <p:cTn id="29" dur="2000" fill="hold"/>
                                        <p:tgtEl>
                                          <p:spTgt spid="9"/>
                                        </p:tgtEl>
                                        <p:attrNameLst>
                                          <p:attrName>ppt_h</p:attrName>
                                        </p:attrNameLst>
                                      </p:cBhvr>
                                      <p:tavLst>
                                        <p:tav tm="0">
                                          <p:val>
                                            <p:strVal val="#ppt_h"/>
                                          </p:val>
                                        </p:tav>
                                        <p:tav tm="100000">
                                          <p:val>
                                            <p:strVal val="#ppt_h"/>
                                          </p:val>
                                        </p:tav>
                                      </p:tavLst>
                                    </p:anim>
                                    <p:animEffect transition="in" filter="fade">
                                      <p:cBhvr>
                                        <p:cTn id="30" dur="2000"/>
                                        <p:tgtEl>
                                          <p:spTgt spid="9"/>
                                        </p:tgtEl>
                                      </p:cBhvr>
                                    </p:animEffect>
                                  </p:childTnLst>
                                </p:cTn>
                              </p:par>
                              <p:par>
                                <p:cTn id="31" presetID="9" presetClass="exit" presetSubtype="0" fill="hold" grpId="1" nodeType="withEffect">
                                  <p:stCondLst>
                                    <p:cond delay="0"/>
                                  </p:stCondLst>
                                  <p:childTnLst>
                                    <p:animEffect transition="out" filter="dissolve">
                                      <p:cBhvr>
                                        <p:cTn id="32" dur="3000"/>
                                        <p:tgtEl>
                                          <p:spTgt spid="7"/>
                                        </p:tgtEl>
                                      </p:cBhvr>
                                    </p:animEffect>
                                    <p:set>
                                      <p:cBhvr>
                                        <p:cTn id="33" dur="1" fill="hold">
                                          <p:stCondLst>
                                            <p:cond delay="2999"/>
                                          </p:stCondLst>
                                        </p:cTn>
                                        <p:tgtEl>
                                          <p:spTgt spid="7"/>
                                        </p:tgtEl>
                                        <p:attrNameLst>
                                          <p:attrName>style.visibility</p:attrName>
                                        </p:attrNameLst>
                                      </p:cBhvr>
                                      <p:to>
                                        <p:strVal val="hidden"/>
                                      </p:to>
                                    </p:set>
                                  </p:childTnLst>
                                </p:cTn>
                              </p:par>
                              <p:par>
                                <p:cTn id="34" presetID="9" presetClass="exit" presetSubtype="0" fill="hold" grpId="1" nodeType="withEffect">
                                  <p:stCondLst>
                                    <p:cond delay="0"/>
                                  </p:stCondLst>
                                  <p:childTnLst>
                                    <p:animEffect transition="out" filter="dissolve">
                                      <p:cBhvr>
                                        <p:cTn id="35" dur="3000"/>
                                        <p:tgtEl>
                                          <p:spTgt spid="9"/>
                                        </p:tgtEl>
                                      </p:cBhvr>
                                    </p:animEffect>
                                    <p:set>
                                      <p:cBhvr>
                                        <p:cTn id="36" dur="1" fill="hold">
                                          <p:stCondLst>
                                            <p:cond delay="2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7" grpId="1"/>
      <p:bldP spid="9" grpId="0"/>
      <p:bldP spid="9" grpId="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1472" y="285728"/>
            <a:ext cx="8229600" cy="1143000"/>
          </a:xfrm>
        </p:spPr>
        <p:txBody>
          <a:bodyPr>
            <a:scene3d>
              <a:camera prst="orthographicFront"/>
              <a:lightRig rig="soft" dir="t">
                <a:rot lat="0" lon="0" rev="10800000"/>
              </a:lightRig>
            </a:scene3d>
            <a:sp3d>
              <a:bevelT w="27940" h="12700"/>
              <a:contourClr>
                <a:srgbClr val="DDDDDD"/>
              </a:contourClr>
            </a:sp3d>
          </a:bodyPr>
          <a:lstStyle/>
          <a:p>
            <a:r>
              <a:rPr lang="de-DE" b="1" spc="150" dirty="0" smtClean="0">
                <a:ln w="11430">
                  <a:solidFill>
                    <a:srgbClr val="FFFF00"/>
                  </a:solidFill>
                </a:ln>
                <a:solidFill>
                  <a:srgbClr val="F8F8F8"/>
                </a:solidFill>
                <a:effectLst>
                  <a:outerShdw blurRad="25400" algn="tl" rotWithShape="0">
                    <a:srgbClr val="000000">
                      <a:alpha val="43000"/>
                    </a:srgbClr>
                  </a:outerShdw>
                </a:effectLst>
                <a:latin typeface="Algerian" pitchFamily="82" charset="0"/>
              </a:rPr>
              <a:t>KASSEL</a:t>
            </a:r>
            <a:endParaRPr lang="ru-RU" b="1" spc="150" dirty="0">
              <a:ln w="11430">
                <a:solidFill>
                  <a:srgbClr val="FFFF00"/>
                </a:solidFill>
              </a:ln>
              <a:solidFill>
                <a:srgbClr val="F8F8F8"/>
              </a:solidFill>
              <a:effectLst>
                <a:outerShdw blurRad="25400" algn="tl" rotWithShape="0">
                  <a:srgbClr val="000000">
                    <a:alpha val="43000"/>
                  </a:srgbClr>
                </a:outerShdw>
              </a:effectLst>
            </a:endParaRPr>
          </a:p>
        </p:txBody>
      </p:sp>
      <p:pic>
        <p:nvPicPr>
          <p:cNvPr id="1026" name="Picture 2" descr="M:\Экзамен\Stuttgart_SchlossSolitude.jpg"/>
          <p:cNvPicPr>
            <a:picLocks noChangeAspect="1" noChangeArrowheads="1"/>
          </p:cNvPicPr>
          <p:nvPr/>
        </p:nvPicPr>
        <p:blipFill>
          <a:blip r:embed="rId2" cstate="print"/>
          <a:stretch>
            <a:fillRect/>
          </a:stretch>
        </p:blipFill>
        <p:spPr bwMode="auto">
          <a:xfrm>
            <a:off x="500034" y="357166"/>
            <a:ext cx="1059986" cy="141331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Заголовок 1"/>
          <p:cNvSpPr txBox="1">
            <a:spLocks/>
          </p:cNvSpPr>
          <p:nvPr/>
        </p:nvSpPr>
        <p:spPr bwMode="auto">
          <a:xfrm>
            <a:off x="914400" y="100010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cene3d>
              <a:camera prst="orthographicFront"/>
              <a:lightRig rig="soft" dir="t">
                <a:rot lat="0" lon="0" rev="10800000"/>
              </a:lightRig>
            </a:scene3d>
            <a:sp3d>
              <a:bevelT w="27940" h="12700"/>
              <a:contourClr>
                <a:srgbClr val="DDDDDD"/>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4400" b="1" i="0" u="none" strike="noStrike" kern="1200" cap="none" spc="150" normalizeH="0" baseline="0" noProof="0" dirty="0">
              <a:ln w="11430">
                <a:solidFill>
                  <a:srgbClr val="FF0000"/>
                </a:solidFill>
              </a:ln>
              <a:solidFill>
                <a:srgbClr val="F8F8F8"/>
              </a:solidFill>
              <a:effectLst>
                <a:outerShdw blurRad="25400" algn="tl" rotWithShape="0">
                  <a:srgbClr val="000000">
                    <a:alpha val="43000"/>
                  </a:srgbClr>
                </a:outerShdw>
              </a:effectLst>
              <a:uLnTx/>
              <a:uFillTx/>
              <a:latin typeface="+mj-lt"/>
              <a:ea typeface="+mj-ea"/>
              <a:cs typeface="+mj-cs"/>
            </a:endParaRPr>
          </a:p>
        </p:txBody>
      </p:sp>
      <p:pic>
        <p:nvPicPr>
          <p:cNvPr id="10" name="Picture 2" descr="M:\Экзамен\Полина\537px-Behringer_-_Wilhelm_Hauff_1826.jpg"/>
          <p:cNvPicPr>
            <a:picLocks noChangeAspect="1" noChangeArrowheads="1"/>
          </p:cNvPicPr>
          <p:nvPr/>
        </p:nvPicPr>
        <p:blipFill>
          <a:blip r:embed="rId3" cstate="print"/>
          <a:stretch>
            <a:fillRect/>
          </a:stretch>
        </p:blipFill>
        <p:spPr bwMode="auto">
          <a:xfrm>
            <a:off x="6643702" y="428604"/>
            <a:ext cx="2167975" cy="243535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1" name="Picture 2" descr="M:\Экзамен\Полина\537px-Behringer_-_Wilhelm_Hauff_1826.jpg"/>
          <p:cNvPicPr>
            <a:picLocks noChangeAspect="1" noChangeArrowheads="1"/>
          </p:cNvPicPr>
          <p:nvPr/>
        </p:nvPicPr>
        <p:blipFill>
          <a:blip r:embed="rId4" cstate="print"/>
          <a:stretch>
            <a:fillRect/>
          </a:stretch>
        </p:blipFill>
        <p:spPr bwMode="auto">
          <a:xfrm>
            <a:off x="928662" y="3857628"/>
            <a:ext cx="2834420" cy="28344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descr="M:\Экзамен\Полина\537px-Behringer_-_Wilhelm_Hauff_1826.jpg"/>
          <p:cNvPicPr>
            <a:picLocks noChangeAspect="1" noChangeArrowheads="1"/>
          </p:cNvPicPr>
          <p:nvPr/>
        </p:nvPicPr>
        <p:blipFill>
          <a:blip r:embed="rId5" cstate="print"/>
          <a:stretch>
            <a:fillRect/>
          </a:stretch>
        </p:blipFill>
        <p:spPr bwMode="auto">
          <a:xfrm>
            <a:off x="214282" y="1571612"/>
            <a:ext cx="2143140" cy="143466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3" name="Рисунок 12" descr="1.JPG"/>
          <p:cNvPicPr>
            <a:picLocks noChangeAspect="1"/>
          </p:cNvPicPr>
          <p:nvPr/>
        </p:nvPicPr>
        <p:blipFill>
          <a:blip r:embed="rId6" cstate="print"/>
          <a:stretch>
            <a:fillRect/>
          </a:stretch>
        </p:blipFill>
        <p:spPr>
          <a:xfrm>
            <a:off x="1928794" y="1071546"/>
            <a:ext cx="4984710" cy="3318965"/>
          </a:xfrm>
          <a:prstGeom prst="rect">
            <a:avLst/>
          </a:prstGeom>
        </p:spPr>
      </p:pic>
      <p:pic>
        <p:nvPicPr>
          <p:cNvPr id="9" name="Picture 2" descr="M:\Экзамен\Полина\537px-Behringer_-_Wilhelm_Hauff_1826.jpg"/>
          <p:cNvPicPr>
            <a:picLocks noChangeAspect="1" noChangeArrowheads="1"/>
          </p:cNvPicPr>
          <p:nvPr/>
        </p:nvPicPr>
        <p:blipFill>
          <a:blip r:embed="rId7" cstate="print"/>
          <a:stretch>
            <a:fillRect/>
          </a:stretch>
        </p:blipFill>
        <p:spPr bwMode="auto">
          <a:xfrm>
            <a:off x="5715008" y="3214686"/>
            <a:ext cx="2962730" cy="2176827"/>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2" name="Picture 2" descr="M:\Экзамен\Полина\537px-Behringer_-_Wilhelm_Hauff_1826.jpg"/>
          <p:cNvPicPr>
            <a:picLocks noChangeAspect="1" noChangeArrowheads="1"/>
          </p:cNvPicPr>
          <p:nvPr/>
        </p:nvPicPr>
        <p:blipFill>
          <a:blip r:embed="rId8" cstate="print"/>
          <a:stretch>
            <a:fillRect/>
          </a:stretch>
        </p:blipFill>
        <p:spPr bwMode="auto">
          <a:xfrm rot="21354535">
            <a:off x="4289112" y="4401116"/>
            <a:ext cx="3298592" cy="220077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p:cTn id="7" dur="3000" fill="hold"/>
                                        <p:tgtEl>
                                          <p:spTgt spid="8"/>
                                        </p:tgtEl>
                                        <p:attrNameLst>
                                          <p:attrName>ppt_w</p:attrName>
                                        </p:attrNameLst>
                                      </p:cBhvr>
                                      <p:tavLst>
                                        <p:tav tm="0">
                                          <p:val>
                                            <p:strVal val="#ppt_w*0.70"/>
                                          </p:val>
                                        </p:tav>
                                        <p:tav tm="100000">
                                          <p:val>
                                            <p:strVal val="#ppt_w"/>
                                          </p:val>
                                        </p:tav>
                                      </p:tavLst>
                                    </p:anim>
                                    <p:anim calcmode="lin" valueType="num">
                                      <p:cBhvr>
                                        <p:cTn id="8" dur="3000" fill="hold"/>
                                        <p:tgtEl>
                                          <p:spTgt spid="8"/>
                                        </p:tgtEl>
                                        <p:attrNameLst>
                                          <p:attrName>ppt_h</p:attrName>
                                        </p:attrNameLst>
                                      </p:cBhvr>
                                      <p:tavLst>
                                        <p:tav tm="0">
                                          <p:val>
                                            <p:strVal val="#ppt_h"/>
                                          </p:val>
                                        </p:tav>
                                        <p:tav tm="100000">
                                          <p:val>
                                            <p:strVal val="#ppt_h"/>
                                          </p:val>
                                        </p:tav>
                                      </p:tavLst>
                                    </p:anim>
                                    <p:animEffect transition="in" filter="fade">
                                      <p:cBhvr>
                                        <p:cTn id="9" dur="3000"/>
                                        <p:tgtEl>
                                          <p:spTgt spid="8"/>
                                        </p:tgtEl>
                                      </p:cBhvr>
                                    </p:animEffect>
                                  </p:childTnLst>
                                </p:cTn>
                              </p:par>
                              <p:par>
                                <p:cTn id="10" presetID="55" presetClass="exit" presetSubtype="0" fill="hold" grpId="1" nodeType="withEffect" nodePh="1">
                                  <p:stCondLst>
                                    <p:cond delay="0"/>
                                  </p:stCondLst>
                                  <p:endCondLst>
                                    <p:cond evt="begin" delay="0">
                                      <p:tn val="10"/>
                                    </p:cond>
                                  </p:endCondLst>
                                  <p:childTnLst>
                                    <p:anim calcmode="lin" valueType="num">
                                      <p:cBhvr>
                                        <p:cTn id="11" dur="3000"/>
                                        <p:tgtEl>
                                          <p:spTgt spid="8"/>
                                        </p:tgtEl>
                                        <p:attrNameLst>
                                          <p:attrName>ppt_w</p:attrName>
                                        </p:attrNameLst>
                                      </p:cBhvr>
                                      <p:tavLst>
                                        <p:tav tm="0">
                                          <p:val>
                                            <p:strVal val="ppt_w"/>
                                          </p:val>
                                        </p:tav>
                                        <p:tav tm="100000">
                                          <p:val>
                                            <p:strVal val="ppt_w*0.70"/>
                                          </p:val>
                                        </p:tav>
                                      </p:tavLst>
                                    </p:anim>
                                    <p:anim calcmode="lin" valueType="num">
                                      <p:cBhvr>
                                        <p:cTn id="12" dur="3000"/>
                                        <p:tgtEl>
                                          <p:spTgt spid="8"/>
                                        </p:tgtEl>
                                        <p:attrNameLst>
                                          <p:attrName>ppt_h</p:attrName>
                                        </p:attrNameLst>
                                      </p:cBhvr>
                                      <p:tavLst>
                                        <p:tav tm="0">
                                          <p:val>
                                            <p:strVal val="ppt_h"/>
                                          </p:val>
                                        </p:tav>
                                        <p:tav tm="100000">
                                          <p:val>
                                            <p:strVal val="ppt_h"/>
                                          </p:val>
                                        </p:tav>
                                      </p:tavLst>
                                    </p:anim>
                                    <p:animEffect transition="out" filter="fade">
                                      <p:cBhvr>
                                        <p:cTn id="13" dur="3000"/>
                                        <p:tgtEl>
                                          <p:spTgt spid="8"/>
                                        </p:tgtEl>
                                      </p:cBhvr>
                                    </p:animEffect>
                                    <p:set>
                                      <p:cBhvr>
                                        <p:cTn id="14" dur="1" fill="hold">
                                          <p:stCondLst>
                                            <p:cond delay="2999"/>
                                          </p:stCondLst>
                                        </p:cTn>
                                        <p:tgtEl>
                                          <p:spTgt spid="8"/>
                                        </p:tgtEl>
                                        <p:attrNameLst>
                                          <p:attrName>style.visibility</p:attrName>
                                        </p:attrNameLst>
                                      </p:cBhvr>
                                      <p:to>
                                        <p:strVal val="hidden"/>
                                      </p:to>
                                    </p:set>
                                  </p:childTnLst>
                                </p:cTn>
                              </p:par>
                            </p:childTnLst>
                          </p:cTn>
                        </p:par>
                        <p:par>
                          <p:cTn id="15" fill="hold">
                            <p:stCondLst>
                              <p:cond delay="3000"/>
                            </p:stCondLst>
                            <p:childTnLst>
                              <p:par>
                                <p:cTn id="16" presetID="55" presetClass="entr" presetSubtype="0"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2000" fill="hold"/>
                                        <p:tgtEl>
                                          <p:spTgt spid="2"/>
                                        </p:tgtEl>
                                        <p:attrNameLst>
                                          <p:attrName>ppt_w</p:attrName>
                                        </p:attrNameLst>
                                      </p:cBhvr>
                                      <p:tavLst>
                                        <p:tav tm="0">
                                          <p:val>
                                            <p:strVal val="#ppt_w*0.70"/>
                                          </p:val>
                                        </p:tav>
                                        <p:tav tm="100000">
                                          <p:val>
                                            <p:strVal val="#ppt_w"/>
                                          </p:val>
                                        </p:tav>
                                      </p:tavLst>
                                    </p:anim>
                                    <p:anim calcmode="lin" valueType="num">
                                      <p:cBhvr>
                                        <p:cTn id="19" dur="2000" fill="hold"/>
                                        <p:tgtEl>
                                          <p:spTgt spid="2"/>
                                        </p:tgtEl>
                                        <p:attrNameLst>
                                          <p:attrName>ppt_h</p:attrName>
                                        </p:attrNameLst>
                                      </p:cBhvr>
                                      <p:tavLst>
                                        <p:tav tm="0">
                                          <p:val>
                                            <p:strVal val="#ppt_h"/>
                                          </p:val>
                                        </p:tav>
                                        <p:tav tm="100000">
                                          <p:val>
                                            <p:strVal val="#ppt_h"/>
                                          </p:val>
                                        </p:tav>
                                      </p:tavLst>
                                    </p:anim>
                                    <p:animEffect transition="in" filter="fade">
                                      <p:cBhvr>
                                        <p:cTn id="20" dur="2000"/>
                                        <p:tgtEl>
                                          <p:spTgt spid="2"/>
                                        </p:tgtEl>
                                      </p:cBhvr>
                                    </p:animEffect>
                                  </p:childTnLst>
                                </p:cTn>
                              </p:par>
                            </p:childTnLst>
                          </p:cTn>
                        </p:par>
                        <p:par>
                          <p:cTn id="21" fill="hold">
                            <p:stCondLst>
                              <p:cond delay="5000"/>
                            </p:stCondLst>
                            <p:childTnLst>
                              <p:par>
                                <p:cTn id="22" presetID="53" presetClass="entr" presetSubtype="0"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2000" fill="hold"/>
                                        <p:tgtEl>
                                          <p:spTgt spid="13"/>
                                        </p:tgtEl>
                                        <p:attrNameLst>
                                          <p:attrName>ppt_w</p:attrName>
                                        </p:attrNameLst>
                                      </p:cBhvr>
                                      <p:tavLst>
                                        <p:tav tm="0">
                                          <p:val>
                                            <p:fltVal val="0"/>
                                          </p:val>
                                        </p:tav>
                                        <p:tav tm="100000">
                                          <p:val>
                                            <p:strVal val="#ppt_w"/>
                                          </p:val>
                                        </p:tav>
                                      </p:tavLst>
                                    </p:anim>
                                    <p:anim calcmode="lin" valueType="num">
                                      <p:cBhvr>
                                        <p:cTn id="25" dur="2000" fill="hold"/>
                                        <p:tgtEl>
                                          <p:spTgt spid="13"/>
                                        </p:tgtEl>
                                        <p:attrNameLst>
                                          <p:attrName>ppt_h</p:attrName>
                                        </p:attrNameLst>
                                      </p:cBhvr>
                                      <p:tavLst>
                                        <p:tav tm="0">
                                          <p:val>
                                            <p:fltVal val="0"/>
                                          </p:val>
                                        </p:tav>
                                        <p:tav tm="100000">
                                          <p:val>
                                            <p:strVal val="#ppt_h"/>
                                          </p:val>
                                        </p:tav>
                                      </p:tavLst>
                                    </p:anim>
                                    <p:animEffect transition="in" filter="fade">
                                      <p:cBhvr>
                                        <p:cTn id="26" dur="2000"/>
                                        <p:tgtEl>
                                          <p:spTgt spid="13"/>
                                        </p:tgtEl>
                                      </p:cBhvr>
                                    </p:animEffect>
                                  </p:childTnLst>
                                </p:cTn>
                              </p:par>
                            </p:childTnLst>
                          </p:cTn>
                        </p:par>
                        <p:par>
                          <p:cTn id="27" fill="hold">
                            <p:stCondLst>
                              <p:cond delay="7000"/>
                            </p:stCondLst>
                            <p:childTnLst>
                              <p:par>
                                <p:cTn id="28" presetID="55" presetClass="exit" presetSubtype="0" fill="hold" nodeType="afterEffect">
                                  <p:stCondLst>
                                    <p:cond delay="0"/>
                                  </p:stCondLst>
                                  <p:childTnLst>
                                    <p:anim calcmode="lin" valueType="num">
                                      <p:cBhvr>
                                        <p:cTn id="29" dur="5000"/>
                                        <p:tgtEl>
                                          <p:spTgt spid="13"/>
                                        </p:tgtEl>
                                        <p:attrNameLst>
                                          <p:attrName>ppt_w</p:attrName>
                                        </p:attrNameLst>
                                      </p:cBhvr>
                                      <p:tavLst>
                                        <p:tav tm="0">
                                          <p:val>
                                            <p:strVal val="ppt_w"/>
                                          </p:val>
                                        </p:tav>
                                        <p:tav tm="100000">
                                          <p:val>
                                            <p:strVal val="ppt_w*0.70"/>
                                          </p:val>
                                        </p:tav>
                                      </p:tavLst>
                                    </p:anim>
                                    <p:anim calcmode="lin" valueType="num">
                                      <p:cBhvr>
                                        <p:cTn id="30" dur="5000"/>
                                        <p:tgtEl>
                                          <p:spTgt spid="13"/>
                                        </p:tgtEl>
                                        <p:attrNameLst>
                                          <p:attrName>ppt_h</p:attrName>
                                        </p:attrNameLst>
                                      </p:cBhvr>
                                      <p:tavLst>
                                        <p:tav tm="0">
                                          <p:val>
                                            <p:strVal val="ppt_h"/>
                                          </p:val>
                                        </p:tav>
                                        <p:tav tm="100000">
                                          <p:val>
                                            <p:strVal val="ppt_h"/>
                                          </p:val>
                                        </p:tav>
                                      </p:tavLst>
                                    </p:anim>
                                    <p:animEffect transition="out" filter="fade">
                                      <p:cBhvr>
                                        <p:cTn id="31" dur="5000"/>
                                        <p:tgtEl>
                                          <p:spTgt spid="13"/>
                                        </p:tgtEl>
                                      </p:cBhvr>
                                    </p:animEffect>
                                    <p:set>
                                      <p:cBhvr>
                                        <p:cTn id="32" dur="1" fill="hold">
                                          <p:stCondLst>
                                            <p:cond delay="4999"/>
                                          </p:stCondLst>
                                        </p:cTn>
                                        <p:tgtEl>
                                          <p:spTgt spid="13"/>
                                        </p:tgtEl>
                                        <p:attrNameLst>
                                          <p:attrName>style.visibility</p:attrName>
                                        </p:attrNameLst>
                                      </p:cBhvr>
                                      <p:to>
                                        <p:strVal val="hidden"/>
                                      </p:to>
                                    </p:set>
                                  </p:childTnLst>
                                </p:cTn>
                              </p:par>
                              <p:par>
                                <p:cTn id="33" presetID="55" presetClass="entr" presetSubtype="0" fill="hold" nodeType="withEffect">
                                  <p:stCondLst>
                                    <p:cond delay="0"/>
                                  </p:stCondLst>
                                  <p:childTnLst>
                                    <p:set>
                                      <p:cBhvr>
                                        <p:cTn id="34" dur="1" fill="hold">
                                          <p:stCondLst>
                                            <p:cond delay="0"/>
                                          </p:stCondLst>
                                        </p:cTn>
                                        <p:tgtEl>
                                          <p:spTgt spid="1026"/>
                                        </p:tgtEl>
                                        <p:attrNameLst>
                                          <p:attrName>style.visibility</p:attrName>
                                        </p:attrNameLst>
                                      </p:cBhvr>
                                      <p:to>
                                        <p:strVal val="visible"/>
                                      </p:to>
                                    </p:set>
                                    <p:anim calcmode="lin" valueType="num">
                                      <p:cBhvr>
                                        <p:cTn id="35" dur="2000" fill="hold"/>
                                        <p:tgtEl>
                                          <p:spTgt spid="1026"/>
                                        </p:tgtEl>
                                        <p:attrNameLst>
                                          <p:attrName>ppt_w</p:attrName>
                                        </p:attrNameLst>
                                      </p:cBhvr>
                                      <p:tavLst>
                                        <p:tav tm="0">
                                          <p:val>
                                            <p:strVal val="#ppt_w*0.70"/>
                                          </p:val>
                                        </p:tav>
                                        <p:tav tm="100000">
                                          <p:val>
                                            <p:strVal val="#ppt_w"/>
                                          </p:val>
                                        </p:tav>
                                      </p:tavLst>
                                    </p:anim>
                                    <p:anim calcmode="lin" valueType="num">
                                      <p:cBhvr>
                                        <p:cTn id="36" dur="2000" fill="hold"/>
                                        <p:tgtEl>
                                          <p:spTgt spid="1026"/>
                                        </p:tgtEl>
                                        <p:attrNameLst>
                                          <p:attrName>ppt_h</p:attrName>
                                        </p:attrNameLst>
                                      </p:cBhvr>
                                      <p:tavLst>
                                        <p:tav tm="0">
                                          <p:val>
                                            <p:strVal val="#ppt_h"/>
                                          </p:val>
                                        </p:tav>
                                        <p:tav tm="100000">
                                          <p:val>
                                            <p:strVal val="#ppt_h"/>
                                          </p:val>
                                        </p:tav>
                                      </p:tavLst>
                                    </p:anim>
                                    <p:animEffect transition="in" filter="fade">
                                      <p:cBhvr>
                                        <p:cTn id="37" dur="2000"/>
                                        <p:tgtEl>
                                          <p:spTgt spid="1026"/>
                                        </p:tgtEl>
                                      </p:cBhvr>
                                    </p:animEffect>
                                  </p:childTnLst>
                                </p:cTn>
                              </p:par>
                            </p:childTnLst>
                          </p:cTn>
                        </p:par>
                        <p:par>
                          <p:cTn id="38" fill="hold">
                            <p:stCondLst>
                              <p:cond delay="12000"/>
                            </p:stCondLst>
                            <p:childTnLst>
                              <p:par>
                                <p:cTn id="39" presetID="55" presetClass="entr" presetSubtype="0" fill="hold" nodeType="after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p:cTn id="41" dur="2000" fill="hold"/>
                                        <p:tgtEl>
                                          <p:spTgt spid="3"/>
                                        </p:tgtEl>
                                        <p:attrNameLst>
                                          <p:attrName>ppt_w</p:attrName>
                                        </p:attrNameLst>
                                      </p:cBhvr>
                                      <p:tavLst>
                                        <p:tav tm="0">
                                          <p:val>
                                            <p:strVal val="#ppt_w*0.70"/>
                                          </p:val>
                                        </p:tav>
                                        <p:tav tm="100000">
                                          <p:val>
                                            <p:strVal val="#ppt_w"/>
                                          </p:val>
                                        </p:tav>
                                      </p:tavLst>
                                    </p:anim>
                                    <p:anim calcmode="lin" valueType="num">
                                      <p:cBhvr>
                                        <p:cTn id="42" dur="2000" fill="hold"/>
                                        <p:tgtEl>
                                          <p:spTgt spid="3"/>
                                        </p:tgtEl>
                                        <p:attrNameLst>
                                          <p:attrName>ppt_h</p:attrName>
                                        </p:attrNameLst>
                                      </p:cBhvr>
                                      <p:tavLst>
                                        <p:tav tm="0">
                                          <p:val>
                                            <p:strVal val="#ppt_h"/>
                                          </p:val>
                                        </p:tav>
                                        <p:tav tm="100000">
                                          <p:val>
                                            <p:strVal val="#ppt_h"/>
                                          </p:val>
                                        </p:tav>
                                      </p:tavLst>
                                    </p:anim>
                                    <p:animEffect transition="in" filter="fade">
                                      <p:cBhvr>
                                        <p:cTn id="43" dur="2000"/>
                                        <p:tgtEl>
                                          <p:spTgt spid="3"/>
                                        </p:tgtEl>
                                      </p:cBhvr>
                                    </p:animEffect>
                                  </p:childTnLst>
                                </p:cTn>
                              </p:par>
                            </p:childTnLst>
                          </p:cTn>
                        </p:par>
                        <p:par>
                          <p:cTn id="44" fill="hold">
                            <p:stCondLst>
                              <p:cond delay="14000"/>
                            </p:stCondLst>
                            <p:childTnLst>
                              <p:par>
                                <p:cTn id="45" presetID="55" presetClass="entr" presetSubtype="0" fill="hold" nodeType="after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2000" fill="hold"/>
                                        <p:tgtEl>
                                          <p:spTgt spid="10"/>
                                        </p:tgtEl>
                                        <p:attrNameLst>
                                          <p:attrName>ppt_w</p:attrName>
                                        </p:attrNameLst>
                                      </p:cBhvr>
                                      <p:tavLst>
                                        <p:tav tm="0">
                                          <p:val>
                                            <p:strVal val="#ppt_w*0.70"/>
                                          </p:val>
                                        </p:tav>
                                        <p:tav tm="100000">
                                          <p:val>
                                            <p:strVal val="#ppt_w"/>
                                          </p:val>
                                        </p:tav>
                                      </p:tavLst>
                                    </p:anim>
                                    <p:anim calcmode="lin" valueType="num">
                                      <p:cBhvr>
                                        <p:cTn id="48" dur="2000" fill="hold"/>
                                        <p:tgtEl>
                                          <p:spTgt spid="10"/>
                                        </p:tgtEl>
                                        <p:attrNameLst>
                                          <p:attrName>ppt_h</p:attrName>
                                        </p:attrNameLst>
                                      </p:cBhvr>
                                      <p:tavLst>
                                        <p:tav tm="0">
                                          <p:val>
                                            <p:strVal val="#ppt_h"/>
                                          </p:val>
                                        </p:tav>
                                        <p:tav tm="100000">
                                          <p:val>
                                            <p:strVal val="#ppt_h"/>
                                          </p:val>
                                        </p:tav>
                                      </p:tavLst>
                                    </p:anim>
                                    <p:animEffect transition="in" filter="fade">
                                      <p:cBhvr>
                                        <p:cTn id="49" dur="2000"/>
                                        <p:tgtEl>
                                          <p:spTgt spid="10"/>
                                        </p:tgtEl>
                                      </p:cBhvr>
                                    </p:animEffect>
                                  </p:childTnLst>
                                </p:cTn>
                              </p:par>
                            </p:childTnLst>
                          </p:cTn>
                        </p:par>
                        <p:par>
                          <p:cTn id="50" fill="hold">
                            <p:stCondLst>
                              <p:cond delay="16000"/>
                            </p:stCondLst>
                            <p:childTnLst>
                              <p:par>
                                <p:cTn id="51" presetID="55" presetClass="entr" presetSubtype="0" fill="hold" nodeType="after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2000" fill="hold"/>
                                        <p:tgtEl>
                                          <p:spTgt spid="9"/>
                                        </p:tgtEl>
                                        <p:attrNameLst>
                                          <p:attrName>ppt_w</p:attrName>
                                        </p:attrNameLst>
                                      </p:cBhvr>
                                      <p:tavLst>
                                        <p:tav tm="0">
                                          <p:val>
                                            <p:strVal val="#ppt_w*0.70"/>
                                          </p:val>
                                        </p:tav>
                                        <p:tav tm="100000">
                                          <p:val>
                                            <p:strVal val="#ppt_w"/>
                                          </p:val>
                                        </p:tav>
                                      </p:tavLst>
                                    </p:anim>
                                    <p:anim calcmode="lin" valueType="num">
                                      <p:cBhvr>
                                        <p:cTn id="54" dur="2000" fill="hold"/>
                                        <p:tgtEl>
                                          <p:spTgt spid="9"/>
                                        </p:tgtEl>
                                        <p:attrNameLst>
                                          <p:attrName>ppt_h</p:attrName>
                                        </p:attrNameLst>
                                      </p:cBhvr>
                                      <p:tavLst>
                                        <p:tav tm="0">
                                          <p:val>
                                            <p:strVal val="#ppt_h"/>
                                          </p:val>
                                        </p:tav>
                                        <p:tav tm="100000">
                                          <p:val>
                                            <p:strVal val="#ppt_h"/>
                                          </p:val>
                                        </p:tav>
                                      </p:tavLst>
                                    </p:anim>
                                    <p:animEffect transition="in" filter="fade">
                                      <p:cBhvr>
                                        <p:cTn id="55" dur="2000"/>
                                        <p:tgtEl>
                                          <p:spTgt spid="9"/>
                                        </p:tgtEl>
                                      </p:cBhvr>
                                    </p:animEffect>
                                  </p:childTnLst>
                                </p:cTn>
                              </p:par>
                            </p:childTnLst>
                          </p:cTn>
                        </p:par>
                        <p:par>
                          <p:cTn id="56" fill="hold">
                            <p:stCondLst>
                              <p:cond delay="18000"/>
                            </p:stCondLst>
                            <p:childTnLst>
                              <p:par>
                                <p:cTn id="57" presetID="55" presetClass="entr" presetSubtype="0" fill="hold" nodeType="after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p:cTn id="59" dur="2000" fill="hold"/>
                                        <p:tgtEl>
                                          <p:spTgt spid="11"/>
                                        </p:tgtEl>
                                        <p:attrNameLst>
                                          <p:attrName>ppt_w</p:attrName>
                                        </p:attrNameLst>
                                      </p:cBhvr>
                                      <p:tavLst>
                                        <p:tav tm="0">
                                          <p:val>
                                            <p:strVal val="#ppt_w*0.70"/>
                                          </p:val>
                                        </p:tav>
                                        <p:tav tm="100000">
                                          <p:val>
                                            <p:strVal val="#ppt_w"/>
                                          </p:val>
                                        </p:tav>
                                      </p:tavLst>
                                    </p:anim>
                                    <p:anim calcmode="lin" valueType="num">
                                      <p:cBhvr>
                                        <p:cTn id="60" dur="2000" fill="hold"/>
                                        <p:tgtEl>
                                          <p:spTgt spid="11"/>
                                        </p:tgtEl>
                                        <p:attrNameLst>
                                          <p:attrName>ppt_h</p:attrName>
                                        </p:attrNameLst>
                                      </p:cBhvr>
                                      <p:tavLst>
                                        <p:tav tm="0">
                                          <p:val>
                                            <p:strVal val="#ppt_h"/>
                                          </p:val>
                                        </p:tav>
                                        <p:tav tm="100000">
                                          <p:val>
                                            <p:strVal val="#ppt_h"/>
                                          </p:val>
                                        </p:tav>
                                      </p:tavLst>
                                    </p:anim>
                                    <p:animEffect transition="in" filter="fade">
                                      <p:cBhvr>
                                        <p:cTn id="61" dur="2000"/>
                                        <p:tgtEl>
                                          <p:spTgt spid="11"/>
                                        </p:tgtEl>
                                      </p:cBhvr>
                                    </p:animEffect>
                                  </p:childTnLst>
                                </p:cTn>
                              </p:par>
                            </p:childTnLst>
                          </p:cTn>
                        </p:par>
                        <p:par>
                          <p:cTn id="62" fill="hold">
                            <p:stCondLst>
                              <p:cond delay="20000"/>
                            </p:stCondLst>
                            <p:childTnLst>
                              <p:par>
                                <p:cTn id="63" presetID="55" presetClass="entr" presetSubtype="0" fill="hold" nodeType="afterEffect">
                                  <p:stCondLst>
                                    <p:cond delay="0"/>
                                  </p:stCondLst>
                                  <p:childTnLst>
                                    <p:set>
                                      <p:cBhvr>
                                        <p:cTn id="64" dur="1" fill="hold">
                                          <p:stCondLst>
                                            <p:cond delay="0"/>
                                          </p:stCondLst>
                                        </p:cTn>
                                        <p:tgtEl>
                                          <p:spTgt spid="12"/>
                                        </p:tgtEl>
                                        <p:attrNameLst>
                                          <p:attrName>style.visibility</p:attrName>
                                        </p:attrNameLst>
                                      </p:cBhvr>
                                      <p:to>
                                        <p:strVal val="visible"/>
                                      </p:to>
                                    </p:set>
                                    <p:anim calcmode="lin" valueType="num">
                                      <p:cBhvr>
                                        <p:cTn id="65" dur="2000" fill="hold"/>
                                        <p:tgtEl>
                                          <p:spTgt spid="12"/>
                                        </p:tgtEl>
                                        <p:attrNameLst>
                                          <p:attrName>ppt_w</p:attrName>
                                        </p:attrNameLst>
                                      </p:cBhvr>
                                      <p:tavLst>
                                        <p:tav tm="0">
                                          <p:val>
                                            <p:strVal val="#ppt_w*0.70"/>
                                          </p:val>
                                        </p:tav>
                                        <p:tav tm="100000">
                                          <p:val>
                                            <p:strVal val="#ppt_w"/>
                                          </p:val>
                                        </p:tav>
                                      </p:tavLst>
                                    </p:anim>
                                    <p:anim calcmode="lin" valueType="num">
                                      <p:cBhvr>
                                        <p:cTn id="66" dur="2000" fill="hold"/>
                                        <p:tgtEl>
                                          <p:spTgt spid="12"/>
                                        </p:tgtEl>
                                        <p:attrNameLst>
                                          <p:attrName>ppt_h</p:attrName>
                                        </p:attrNameLst>
                                      </p:cBhvr>
                                      <p:tavLst>
                                        <p:tav tm="0">
                                          <p:val>
                                            <p:strVal val="#ppt_h"/>
                                          </p:val>
                                        </p:tav>
                                        <p:tav tm="100000">
                                          <p:val>
                                            <p:strVal val="#ppt_h"/>
                                          </p:val>
                                        </p:tav>
                                      </p:tavLst>
                                    </p:anim>
                                    <p:animEffect transition="in" filter="fade">
                                      <p:cBhvr>
                                        <p:cTn id="6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8" grpId="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539552" y="332656"/>
            <a:ext cx="8229600" cy="1143000"/>
          </a:xfrm>
        </p:spPr>
        <p:txBody>
          <a:bodyPr/>
          <a:lstStyle/>
          <a:p>
            <a:r>
              <a:rPr lang="en-US" b="1" dirty="0" err="1"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Brüder</a:t>
            </a:r>
            <a:r>
              <a:rPr lang="en-US"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 Grimm</a:t>
            </a:r>
            <a:endParaRPr lang="ru-RU"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1026" name="Picture 2" descr="M:\Экзамен\15_0.jpg"/>
          <p:cNvPicPr>
            <a:picLocks noChangeAspect="1" noChangeArrowheads="1"/>
          </p:cNvPicPr>
          <p:nvPr/>
        </p:nvPicPr>
        <p:blipFill>
          <a:blip r:embed="rId2" cstate="print"/>
          <a:stretch>
            <a:fillRect/>
          </a:stretch>
        </p:blipFill>
        <p:spPr bwMode="auto">
          <a:xfrm>
            <a:off x="395536" y="260648"/>
            <a:ext cx="1277888" cy="1277888"/>
          </a:xfrm>
          <a:prstGeom prst="rect">
            <a:avLst/>
          </a:prstGeom>
          <a:noFill/>
        </p:spPr>
      </p:pic>
      <p:pic>
        <p:nvPicPr>
          <p:cNvPr id="4" name="Рисунок 3" descr="74917.jpg"/>
          <p:cNvPicPr>
            <a:picLocks noChangeAspect="1"/>
          </p:cNvPicPr>
          <p:nvPr/>
        </p:nvPicPr>
        <p:blipFill>
          <a:blip r:embed="rId3" cstate="print"/>
          <a:stretch>
            <a:fillRect/>
          </a:stretch>
        </p:blipFill>
        <p:spPr>
          <a:xfrm>
            <a:off x="1306229" y="1428736"/>
            <a:ext cx="6745854" cy="5215867"/>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childTnLst>
                          </p:cTn>
                        </p:par>
                        <p:par>
                          <p:cTn id="10" fill="hold">
                            <p:stCondLst>
                              <p:cond delay="3000"/>
                            </p:stCondLst>
                            <p:childTnLst>
                              <p:par>
                                <p:cTn id="11" presetID="55"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2000" fill="hold"/>
                                        <p:tgtEl>
                                          <p:spTgt spid="4"/>
                                        </p:tgtEl>
                                        <p:attrNameLst>
                                          <p:attrName>ppt_w</p:attrName>
                                        </p:attrNameLst>
                                      </p:cBhvr>
                                      <p:tavLst>
                                        <p:tav tm="0">
                                          <p:val>
                                            <p:strVal val="#ppt_w*0.70"/>
                                          </p:val>
                                        </p:tav>
                                        <p:tav tm="100000">
                                          <p:val>
                                            <p:strVal val="#ppt_w"/>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animEffect transition="in" filter="fade">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1472" y="285728"/>
            <a:ext cx="8229600" cy="1143000"/>
          </a:xfrm>
        </p:spPr>
        <p:txBody>
          <a:bodyPr>
            <a:scene3d>
              <a:camera prst="orthographicFront"/>
              <a:lightRig rig="soft" dir="t">
                <a:rot lat="0" lon="0" rev="10800000"/>
              </a:lightRig>
            </a:scene3d>
            <a:sp3d>
              <a:bevelT w="27940" h="12700"/>
              <a:contourClr>
                <a:srgbClr val="DDDDDD"/>
              </a:contourClr>
            </a:sp3d>
          </a:bodyPr>
          <a:lstStyle/>
          <a:p>
            <a:r>
              <a:rPr lang="de-DE" b="1" spc="150" dirty="0" smtClean="0">
                <a:ln w="11430">
                  <a:solidFill>
                    <a:srgbClr val="FFFF00"/>
                  </a:solidFill>
                </a:ln>
                <a:solidFill>
                  <a:srgbClr val="F8F8F8"/>
                </a:solidFill>
                <a:effectLst>
                  <a:outerShdw blurRad="25400" algn="tl" rotWithShape="0">
                    <a:srgbClr val="000000">
                      <a:alpha val="43000"/>
                    </a:srgbClr>
                  </a:outerShdw>
                </a:effectLst>
                <a:latin typeface="Algerian" pitchFamily="82" charset="0"/>
              </a:rPr>
              <a:t>MARBURG</a:t>
            </a:r>
            <a:endParaRPr lang="ru-RU" b="1" spc="150" dirty="0">
              <a:ln w="11430">
                <a:solidFill>
                  <a:srgbClr val="FFFF00"/>
                </a:solidFill>
              </a:ln>
              <a:solidFill>
                <a:srgbClr val="F8F8F8"/>
              </a:solidFill>
              <a:effectLst>
                <a:outerShdw blurRad="25400" algn="tl" rotWithShape="0">
                  <a:srgbClr val="000000">
                    <a:alpha val="43000"/>
                  </a:srgbClr>
                </a:outerShdw>
              </a:effectLst>
            </a:endParaRPr>
          </a:p>
        </p:txBody>
      </p:sp>
      <p:pic>
        <p:nvPicPr>
          <p:cNvPr id="1026" name="Picture 2" descr="M:\Экзамен\Stuttgart_SchlossSolitude.jpg"/>
          <p:cNvPicPr>
            <a:picLocks noChangeAspect="1" noChangeArrowheads="1"/>
          </p:cNvPicPr>
          <p:nvPr/>
        </p:nvPicPr>
        <p:blipFill>
          <a:blip r:embed="rId3" cstate="print"/>
          <a:stretch>
            <a:fillRect/>
          </a:stretch>
        </p:blipFill>
        <p:spPr bwMode="auto">
          <a:xfrm>
            <a:off x="285720" y="428604"/>
            <a:ext cx="1795405" cy="257901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Заголовок 1"/>
          <p:cNvSpPr txBox="1">
            <a:spLocks/>
          </p:cNvSpPr>
          <p:nvPr/>
        </p:nvSpPr>
        <p:spPr bwMode="auto">
          <a:xfrm>
            <a:off x="642910" y="357166"/>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cene3d>
              <a:camera prst="orthographicFront"/>
              <a:lightRig rig="soft" dir="t">
                <a:rot lat="0" lon="0" rev="10800000"/>
              </a:lightRig>
            </a:scene3d>
            <a:sp3d>
              <a:bevelT w="27940" h="12700"/>
              <a:contourClr>
                <a:srgbClr val="DDDDDD"/>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4400" b="1" i="0" u="none" strike="noStrike" kern="1200" cap="none" spc="150" normalizeH="0" baseline="0" noProof="0" dirty="0">
              <a:ln w="11430">
                <a:solidFill>
                  <a:srgbClr val="FF0000"/>
                </a:solidFill>
              </a:ln>
              <a:solidFill>
                <a:srgbClr val="F8F8F8"/>
              </a:solidFill>
              <a:effectLst>
                <a:outerShdw blurRad="25400" algn="tl" rotWithShape="0">
                  <a:srgbClr val="000000">
                    <a:alpha val="43000"/>
                  </a:srgbClr>
                </a:outerShdw>
              </a:effectLst>
              <a:uLnTx/>
              <a:uFillTx/>
              <a:latin typeface="+mj-lt"/>
              <a:ea typeface="+mj-ea"/>
              <a:cs typeface="+mj-cs"/>
            </a:endParaRPr>
          </a:p>
        </p:txBody>
      </p:sp>
      <p:pic>
        <p:nvPicPr>
          <p:cNvPr id="9" name="Picture 2" descr="M:\Экзамен\Полина\537px-Behringer_-_Wilhelm_Hauff_1826.jpg"/>
          <p:cNvPicPr>
            <a:picLocks noChangeAspect="1" noChangeArrowheads="1"/>
          </p:cNvPicPr>
          <p:nvPr/>
        </p:nvPicPr>
        <p:blipFill>
          <a:blip r:embed="rId4" cstate="print"/>
          <a:stretch>
            <a:fillRect/>
          </a:stretch>
        </p:blipFill>
        <p:spPr bwMode="auto">
          <a:xfrm>
            <a:off x="6715140" y="2571744"/>
            <a:ext cx="1745292" cy="232376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0" name="Picture 2" descr="M:\Экзамен\Полина\537px-Behringer_-_Wilhelm_Hauff_1826.jpg"/>
          <p:cNvPicPr>
            <a:picLocks noChangeAspect="1" noChangeArrowheads="1"/>
          </p:cNvPicPr>
          <p:nvPr/>
        </p:nvPicPr>
        <p:blipFill>
          <a:blip r:embed="rId5" cstate="print"/>
          <a:stretch>
            <a:fillRect/>
          </a:stretch>
        </p:blipFill>
        <p:spPr bwMode="auto">
          <a:xfrm>
            <a:off x="6500826" y="785794"/>
            <a:ext cx="2113604" cy="125759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1" name="Picture 2" descr="M:\Экзамен\Полина\537px-Behringer_-_Wilhelm_Hauff_1826.jpg"/>
          <p:cNvPicPr>
            <a:picLocks noChangeAspect="1" noChangeArrowheads="1"/>
          </p:cNvPicPr>
          <p:nvPr/>
        </p:nvPicPr>
        <p:blipFill>
          <a:blip r:embed="rId6" cstate="print"/>
          <a:stretch>
            <a:fillRect/>
          </a:stretch>
        </p:blipFill>
        <p:spPr bwMode="auto">
          <a:xfrm>
            <a:off x="1285852" y="4286256"/>
            <a:ext cx="1539658" cy="224732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descr="M:\Экзамен\Полина\537px-Behringer_-_Wilhelm_Hauff_1826.jpg"/>
          <p:cNvPicPr>
            <a:picLocks noChangeAspect="1" noChangeArrowheads="1"/>
          </p:cNvPicPr>
          <p:nvPr/>
        </p:nvPicPr>
        <p:blipFill>
          <a:blip r:embed="rId7" cstate="print"/>
          <a:stretch>
            <a:fillRect/>
          </a:stretch>
        </p:blipFill>
        <p:spPr bwMode="auto">
          <a:xfrm>
            <a:off x="357158" y="2571744"/>
            <a:ext cx="2721126" cy="204084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3" name="Рисунок 12" descr="1.JPG"/>
          <p:cNvPicPr>
            <a:picLocks noChangeAspect="1"/>
          </p:cNvPicPr>
          <p:nvPr/>
        </p:nvPicPr>
        <p:blipFill>
          <a:blip r:embed="rId8" cstate="print"/>
          <a:stretch>
            <a:fillRect/>
          </a:stretch>
        </p:blipFill>
        <p:spPr>
          <a:xfrm>
            <a:off x="2214546" y="1142984"/>
            <a:ext cx="4759377" cy="3762400"/>
          </a:xfrm>
          <a:prstGeom prst="rect">
            <a:avLst/>
          </a:prstGeom>
        </p:spPr>
      </p:pic>
      <p:pic>
        <p:nvPicPr>
          <p:cNvPr id="12" name="Picture 2" descr="M:\Экзамен\Полина\537px-Behringer_-_Wilhelm_Hauff_1826.jpg"/>
          <p:cNvPicPr>
            <a:picLocks noChangeAspect="1" noChangeArrowheads="1"/>
          </p:cNvPicPr>
          <p:nvPr/>
        </p:nvPicPr>
        <p:blipFill>
          <a:blip r:embed="rId9" cstate="print"/>
          <a:stretch>
            <a:fillRect/>
          </a:stretch>
        </p:blipFill>
        <p:spPr bwMode="auto">
          <a:xfrm>
            <a:off x="4286249" y="4545620"/>
            <a:ext cx="2857520" cy="214314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p:cTn id="7" dur="3000" fill="hold"/>
                                        <p:tgtEl>
                                          <p:spTgt spid="8"/>
                                        </p:tgtEl>
                                        <p:attrNameLst>
                                          <p:attrName>ppt_w</p:attrName>
                                        </p:attrNameLst>
                                      </p:cBhvr>
                                      <p:tavLst>
                                        <p:tav tm="0">
                                          <p:val>
                                            <p:strVal val="#ppt_w*0.70"/>
                                          </p:val>
                                        </p:tav>
                                        <p:tav tm="100000">
                                          <p:val>
                                            <p:strVal val="#ppt_w"/>
                                          </p:val>
                                        </p:tav>
                                      </p:tavLst>
                                    </p:anim>
                                    <p:anim calcmode="lin" valueType="num">
                                      <p:cBhvr>
                                        <p:cTn id="8" dur="3000" fill="hold"/>
                                        <p:tgtEl>
                                          <p:spTgt spid="8"/>
                                        </p:tgtEl>
                                        <p:attrNameLst>
                                          <p:attrName>ppt_h</p:attrName>
                                        </p:attrNameLst>
                                      </p:cBhvr>
                                      <p:tavLst>
                                        <p:tav tm="0">
                                          <p:val>
                                            <p:strVal val="#ppt_h"/>
                                          </p:val>
                                        </p:tav>
                                        <p:tav tm="100000">
                                          <p:val>
                                            <p:strVal val="#ppt_h"/>
                                          </p:val>
                                        </p:tav>
                                      </p:tavLst>
                                    </p:anim>
                                    <p:animEffect transition="in" filter="fade">
                                      <p:cBhvr>
                                        <p:cTn id="9" dur="3000"/>
                                        <p:tgtEl>
                                          <p:spTgt spid="8"/>
                                        </p:tgtEl>
                                      </p:cBhvr>
                                    </p:animEffect>
                                  </p:childTnLst>
                                </p:cTn>
                              </p:par>
                              <p:par>
                                <p:cTn id="10" presetID="55" presetClass="exit" presetSubtype="0" fill="hold" grpId="1" nodeType="withEffect" nodePh="1">
                                  <p:stCondLst>
                                    <p:cond delay="0"/>
                                  </p:stCondLst>
                                  <p:endCondLst>
                                    <p:cond evt="begin" delay="0">
                                      <p:tn val="10"/>
                                    </p:cond>
                                  </p:endCondLst>
                                  <p:childTnLst>
                                    <p:anim calcmode="lin" valueType="num">
                                      <p:cBhvr>
                                        <p:cTn id="11" dur="3000"/>
                                        <p:tgtEl>
                                          <p:spTgt spid="8"/>
                                        </p:tgtEl>
                                        <p:attrNameLst>
                                          <p:attrName>ppt_w</p:attrName>
                                        </p:attrNameLst>
                                      </p:cBhvr>
                                      <p:tavLst>
                                        <p:tav tm="0">
                                          <p:val>
                                            <p:strVal val="ppt_w"/>
                                          </p:val>
                                        </p:tav>
                                        <p:tav tm="100000">
                                          <p:val>
                                            <p:strVal val="ppt_w*0.70"/>
                                          </p:val>
                                        </p:tav>
                                      </p:tavLst>
                                    </p:anim>
                                    <p:anim calcmode="lin" valueType="num">
                                      <p:cBhvr>
                                        <p:cTn id="12" dur="3000"/>
                                        <p:tgtEl>
                                          <p:spTgt spid="8"/>
                                        </p:tgtEl>
                                        <p:attrNameLst>
                                          <p:attrName>ppt_h</p:attrName>
                                        </p:attrNameLst>
                                      </p:cBhvr>
                                      <p:tavLst>
                                        <p:tav tm="0">
                                          <p:val>
                                            <p:strVal val="ppt_h"/>
                                          </p:val>
                                        </p:tav>
                                        <p:tav tm="100000">
                                          <p:val>
                                            <p:strVal val="ppt_h"/>
                                          </p:val>
                                        </p:tav>
                                      </p:tavLst>
                                    </p:anim>
                                    <p:animEffect transition="out" filter="fade">
                                      <p:cBhvr>
                                        <p:cTn id="13" dur="3000"/>
                                        <p:tgtEl>
                                          <p:spTgt spid="8"/>
                                        </p:tgtEl>
                                      </p:cBhvr>
                                    </p:animEffect>
                                    <p:set>
                                      <p:cBhvr>
                                        <p:cTn id="14" dur="1" fill="hold">
                                          <p:stCondLst>
                                            <p:cond delay="2999"/>
                                          </p:stCondLst>
                                        </p:cTn>
                                        <p:tgtEl>
                                          <p:spTgt spid="8"/>
                                        </p:tgtEl>
                                        <p:attrNameLst>
                                          <p:attrName>style.visibility</p:attrName>
                                        </p:attrNameLst>
                                      </p:cBhvr>
                                      <p:to>
                                        <p:strVal val="hidden"/>
                                      </p:to>
                                    </p:set>
                                  </p:childTnLst>
                                </p:cTn>
                              </p:par>
                            </p:childTnLst>
                          </p:cTn>
                        </p:par>
                        <p:par>
                          <p:cTn id="15" fill="hold">
                            <p:stCondLst>
                              <p:cond delay="3000"/>
                            </p:stCondLst>
                            <p:childTnLst>
                              <p:par>
                                <p:cTn id="16" presetID="55" presetClass="entr" presetSubtype="0"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2000" fill="hold"/>
                                        <p:tgtEl>
                                          <p:spTgt spid="2"/>
                                        </p:tgtEl>
                                        <p:attrNameLst>
                                          <p:attrName>ppt_w</p:attrName>
                                        </p:attrNameLst>
                                      </p:cBhvr>
                                      <p:tavLst>
                                        <p:tav tm="0">
                                          <p:val>
                                            <p:strVal val="#ppt_w*0.70"/>
                                          </p:val>
                                        </p:tav>
                                        <p:tav tm="100000">
                                          <p:val>
                                            <p:strVal val="#ppt_w"/>
                                          </p:val>
                                        </p:tav>
                                      </p:tavLst>
                                    </p:anim>
                                    <p:anim calcmode="lin" valueType="num">
                                      <p:cBhvr>
                                        <p:cTn id="19" dur="2000" fill="hold"/>
                                        <p:tgtEl>
                                          <p:spTgt spid="2"/>
                                        </p:tgtEl>
                                        <p:attrNameLst>
                                          <p:attrName>ppt_h</p:attrName>
                                        </p:attrNameLst>
                                      </p:cBhvr>
                                      <p:tavLst>
                                        <p:tav tm="0">
                                          <p:val>
                                            <p:strVal val="#ppt_h"/>
                                          </p:val>
                                        </p:tav>
                                        <p:tav tm="100000">
                                          <p:val>
                                            <p:strVal val="#ppt_h"/>
                                          </p:val>
                                        </p:tav>
                                      </p:tavLst>
                                    </p:anim>
                                    <p:animEffect transition="in" filter="fade">
                                      <p:cBhvr>
                                        <p:cTn id="20" dur="2000"/>
                                        <p:tgtEl>
                                          <p:spTgt spid="2"/>
                                        </p:tgtEl>
                                      </p:cBhvr>
                                    </p:animEffect>
                                  </p:childTnLst>
                                </p:cTn>
                              </p:par>
                            </p:childTnLst>
                          </p:cTn>
                        </p:par>
                        <p:par>
                          <p:cTn id="21" fill="hold">
                            <p:stCondLst>
                              <p:cond delay="5000"/>
                            </p:stCondLst>
                            <p:childTnLst>
                              <p:par>
                                <p:cTn id="22" presetID="53" presetClass="entr" presetSubtype="0"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2000" fill="hold"/>
                                        <p:tgtEl>
                                          <p:spTgt spid="13"/>
                                        </p:tgtEl>
                                        <p:attrNameLst>
                                          <p:attrName>ppt_w</p:attrName>
                                        </p:attrNameLst>
                                      </p:cBhvr>
                                      <p:tavLst>
                                        <p:tav tm="0">
                                          <p:val>
                                            <p:fltVal val="0"/>
                                          </p:val>
                                        </p:tav>
                                        <p:tav tm="100000">
                                          <p:val>
                                            <p:strVal val="#ppt_w"/>
                                          </p:val>
                                        </p:tav>
                                      </p:tavLst>
                                    </p:anim>
                                    <p:anim calcmode="lin" valueType="num">
                                      <p:cBhvr>
                                        <p:cTn id="25" dur="2000" fill="hold"/>
                                        <p:tgtEl>
                                          <p:spTgt spid="13"/>
                                        </p:tgtEl>
                                        <p:attrNameLst>
                                          <p:attrName>ppt_h</p:attrName>
                                        </p:attrNameLst>
                                      </p:cBhvr>
                                      <p:tavLst>
                                        <p:tav tm="0">
                                          <p:val>
                                            <p:fltVal val="0"/>
                                          </p:val>
                                        </p:tav>
                                        <p:tav tm="100000">
                                          <p:val>
                                            <p:strVal val="#ppt_h"/>
                                          </p:val>
                                        </p:tav>
                                      </p:tavLst>
                                    </p:anim>
                                    <p:animEffect transition="in" filter="fade">
                                      <p:cBhvr>
                                        <p:cTn id="26" dur="2000"/>
                                        <p:tgtEl>
                                          <p:spTgt spid="13"/>
                                        </p:tgtEl>
                                      </p:cBhvr>
                                    </p:animEffect>
                                  </p:childTnLst>
                                </p:cTn>
                              </p:par>
                            </p:childTnLst>
                          </p:cTn>
                        </p:par>
                        <p:par>
                          <p:cTn id="27" fill="hold">
                            <p:stCondLst>
                              <p:cond delay="7000"/>
                            </p:stCondLst>
                            <p:childTnLst>
                              <p:par>
                                <p:cTn id="28" presetID="55" presetClass="exit" presetSubtype="0" fill="hold" nodeType="afterEffect">
                                  <p:stCondLst>
                                    <p:cond delay="0"/>
                                  </p:stCondLst>
                                  <p:childTnLst>
                                    <p:anim calcmode="lin" valueType="num">
                                      <p:cBhvr>
                                        <p:cTn id="29" dur="5000"/>
                                        <p:tgtEl>
                                          <p:spTgt spid="13"/>
                                        </p:tgtEl>
                                        <p:attrNameLst>
                                          <p:attrName>ppt_w</p:attrName>
                                        </p:attrNameLst>
                                      </p:cBhvr>
                                      <p:tavLst>
                                        <p:tav tm="0">
                                          <p:val>
                                            <p:strVal val="ppt_w"/>
                                          </p:val>
                                        </p:tav>
                                        <p:tav tm="100000">
                                          <p:val>
                                            <p:strVal val="ppt_w*0.70"/>
                                          </p:val>
                                        </p:tav>
                                      </p:tavLst>
                                    </p:anim>
                                    <p:anim calcmode="lin" valueType="num">
                                      <p:cBhvr>
                                        <p:cTn id="30" dur="5000"/>
                                        <p:tgtEl>
                                          <p:spTgt spid="13"/>
                                        </p:tgtEl>
                                        <p:attrNameLst>
                                          <p:attrName>ppt_h</p:attrName>
                                        </p:attrNameLst>
                                      </p:cBhvr>
                                      <p:tavLst>
                                        <p:tav tm="0">
                                          <p:val>
                                            <p:strVal val="ppt_h"/>
                                          </p:val>
                                        </p:tav>
                                        <p:tav tm="100000">
                                          <p:val>
                                            <p:strVal val="ppt_h"/>
                                          </p:val>
                                        </p:tav>
                                      </p:tavLst>
                                    </p:anim>
                                    <p:animEffect transition="out" filter="fade">
                                      <p:cBhvr>
                                        <p:cTn id="31" dur="5000"/>
                                        <p:tgtEl>
                                          <p:spTgt spid="13"/>
                                        </p:tgtEl>
                                      </p:cBhvr>
                                    </p:animEffect>
                                    <p:set>
                                      <p:cBhvr>
                                        <p:cTn id="32" dur="1" fill="hold">
                                          <p:stCondLst>
                                            <p:cond delay="4999"/>
                                          </p:stCondLst>
                                        </p:cTn>
                                        <p:tgtEl>
                                          <p:spTgt spid="13"/>
                                        </p:tgtEl>
                                        <p:attrNameLst>
                                          <p:attrName>style.visibility</p:attrName>
                                        </p:attrNameLst>
                                      </p:cBhvr>
                                      <p:to>
                                        <p:strVal val="hidden"/>
                                      </p:to>
                                    </p:set>
                                  </p:childTnLst>
                                </p:cTn>
                              </p:par>
                              <p:par>
                                <p:cTn id="33" presetID="55" presetClass="entr" presetSubtype="0" fill="hold" nodeType="withEffect">
                                  <p:stCondLst>
                                    <p:cond delay="0"/>
                                  </p:stCondLst>
                                  <p:childTnLst>
                                    <p:set>
                                      <p:cBhvr>
                                        <p:cTn id="34" dur="1" fill="hold">
                                          <p:stCondLst>
                                            <p:cond delay="0"/>
                                          </p:stCondLst>
                                        </p:cTn>
                                        <p:tgtEl>
                                          <p:spTgt spid="1026"/>
                                        </p:tgtEl>
                                        <p:attrNameLst>
                                          <p:attrName>style.visibility</p:attrName>
                                        </p:attrNameLst>
                                      </p:cBhvr>
                                      <p:to>
                                        <p:strVal val="visible"/>
                                      </p:to>
                                    </p:set>
                                    <p:anim calcmode="lin" valueType="num">
                                      <p:cBhvr>
                                        <p:cTn id="35" dur="2000" fill="hold"/>
                                        <p:tgtEl>
                                          <p:spTgt spid="1026"/>
                                        </p:tgtEl>
                                        <p:attrNameLst>
                                          <p:attrName>ppt_w</p:attrName>
                                        </p:attrNameLst>
                                      </p:cBhvr>
                                      <p:tavLst>
                                        <p:tav tm="0">
                                          <p:val>
                                            <p:strVal val="#ppt_w*0.70"/>
                                          </p:val>
                                        </p:tav>
                                        <p:tav tm="100000">
                                          <p:val>
                                            <p:strVal val="#ppt_w"/>
                                          </p:val>
                                        </p:tav>
                                      </p:tavLst>
                                    </p:anim>
                                    <p:anim calcmode="lin" valueType="num">
                                      <p:cBhvr>
                                        <p:cTn id="36" dur="2000" fill="hold"/>
                                        <p:tgtEl>
                                          <p:spTgt spid="1026"/>
                                        </p:tgtEl>
                                        <p:attrNameLst>
                                          <p:attrName>ppt_h</p:attrName>
                                        </p:attrNameLst>
                                      </p:cBhvr>
                                      <p:tavLst>
                                        <p:tav tm="0">
                                          <p:val>
                                            <p:strVal val="#ppt_h"/>
                                          </p:val>
                                        </p:tav>
                                        <p:tav tm="100000">
                                          <p:val>
                                            <p:strVal val="#ppt_h"/>
                                          </p:val>
                                        </p:tav>
                                      </p:tavLst>
                                    </p:anim>
                                    <p:animEffect transition="in" filter="fade">
                                      <p:cBhvr>
                                        <p:cTn id="37" dur="2000"/>
                                        <p:tgtEl>
                                          <p:spTgt spid="1026"/>
                                        </p:tgtEl>
                                      </p:cBhvr>
                                    </p:animEffect>
                                  </p:childTnLst>
                                </p:cTn>
                              </p:par>
                            </p:childTnLst>
                          </p:cTn>
                        </p:par>
                        <p:par>
                          <p:cTn id="38" fill="hold">
                            <p:stCondLst>
                              <p:cond delay="12000"/>
                            </p:stCondLst>
                            <p:childTnLst>
                              <p:par>
                                <p:cTn id="39" presetID="55" presetClass="entr" presetSubtype="0" fill="hold" nodeType="after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p:cTn id="41" dur="2000" fill="hold"/>
                                        <p:tgtEl>
                                          <p:spTgt spid="3"/>
                                        </p:tgtEl>
                                        <p:attrNameLst>
                                          <p:attrName>ppt_w</p:attrName>
                                        </p:attrNameLst>
                                      </p:cBhvr>
                                      <p:tavLst>
                                        <p:tav tm="0">
                                          <p:val>
                                            <p:strVal val="#ppt_w*0.70"/>
                                          </p:val>
                                        </p:tav>
                                        <p:tav tm="100000">
                                          <p:val>
                                            <p:strVal val="#ppt_w"/>
                                          </p:val>
                                        </p:tav>
                                      </p:tavLst>
                                    </p:anim>
                                    <p:anim calcmode="lin" valueType="num">
                                      <p:cBhvr>
                                        <p:cTn id="42" dur="2000" fill="hold"/>
                                        <p:tgtEl>
                                          <p:spTgt spid="3"/>
                                        </p:tgtEl>
                                        <p:attrNameLst>
                                          <p:attrName>ppt_h</p:attrName>
                                        </p:attrNameLst>
                                      </p:cBhvr>
                                      <p:tavLst>
                                        <p:tav tm="0">
                                          <p:val>
                                            <p:strVal val="#ppt_h"/>
                                          </p:val>
                                        </p:tav>
                                        <p:tav tm="100000">
                                          <p:val>
                                            <p:strVal val="#ppt_h"/>
                                          </p:val>
                                        </p:tav>
                                      </p:tavLst>
                                    </p:anim>
                                    <p:animEffect transition="in" filter="fade">
                                      <p:cBhvr>
                                        <p:cTn id="43" dur="2000"/>
                                        <p:tgtEl>
                                          <p:spTgt spid="3"/>
                                        </p:tgtEl>
                                      </p:cBhvr>
                                    </p:animEffect>
                                  </p:childTnLst>
                                </p:cTn>
                              </p:par>
                            </p:childTnLst>
                          </p:cTn>
                        </p:par>
                        <p:par>
                          <p:cTn id="44" fill="hold">
                            <p:stCondLst>
                              <p:cond delay="14000"/>
                            </p:stCondLst>
                            <p:childTnLst>
                              <p:par>
                                <p:cTn id="45" presetID="55" presetClass="entr" presetSubtype="0" fill="hold" nodeType="after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2000" fill="hold"/>
                                        <p:tgtEl>
                                          <p:spTgt spid="10"/>
                                        </p:tgtEl>
                                        <p:attrNameLst>
                                          <p:attrName>ppt_w</p:attrName>
                                        </p:attrNameLst>
                                      </p:cBhvr>
                                      <p:tavLst>
                                        <p:tav tm="0">
                                          <p:val>
                                            <p:strVal val="#ppt_w*0.70"/>
                                          </p:val>
                                        </p:tav>
                                        <p:tav tm="100000">
                                          <p:val>
                                            <p:strVal val="#ppt_w"/>
                                          </p:val>
                                        </p:tav>
                                      </p:tavLst>
                                    </p:anim>
                                    <p:anim calcmode="lin" valueType="num">
                                      <p:cBhvr>
                                        <p:cTn id="48" dur="2000" fill="hold"/>
                                        <p:tgtEl>
                                          <p:spTgt spid="10"/>
                                        </p:tgtEl>
                                        <p:attrNameLst>
                                          <p:attrName>ppt_h</p:attrName>
                                        </p:attrNameLst>
                                      </p:cBhvr>
                                      <p:tavLst>
                                        <p:tav tm="0">
                                          <p:val>
                                            <p:strVal val="#ppt_h"/>
                                          </p:val>
                                        </p:tav>
                                        <p:tav tm="100000">
                                          <p:val>
                                            <p:strVal val="#ppt_h"/>
                                          </p:val>
                                        </p:tav>
                                      </p:tavLst>
                                    </p:anim>
                                    <p:animEffect transition="in" filter="fade">
                                      <p:cBhvr>
                                        <p:cTn id="49" dur="2000"/>
                                        <p:tgtEl>
                                          <p:spTgt spid="10"/>
                                        </p:tgtEl>
                                      </p:cBhvr>
                                    </p:animEffect>
                                  </p:childTnLst>
                                </p:cTn>
                              </p:par>
                            </p:childTnLst>
                          </p:cTn>
                        </p:par>
                        <p:par>
                          <p:cTn id="50" fill="hold">
                            <p:stCondLst>
                              <p:cond delay="16000"/>
                            </p:stCondLst>
                            <p:childTnLst>
                              <p:par>
                                <p:cTn id="51" presetID="55" presetClass="entr" presetSubtype="0" fill="hold" nodeType="after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2000" fill="hold"/>
                                        <p:tgtEl>
                                          <p:spTgt spid="9"/>
                                        </p:tgtEl>
                                        <p:attrNameLst>
                                          <p:attrName>ppt_w</p:attrName>
                                        </p:attrNameLst>
                                      </p:cBhvr>
                                      <p:tavLst>
                                        <p:tav tm="0">
                                          <p:val>
                                            <p:strVal val="#ppt_w*0.70"/>
                                          </p:val>
                                        </p:tav>
                                        <p:tav tm="100000">
                                          <p:val>
                                            <p:strVal val="#ppt_w"/>
                                          </p:val>
                                        </p:tav>
                                      </p:tavLst>
                                    </p:anim>
                                    <p:anim calcmode="lin" valueType="num">
                                      <p:cBhvr>
                                        <p:cTn id="54" dur="2000" fill="hold"/>
                                        <p:tgtEl>
                                          <p:spTgt spid="9"/>
                                        </p:tgtEl>
                                        <p:attrNameLst>
                                          <p:attrName>ppt_h</p:attrName>
                                        </p:attrNameLst>
                                      </p:cBhvr>
                                      <p:tavLst>
                                        <p:tav tm="0">
                                          <p:val>
                                            <p:strVal val="#ppt_h"/>
                                          </p:val>
                                        </p:tav>
                                        <p:tav tm="100000">
                                          <p:val>
                                            <p:strVal val="#ppt_h"/>
                                          </p:val>
                                        </p:tav>
                                      </p:tavLst>
                                    </p:anim>
                                    <p:animEffect transition="in" filter="fade">
                                      <p:cBhvr>
                                        <p:cTn id="55" dur="2000"/>
                                        <p:tgtEl>
                                          <p:spTgt spid="9"/>
                                        </p:tgtEl>
                                      </p:cBhvr>
                                    </p:animEffect>
                                  </p:childTnLst>
                                </p:cTn>
                              </p:par>
                            </p:childTnLst>
                          </p:cTn>
                        </p:par>
                        <p:par>
                          <p:cTn id="56" fill="hold">
                            <p:stCondLst>
                              <p:cond delay="18000"/>
                            </p:stCondLst>
                            <p:childTnLst>
                              <p:par>
                                <p:cTn id="57" presetID="55" presetClass="entr" presetSubtype="0" fill="hold" nodeType="after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p:cTn id="59" dur="2000" fill="hold"/>
                                        <p:tgtEl>
                                          <p:spTgt spid="11"/>
                                        </p:tgtEl>
                                        <p:attrNameLst>
                                          <p:attrName>ppt_w</p:attrName>
                                        </p:attrNameLst>
                                      </p:cBhvr>
                                      <p:tavLst>
                                        <p:tav tm="0">
                                          <p:val>
                                            <p:strVal val="#ppt_w*0.70"/>
                                          </p:val>
                                        </p:tav>
                                        <p:tav tm="100000">
                                          <p:val>
                                            <p:strVal val="#ppt_w"/>
                                          </p:val>
                                        </p:tav>
                                      </p:tavLst>
                                    </p:anim>
                                    <p:anim calcmode="lin" valueType="num">
                                      <p:cBhvr>
                                        <p:cTn id="60" dur="2000" fill="hold"/>
                                        <p:tgtEl>
                                          <p:spTgt spid="11"/>
                                        </p:tgtEl>
                                        <p:attrNameLst>
                                          <p:attrName>ppt_h</p:attrName>
                                        </p:attrNameLst>
                                      </p:cBhvr>
                                      <p:tavLst>
                                        <p:tav tm="0">
                                          <p:val>
                                            <p:strVal val="#ppt_h"/>
                                          </p:val>
                                        </p:tav>
                                        <p:tav tm="100000">
                                          <p:val>
                                            <p:strVal val="#ppt_h"/>
                                          </p:val>
                                        </p:tav>
                                      </p:tavLst>
                                    </p:anim>
                                    <p:animEffect transition="in" filter="fade">
                                      <p:cBhvr>
                                        <p:cTn id="61" dur="2000"/>
                                        <p:tgtEl>
                                          <p:spTgt spid="11"/>
                                        </p:tgtEl>
                                      </p:cBhvr>
                                    </p:animEffect>
                                  </p:childTnLst>
                                </p:cTn>
                              </p:par>
                            </p:childTnLst>
                          </p:cTn>
                        </p:par>
                        <p:par>
                          <p:cTn id="62" fill="hold">
                            <p:stCondLst>
                              <p:cond delay="20000"/>
                            </p:stCondLst>
                            <p:childTnLst>
                              <p:par>
                                <p:cTn id="63" presetID="55" presetClass="entr" presetSubtype="0" fill="hold" nodeType="afterEffect">
                                  <p:stCondLst>
                                    <p:cond delay="0"/>
                                  </p:stCondLst>
                                  <p:childTnLst>
                                    <p:set>
                                      <p:cBhvr>
                                        <p:cTn id="64" dur="1" fill="hold">
                                          <p:stCondLst>
                                            <p:cond delay="0"/>
                                          </p:stCondLst>
                                        </p:cTn>
                                        <p:tgtEl>
                                          <p:spTgt spid="12"/>
                                        </p:tgtEl>
                                        <p:attrNameLst>
                                          <p:attrName>style.visibility</p:attrName>
                                        </p:attrNameLst>
                                      </p:cBhvr>
                                      <p:to>
                                        <p:strVal val="visible"/>
                                      </p:to>
                                    </p:set>
                                    <p:anim calcmode="lin" valueType="num">
                                      <p:cBhvr>
                                        <p:cTn id="65" dur="2000" fill="hold"/>
                                        <p:tgtEl>
                                          <p:spTgt spid="12"/>
                                        </p:tgtEl>
                                        <p:attrNameLst>
                                          <p:attrName>ppt_w</p:attrName>
                                        </p:attrNameLst>
                                      </p:cBhvr>
                                      <p:tavLst>
                                        <p:tav tm="0">
                                          <p:val>
                                            <p:strVal val="#ppt_w*0.70"/>
                                          </p:val>
                                        </p:tav>
                                        <p:tav tm="100000">
                                          <p:val>
                                            <p:strVal val="#ppt_w"/>
                                          </p:val>
                                        </p:tav>
                                      </p:tavLst>
                                    </p:anim>
                                    <p:anim calcmode="lin" valueType="num">
                                      <p:cBhvr>
                                        <p:cTn id="66" dur="2000" fill="hold"/>
                                        <p:tgtEl>
                                          <p:spTgt spid="12"/>
                                        </p:tgtEl>
                                        <p:attrNameLst>
                                          <p:attrName>ppt_h</p:attrName>
                                        </p:attrNameLst>
                                      </p:cBhvr>
                                      <p:tavLst>
                                        <p:tav tm="0">
                                          <p:val>
                                            <p:strVal val="#ppt_h"/>
                                          </p:val>
                                        </p:tav>
                                        <p:tav tm="100000">
                                          <p:val>
                                            <p:strVal val="#ppt_h"/>
                                          </p:val>
                                        </p:tav>
                                      </p:tavLst>
                                    </p:anim>
                                    <p:animEffect transition="in" filter="fade">
                                      <p:cBhvr>
                                        <p:cTn id="6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8" grpId="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539552" y="332656"/>
            <a:ext cx="8229600" cy="1143000"/>
          </a:xfrm>
        </p:spPr>
        <p:txBody>
          <a:bodyPr/>
          <a:lstStyle/>
          <a:p>
            <a:r>
              <a:rPr lang="en-US" b="1" dirty="0" err="1"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Brüder</a:t>
            </a:r>
            <a:r>
              <a:rPr lang="en-US"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 Grimm</a:t>
            </a:r>
            <a:endParaRPr lang="ru-RU"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1026" name="Picture 2" descr="M:\Экзамен\15_0.jpg"/>
          <p:cNvPicPr>
            <a:picLocks noChangeAspect="1" noChangeArrowheads="1"/>
          </p:cNvPicPr>
          <p:nvPr/>
        </p:nvPicPr>
        <p:blipFill>
          <a:blip r:embed="rId2" cstate="print"/>
          <a:stretch>
            <a:fillRect/>
          </a:stretch>
        </p:blipFill>
        <p:spPr bwMode="auto">
          <a:xfrm>
            <a:off x="395536" y="260648"/>
            <a:ext cx="1277888" cy="1277888"/>
          </a:xfrm>
          <a:prstGeom prst="rect">
            <a:avLst/>
          </a:prstGeom>
          <a:noFill/>
        </p:spPr>
      </p:pic>
      <p:pic>
        <p:nvPicPr>
          <p:cNvPr id="4" name="Рисунок 3" descr="74917.jpg"/>
          <p:cNvPicPr>
            <a:picLocks noChangeAspect="1"/>
          </p:cNvPicPr>
          <p:nvPr/>
        </p:nvPicPr>
        <p:blipFill>
          <a:blip r:embed="rId3" cstate="print"/>
          <a:stretch>
            <a:fillRect/>
          </a:stretch>
        </p:blipFill>
        <p:spPr>
          <a:xfrm>
            <a:off x="6300192" y="1268760"/>
            <a:ext cx="2520280" cy="3476249"/>
          </a:xfrm>
          <a:prstGeom prst="rect">
            <a:avLst/>
          </a:prstGeom>
        </p:spPr>
      </p:pic>
      <p:pic>
        <p:nvPicPr>
          <p:cNvPr id="5" name="Рисунок 4" descr="74917.jpg"/>
          <p:cNvPicPr>
            <a:picLocks noChangeAspect="1"/>
          </p:cNvPicPr>
          <p:nvPr/>
        </p:nvPicPr>
        <p:blipFill>
          <a:blip r:embed="rId4" cstate="print"/>
          <a:stretch>
            <a:fillRect/>
          </a:stretch>
        </p:blipFill>
        <p:spPr>
          <a:xfrm>
            <a:off x="323528" y="1412776"/>
            <a:ext cx="3139992" cy="235499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Заголовок 5"/>
          <p:cNvSpPr txBox="1">
            <a:spLocks/>
          </p:cNvSpPr>
          <p:nvPr/>
        </p:nvSpPr>
        <p:spPr bwMode="auto">
          <a:xfrm>
            <a:off x="1475656" y="4725144"/>
            <a:ext cx="150019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4400" b="1" i="0" u="none" strike="noStrike" kern="1200" cap="none" spc="0" normalizeH="0" baseline="0" noProof="0" dirty="0">
              <a:ln w="12700">
                <a:solidFill>
                  <a:schemeClr val="tx2">
                    <a:satMod val="155000"/>
                  </a:schemeClr>
                </a:solidFill>
                <a:prstDash val="solid"/>
              </a:ln>
              <a:effectLst>
                <a:outerShdw blurRad="41275" dist="20320" dir="1800000" algn="tl" rotWithShape="0">
                  <a:srgbClr val="000000">
                    <a:alpha val="40000"/>
                  </a:srgbClr>
                </a:outerShdw>
              </a:effectLst>
              <a:uLnTx/>
              <a:uFillTx/>
              <a:latin typeface="Times New Roman" pitchFamily="18" charset="0"/>
              <a:ea typeface="+mj-ea"/>
              <a:cs typeface="Times New Roman" pitchFamily="18" charset="0"/>
            </a:endParaRPr>
          </a:p>
        </p:txBody>
      </p:sp>
      <p:pic>
        <p:nvPicPr>
          <p:cNvPr id="8" name="Рисунок 7" descr="74917.jpg"/>
          <p:cNvPicPr>
            <a:picLocks noChangeAspect="1"/>
          </p:cNvPicPr>
          <p:nvPr/>
        </p:nvPicPr>
        <p:blipFill>
          <a:blip r:embed="rId5" cstate="print"/>
          <a:stretch>
            <a:fillRect/>
          </a:stretch>
        </p:blipFill>
        <p:spPr>
          <a:xfrm>
            <a:off x="4283968" y="2708920"/>
            <a:ext cx="2290842" cy="27089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Заголовок 5"/>
          <p:cNvSpPr txBox="1">
            <a:spLocks/>
          </p:cNvSpPr>
          <p:nvPr/>
        </p:nvSpPr>
        <p:spPr bwMode="auto">
          <a:xfrm>
            <a:off x="5500694" y="5715000"/>
            <a:ext cx="242889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4400" b="1" i="0" u="none" strike="noStrike" kern="1200" cap="none" spc="0" normalizeH="0" baseline="0" noProof="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uLnTx/>
              <a:uFillTx/>
              <a:latin typeface="+mj-lt"/>
              <a:ea typeface="+mj-ea"/>
              <a:cs typeface="+mj-cs"/>
            </a:endParaRPr>
          </a:p>
        </p:txBody>
      </p:sp>
      <p:pic>
        <p:nvPicPr>
          <p:cNvPr id="10" name="Рисунок 9" descr="74917.jpg"/>
          <p:cNvPicPr>
            <a:picLocks noChangeAspect="1"/>
          </p:cNvPicPr>
          <p:nvPr/>
        </p:nvPicPr>
        <p:blipFill>
          <a:blip r:embed="rId6" cstate="print"/>
          <a:stretch>
            <a:fillRect/>
          </a:stretch>
        </p:blipFill>
        <p:spPr>
          <a:xfrm>
            <a:off x="2771800" y="4365104"/>
            <a:ext cx="2079018" cy="2492896"/>
          </a:xfrm>
          <a:prstGeom prst="rect">
            <a:avLst/>
          </a:prstGeom>
        </p:spPr>
      </p:pic>
      <p:sp>
        <p:nvSpPr>
          <p:cNvPr id="11" name="Прямоугольник 10"/>
          <p:cNvSpPr/>
          <p:nvPr/>
        </p:nvSpPr>
        <p:spPr>
          <a:xfrm>
            <a:off x="395536" y="3645024"/>
            <a:ext cx="3211135" cy="954107"/>
          </a:xfrm>
          <a:prstGeom prst="rect">
            <a:avLst/>
          </a:prstGeom>
        </p:spPr>
        <p:txBody>
          <a:bodyPr wrap="none">
            <a:spAutoFit/>
          </a:bodyPr>
          <a:lstStyle/>
          <a:p>
            <a:r>
              <a:rPr lang="de-DE" sz="2800" dirty="0" smtClean="0">
                <a:latin typeface="Times New Roman" pitchFamily="18" charset="0"/>
                <a:cs typeface="Times New Roman" pitchFamily="18" charset="0"/>
              </a:rPr>
              <a:t>Italienischer Dichter </a:t>
            </a:r>
          </a:p>
          <a:p>
            <a:r>
              <a:rPr lang="de-DE" sz="2800" dirty="0" smtClean="0">
                <a:latin typeface="Times New Roman" pitchFamily="18" charset="0"/>
                <a:cs typeface="Times New Roman" pitchFamily="18" charset="0"/>
              </a:rPr>
              <a:t>Giambattista Basile</a:t>
            </a:r>
            <a:endParaRPr lang="ru-RU" sz="2800" dirty="0">
              <a:latin typeface="Times New Roman" pitchFamily="18" charset="0"/>
              <a:cs typeface="Times New Roman" pitchFamily="18" charset="0"/>
            </a:endParaRPr>
          </a:p>
        </p:txBody>
      </p:sp>
      <p:sp>
        <p:nvSpPr>
          <p:cNvPr id="12" name="Прямоугольник 11"/>
          <p:cNvSpPr/>
          <p:nvPr/>
        </p:nvSpPr>
        <p:spPr>
          <a:xfrm>
            <a:off x="3707904" y="1628800"/>
            <a:ext cx="2880320" cy="954107"/>
          </a:xfrm>
          <a:prstGeom prst="rect">
            <a:avLst/>
          </a:prstGeom>
        </p:spPr>
        <p:txBody>
          <a:bodyPr wrap="square">
            <a:spAutoFit/>
          </a:bodyPr>
          <a:lstStyle/>
          <a:p>
            <a:r>
              <a:rPr lang="de-DE" sz="2800" dirty="0" smtClean="0">
                <a:latin typeface="Times New Roman" pitchFamily="18" charset="0"/>
                <a:cs typeface="Times New Roman" pitchFamily="18" charset="0"/>
              </a:rPr>
              <a:t>Französin Mari-Katrin de </a:t>
            </a:r>
            <a:r>
              <a:rPr lang="de-DE" sz="2800" dirty="0" err="1" smtClean="0">
                <a:latin typeface="Times New Roman" pitchFamily="18" charset="0"/>
                <a:cs typeface="Times New Roman" pitchFamily="18" charset="0"/>
              </a:rPr>
              <a:t>Onua</a:t>
            </a:r>
            <a:endParaRPr lang="de-DE" sz="2800" dirty="0" smtClean="0">
              <a:latin typeface="Times New Roman" pitchFamily="18" charset="0"/>
              <a:cs typeface="Times New Roman" pitchFamily="18" charset="0"/>
            </a:endParaRPr>
          </a:p>
        </p:txBody>
      </p:sp>
      <p:sp>
        <p:nvSpPr>
          <p:cNvPr id="13" name="Прямоугольник 12"/>
          <p:cNvSpPr/>
          <p:nvPr/>
        </p:nvSpPr>
        <p:spPr>
          <a:xfrm>
            <a:off x="6444208" y="4725144"/>
            <a:ext cx="2952328" cy="1815882"/>
          </a:xfrm>
          <a:prstGeom prst="rect">
            <a:avLst/>
          </a:prstGeom>
        </p:spPr>
        <p:txBody>
          <a:bodyPr wrap="square">
            <a:spAutoFit/>
          </a:bodyPr>
          <a:lstStyle/>
          <a:p>
            <a:r>
              <a:rPr lang="de-DE" sz="2800" dirty="0" smtClean="0">
                <a:latin typeface="Times New Roman" pitchFamily="18" charset="0"/>
                <a:cs typeface="Times New Roman" pitchFamily="18" charset="0"/>
              </a:rPr>
              <a:t>Deutscher Schriftsteller</a:t>
            </a:r>
            <a:r>
              <a:rPr lang="ru-RU" sz="2800" dirty="0" smtClean="0">
                <a:latin typeface="Times New Roman" pitchFamily="18" charset="0"/>
                <a:cs typeface="Times New Roman" pitchFamily="18" charset="0"/>
              </a:rPr>
              <a:t> </a:t>
            </a:r>
            <a:r>
              <a:rPr lang="de-DE" sz="2800" dirty="0" smtClean="0">
                <a:latin typeface="Times New Roman" pitchFamily="18" charset="0"/>
                <a:cs typeface="Times New Roman" pitchFamily="18" charset="0"/>
              </a:rPr>
              <a:t>Johann Karl August </a:t>
            </a:r>
            <a:r>
              <a:rPr lang="de-DE" sz="2800" dirty="0" err="1" smtClean="0">
                <a:latin typeface="Times New Roman" pitchFamily="18" charset="0"/>
                <a:cs typeface="Times New Roman" pitchFamily="18" charset="0"/>
              </a:rPr>
              <a:t>Musäus</a:t>
            </a:r>
            <a:r>
              <a:rPr lang="de-DE" sz="2800" dirty="0" smtClean="0">
                <a:latin typeface="Times New Roman" pitchFamily="18" charset="0"/>
                <a:cs typeface="Times New Roman" pitchFamily="18" charset="0"/>
              </a:rPr>
              <a:t> </a:t>
            </a:r>
          </a:p>
        </p:txBody>
      </p:sp>
      <p:sp>
        <p:nvSpPr>
          <p:cNvPr id="14" name="Прямоугольник 13"/>
          <p:cNvSpPr/>
          <p:nvPr/>
        </p:nvSpPr>
        <p:spPr>
          <a:xfrm>
            <a:off x="395536" y="4797152"/>
            <a:ext cx="2520280" cy="1815882"/>
          </a:xfrm>
          <a:prstGeom prst="rect">
            <a:avLst/>
          </a:prstGeom>
        </p:spPr>
        <p:txBody>
          <a:bodyPr wrap="square">
            <a:spAutoFit/>
          </a:bodyPr>
          <a:lstStyle/>
          <a:p>
            <a:pPr algn="ctr"/>
            <a:r>
              <a:rPr lang="de-DE" sz="2800" dirty="0" smtClean="0">
                <a:latin typeface="Times New Roman" pitchFamily="18" charset="0"/>
                <a:cs typeface="Times New Roman" pitchFamily="18" charset="0"/>
              </a:rPr>
              <a:t>Namenvetter des </a:t>
            </a:r>
            <a:r>
              <a:rPr lang="de-DE" sz="2800" dirty="0" err="1" smtClean="0">
                <a:latin typeface="Times New Roman" pitchFamily="18" charset="0"/>
                <a:cs typeface="Times New Roman" pitchFamily="18" charset="0"/>
              </a:rPr>
              <a:t>Gebrüders</a:t>
            </a:r>
            <a:r>
              <a:rPr lang="de-DE" sz="2800" dirty="0" smtClean="0">
                <a:latin typeface="Times New Roman" pitchFamily="18" charset="0"/>
                <a:cs typeface="Times New Roman" pitchFamily="18" charset="0"/>
              </a:rPr>
              <a:t>  Albert Ludwig  Grimm</a:t>
            </a: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childTnLst>
                          </p:cTn>
                        </p:par>
                        <p:par>
                          <p:cTn id="10" fill="hold">
                            <p:stCondLst>
                              <p:cond delay="3000"/>
                            </p:stCondLst>
                            <p:childTnLst>
                              <p:par>
                                <p:cTn id="11" presetID="55"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2000" fill="hold"/>
                                        <p:tgtEl>
                                          <p:spTgt spid="5"/>
                                        </p:tgtEl>
                                        <p:attrNameLst>
                                          <p:attrName>ppt_w</p:attrName>
                                        </p:attrNameLst>
                                      </p:cBhvr>
                                      <p:tavLst>
                                        <p:tav tm="0">
                                          <p:val>
                                            <p:strVal val="#ppt_w*0.70"/>
                                          </p:val>
                                        </p:tav>
                                        <p:tav tm="100000">
                                          <p:val>
                                            <p:strVal val="#ppt_w"/>
                                          </p:val>
                                        </p:tav>
                                      </p:tavLst>
                                    </p:anim>
                                    <p:anim calcmode="lin" valueType="num">
                                      <p:cBhvr>
                                        <p:cTn id="14" dur="2000" fill="hold"/>
                                        <p:tgtEl>
                                          <p:spTgt spid="5"/>
                                        </p:tgtEl>
                                        <p:attrNameLst>
                                          <p:attrName>ppt_h</p:attrName>
                                        </p:attrNameLst>
                                      </p:cBhvr>
                                      <p:tavLst>
                                        <p:tav tm="0">
                                          <p:val>
                                            <p:strVal val="#ppt_h"/>
                                          </p:val>
                                        </p:tav>
                                        <p:tav tm="100000">
                                          <p:val>
                                            <p:strVal val="#ppt_h"/>
                                          </p:val>
                                        </p:tav>
                                      </p:tavLst>
                                    </p:anim>
                                    <p:animEffect transition="in" filter="fade">
                                      <p:cBhvr>
                                        <p:cTn id="15" dur="2000"/>
                                        <p:tgtEl>
                                          <p:spTgt spid="5"/>
                                        </p:tgtEl>
                                      </p:cBhvr>
                                    </p:animEffect>
                                  </p:childTnLst>
                                </p:cTn>
                              </p:par>
                              <p:par>
                                <p:cTn id="16" presetID="55"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2000" fill="hold"/>
                                        <p:tgtEl>
                                          <p:spTgt spid="11"/>
                                        </p:tgtEl>
                                        <p:attrNameLst>
                                          <p:attrName>ppt_w</p:attrName>
                                        </p:attrNameLst>
                                      </p:cBhvr>
                                      <p:tavLst>
                                        <p:tav tm="0">
                                          <p:val>
                                            <p:strVal val="#ppt_w*0.70"/>
                                          </p:val>
                                        </p:tav>
                                        <p:tav tm="100000">
                                          <p:val>
                                            <p:strVal val="#ppt_w"/>
                                          </p:val>
                                        </p:tav>
                                      </p:tavLst>
                                    </p:anim>
                                    <p:anim calcmode="lin" valueType="num">
                                      <p:cBhvr>
                                        <p:cTn id="19" dur="2000" fill="hold"/>
                                        <p:tgtEl>
                                          <p:spTgt spid="11"/>
                                        </p:tgtEl>
                                        <p:attrNameLst>
                                          <p:attrName>ppt_h</p:attrName>
                                        </p:attrNameLst>
                                      </p:cBhvr>
                                      <p:tavLst>
                                        <p:tav tm="0">
                                          <p:val>
                                            <p:strVal val="#ppt_h"/>
                                          </p:val>
                                        </p:tav>
                                        <p:tav tm="100000">
                                          <p:val>
                                            <p:strVal val="#ppt_h"/>
                                          </p:val>
                                        </p:tav>
                                      </p:tavLst>
                                    </p:anim>
                                    <p:animEffect transition="in" filter="fade">
                                      <p:cBhvr>
                                        <p:cTn id="20" dur="2000"/>
                                        <p:tgtEl>
                                          <p:spTgt spid="11"/>
                                        </p:tgtEl>
                                      </p:cBhvr>
                                    </p:animEffect>
                                  </p:childTnLst>
                                </p:cTn>
                              </p:par>
                            </p:childTnLst>
                          </p:cTn>
                        </p:par>
                        <p:par>
                          <p:cTn id="21" fill="hold">
                            <p:stCondLst>
                              <p:cond delay="5000"/>
                            </p:stCondLst>
                            <p:childTnLst>
                              <p:par>
                                <p:cTn id="22" presetID="55"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2000" fill="hold"/>
                                        <p:tgtEl>
                                          <p:spTgt spid="4"/>
                                        </p:tgtEl>
                                        <p:attrNameLst>
                                          <p:attrName>ppt_w</p:attrName>
                                        </p:attrNameLst>
                                      </p:cBhvr>
                                      <p:tavLst>
                                        <p:tav tm="0">
                                          <p:val>
                                            <p:strVal val="#ppt_w*0.70"/>
                                          </p:val>
                                        </p:tav>
                                        <p:tav tm="100000">
                                          <p:val>
                                            <p:strVal val="#ppt_w"/>
                                          </p:val>
                                        </p:tav>
                                      </p:tavLst>
                                    </p:anim>
                                    <p:anim calcmode="lin" valueType="num">
                                      <p:cBhvr>
                                        <p:cTn id="25" dur="2000" fill="hold"/>
                                        <p:tgtEl>
                                          <p:spTgt spid="4"/>
                                        </p:tgtEl>
                                        <p:attrNameLst>
                                          <p:attrName>ppt_h</p:attrName>
                                        </p:attrNameLst>
                                      </p:cBhvr>
                                      <p:tavLst>
                                        <p:tav tm="0">
                                          <p:val>
                                            <p:strVal val="#ppt_h"/>
                                          </p:val>
                                        </p:tav>
                                        <p:tav tm="100000">
                                          <p:val>
                                            <p:strVal val="#ppt_h"/>
                                          </p:val>
                                        </p:tav>
                                      </p:tavLst>
                                    </p:anim>
                                    <p:animEffect transition="in" filter="fade">
                                      <p:cBhvr>
                                        <p:cTn id="26" dur="2000"/>
                                        <p:tgtEl>
                                          <p:spTgt spid="4"/>
                                        </p:tgtEl>
                                      </p:cBhvr>
                                    </p:animEffect>
                                  </p:childTnLst>
                                </p:cTn>
                              </p:par>
                              <p:par>
                                <p:cTn id="27" presetID="55"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2000" fill="hold"/>
                                        <p:tgtEl>
                                          <p:spTgt spid="12"/>
                                        </p:tgtEl>
                                        <p:attrNameLst>
                                          <p:attrName>ppt_w</p:attrName>
                                        </p:attrNameLst>
                                      </p:cBhvr>
                                      <p:tavLst>
                                        <p:tav tm="0">
                                          <p:val>
                                            <p:strVal val="#ppt_w*0.70"/>
                                          </p:val>
                                        </p:tav>
                                        <p:tav tm="100000">
                                          <p:val>
                                            <p:strVal val="#ppt_w"/>
                                          </p:val>
                                        </p:tav>
                                      </p:tavLst>
                                    </p:anim>
                                    <p:anim calcmode="lin" valueType="num">
                                      <p:cBhvr>
                                        <p:cTn id="30" dur="2000" fill="hold"/>
                                        <p:tgtEl>
                                          <p:spTgt spid="12"/>
                                        </p:tgtEl>
                                        <p:attrNameLst>
                                          <p:attrName>ppt_h</p:attrName>
                                        </p:attrNameLst>
                                      </p:cBhvr>
                                      <p:tavLst>
                                        <p:tav tm="0">
                                          <p:val>
                                            <p:strVal val="#ppt_h"/>
                                          </p:val>
                                        </p:tav>
                                        <p:tav tm="100000">
                                          <p:val>
                                            <p:strVal val="#ppt_h"/>
                                          </p:val>
                                        </p:tav>
                                      </p:tavLst>
                                    </p:anim>
                                    <p:animEffect transition="in" filter="fade">
                                      <p:cBhvr>
                                        <p:cTn id="31" dur="2000"/>
                                        <p:tgtEl>
                                          <p:spTgt spid="12"/>
                                        </p:tgtEl>
                                      </p:cBhvr>
                                    </p:animEffect>
                                  </p:childTnLst>
                                </p:cTn>
                              </p:par>
                            </p:childTnLst>
                          </p:cTn>
                        </p:par>
                        <p:par>
                          <p:cTn id="32" fill="hold">
                            <p:stCondLst>
                              <p:cond delay="7000"/>
                            </p:stCondLst>
                            <p:childTnLst>
                              <p:par>
                                <p:cTn id="33" presetID="55" presetClass="entr" presetSubtype="0"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2000" fill="hold"/>
                                        <p:tgtEl>
                                          <p:spTgt spid="8"/>
                                        </p:tgtEl>
                                        <p:attrNameLst>
                                          <p:attrName>ppt_w</p:attrName>
                                        </p:attrNameLst>
                                      </p:cBhvr>
                                      <p:tavLst>
                                        <p:tav tm="0">
                                          <p:val>
                                            <p:strVal val="#ppt_w*0.70"/>
                                          </p:val>
                                        </p:tav>
                                        <p:tav tm="100000">
                                          <p:val>
                                            <p:strVal val="#ppt_w"/>
                                          </p:val>
                                        </p:tav>
                                      </p:tavLst>
                                    </p:anim>
                                    <p:anim calcmode="lin" valueType="num">
                                      <p:cBhvr>
                                        <p:cTn id="36" dur="2000" fill="hold"/>
                                        <p:tgtEl>
                                          <p:spTgt spid="8"/>
                                        </p:tgtEl>
                                        <p:attrNameLst>
                                          <p:attrName>ppt_h</p:attrName>
                                        </p:attrNameLst>
                                      </p:cBhvr>
                                      <p:tavLst>
                                        <p:tav tm="0">
                                          <p:val>
                                            <p:strVal val="#ppt_h"/>
                                          </p:val>
                                        </p:tav>
                                        <p:tav tm="100000">
                                          <p:val>
                                            <p:strVal val="#ppt_h"/>
                                          </p:val>
                                        </p:tav>
                                      </p:tavLst>
                                    </p:anim>
                                    <p:animEffect transition="in" filter="fade">
                                      <p:cBhvr>
                                        <p:cTn id="37" dur="2000"/>
                                        <p:tgtEl>
                                          <p:spTgt spid="8"/>
                                        </p:tgtEl>
                                      </p:cBhvr>
                                    </p:animEffect>
                                  </p:childTnLst>
                                </p:cTn>
                              </p:par>
                              <p:par>
                                <p:cTn id="38" presetID="55"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2000" fill="hold"/>
                                        <p:tgtEl>
                                          <p:spTgt spid="13"/>
                                        </p:tgtEl>
                                        <p:attrNameLst>
                                          <p:attrName>ppt_w</p:attrName>
                                        </p:attrNameLst>
                                      </p:cBhvr>
                                      <p:tavLst>
                                        <p:tav tm="0">
                                          <p:val>
                                            <p:strVal val="#ppt_w*0.70"/>
                                          </p:val>
                                        </p:tav>
                                        <p:tav tm="100000">
                                          <p:val>
                                            <p:strVal val="#ppt_w"/>
                                          </p:val>
                                        </p:tav>
                                      </p:tavLst>
                                    </p:anim>
                                    <p:anim calcmode="lin" valueType="num">
                                      <p:cBhvr>
                                        <p:cTn id="41" dur="2000" fill="hold"/>
                                        <p:tgtEl>
                                          <p:spTgt spid="13"/>
                                        </p:tgtEl>
                                        <p:attrNameLst>
                                          <p:attrName>ppt_h</p:attrName>
                                        </p:attrNameLst>
                                      </p:cBhvr>
                                      <p:tavLst>
                                        <p:tav tm="0">
                                          <p:val>
                                            <p:strVal val="#ppt_h"/>
                                          </p:val>
                                        </p:tav>
                                        <p:tav tm="100000">
                                          <p:val>
                                            <p:strVal val="#ppt_h"/>
                                          </p:val>
                                        </p:tav>
                                      </p:tavLst>
                                    </p:anim>
                                    <p:animEffect transition="in" filter="fade">
                                      <p:cBhvr>
                                        <p:cTn id="42" dur="2000"/>
                                        <p:tgtEl>
                                          <p:spTgt spid="13"/>
                                        </p:tgtEl>
                                      </p:cBhvr>
                                    </p:animEffect>
                                  </p:childTnLst>
                                </p:cTn>
                              </p:par>
                            </p:childTnLst>
                          </p:cTn>
                        </p:par>
                        <p:par>
                          <p:cTn id="43" fill="hold">
                            <p:stCondLst>
                              <p:cond delay="9000"/>
                            </p:stCondLst>
                            <p:childTnLst>
                              <p:par>
                                <p:cTn id="44" presetID="55" presetClass="entr" presetSubtype="0" fill="hold" nodeType="after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2000" fill="hold"/>
                                        <p:tgtEl>
                                          <p:spTgt spid="10"/>
                                        </p:tgtEl>
                                        <p:attrNameLst>
                                          <p:attrName>ppt_w</p:attrName>
                                        </p:attrNameLst>
                                      </p:cBhvr>
                                      <p:tavLst>
                                        <p:tav tm="0">
                                          <p:val>
                                            <p:strVal val="#ppt_w*0.70"/>
                                          </p:val>
                                        </p:tav>
                                        <p:tav tm="100000">
                                          <p:val>
                                            <p:strVal val="#ppt_w"/>
                                          </p:val>
                                        </p:tav>
                                      </p:tavLst>
                                    </p:anim>
                                    <p:anim calcmode="lin" valueType="num">
                                      <p:cBhvr>
                                        <p:cTn id="47" dur="2000" fill="hold"/>
                                        <p:tgtEl>
                                          <p:spTgt spid="10"/>
                                        </p:tgtEl>
                                        <p:attrNameLst>
                                          <p:attrName>ppt_h</p:attrName>
                                        </p:attrNameLst>
                                      </p:cBhvr>
                                      <p:tavLst>
                                        <p:tav tm="0">
                                          <p:val>
                                            <p:strVal val="#ppt_h"/>
                                          </p:val>
                                        </p:tav>
                                        <p:tav tm="100000">
                                          <p:val>
                                            <p:strVal val="#ppt_h"/>
                                          </p:val>
                                        </p:tav>
                                      </p:tavLst>
                                    </p:anim>
                                    <p:animEffect transition="in" filter="fade">
                                      <p:cBhvr>
                                        <p:cTn id="48" dur="2000"/>
                                        <p:tgtEl>
                                          <p:spTgt spid="10"/>
                                        </p:tgtEl>
                                      </p:cBhvr>
                                    </p:animEffect>
                                  </p:childTnLst>
                                </p:cTn>
                              </p:par>
                              <p:par>
                                <p:cTn id="49" presetID="55"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p:cTn id="51" dur="2000" fill="hold"/>
                                        <p:tgtEl>
                                          <p:spTgt spid="14"/>
                                        </p:tgtEl>
                                        <p:attrNameLst>
                                          <p:attrName>ppt_w</p:attrName>
                                        </p:attrNameLst>
                                      </p:cBhvr>
                                      <p:tavLst>
                                        <p:tav tm="0">
                                          <p:val>
                                            <p:strVal val="#ppt_w*0.70"/>
                                          </p:val>
                                        </p:tav>
                                        <p:tav tm="100000">
                                          <p:val>
                                            <p:strVal val="#ppt_w"/>
                                          </p:val>
                                        </p:tav>
                                      </p:tavLst>
                                    </p:anim>
                                    <p:anim calcmode="lin" valueType="num">
                                      <p:cBhvr>
                                        <p:cTn id="52" dur="2000" fill="hold"/>
                                        <p:tgtEl>
                                          <p:spTgt spid="14"/>
                                        </p:tgtEl>
                                        <p:attrNameLst>
                                          <p:attrName>ppt_h</p:attrName>
                                        </p:attrNameLst>
                                      </p:cBhvr>
                                      <p:tavLst>
                                        <p:tav tm="0">
                                          <p:val>
                                            <p:strVal val="#ppt_h"/>
                                          </p:val>
                                        </p:tav>
                                        <p:tav tm="100000">
                                          <p:val>
                                            <p:strVal val="#ppt_h"/>
                                          </p:val>
                                        </p:tav>
                                      </p:tavLst>
                                    </p:anim>
                                    <p:animEffect transition="in" filter="fade">
                                      <p:cBhvr>
                                        <p:cTn id="5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3" grpId="0"/>
      <p:bldP spid="1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539552" y="332656"/>
            <a:ext cx="8229600" cy="1143000"/>
          </a:xfrm>
        </p:spPr>
        <p:txBody>
          <a:bodyPr/>
          <a:lstStyle/>
          <a:p>
            <a:r>
              <a:rPr lang="en-US" b="1" dirty="0" err="1"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Brüder</a:t>
            </a:r>
            <a:r>
              <a:rPr lang="en-US"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 Grimm</a:t>
            </a:r>
            <a:endParaRPr lang="ru-RU"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1026" name="Picture 2" descr="M:\Экзамен\15_0.jpg"/>
          <p:cNvPicPr>
            <a:picLocks noChangeAspect="1" noChangeArrowheads="1"/>
          </p:cNvPicPr>
          <p:nvPr/>
        </p:nvPicPr>
        <p:blipFill>
          <a:blip r:embed="rId2" cstate="print"/>
          <a:stretch>
            <a:fillRect/>
          </a:stretch>
        </p:blipFill>
        <p:spPr bwMode="auto">
          <a:xfrm>
            <a:off x="395536" y="260648"/>
            <a:ext cx="1277888" cy="1277888"/>
          </a:xfrm>
          <a:prstGeom prst="rect">
            <a:avLst/>
          </a:prstGeom>
          <a:noFill/>
        </p:spPr>
      </p:pic>
      <p:pic>
        <p:nvPicPr>
          <p:cNvPr id="4" name="Рисунок 3" descr="74917.jpg"/>
          <p:cNvPicPr>
            <a:picLocks noChangeAspect="1"/>
          </p:cNvPicPr>
          <p:nvPr/>
        </p:nvPicPr>
        <p:blipFill>
          <a:blip r:embed="rId3" cstate="print"/>
          <a:stretch>
            <a:fillRect/>
          </a:stretch>
        </p:blipFill>
        <p:spPr>
          <a:xfrm>
            <a:off x="4716016" y="2636912"/>
            <a:ext cx="3888432" cy="3888432"/>
          </a:xfrm>
          <a:prstGeom prst="rect">
            <a:avLst/>
          </a:prstGeom>
        </p:spPr>
      </p:pic>
      <p:pic>
        <p:nvPicPr>
          <p:cNvPr id="5" name="Рисунок 4" descr="74917.jpg"/>
          <p:cNvPicPr>
            <a:picLocks noChangeAspect="1"/>
          </p:cNvPicPr>
          <p:nvPr/>
        </p:nvPicPr>
        <p:blipFill>
          <a:blip r:embed="rId4" cstate="print"/>
          <a:stretch>
            <a:fillRect/>
          </a:stretch>
        </p:blipFill>
        <p:spPr>
          <a:xfrm>
            <a:off x="879814" y="1412776"/>
            <a:ext cx="3099591" cy="3600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Заголовок 5"/>
          <p:cNvSpPr txBox="1">
            <a:spLocks/>
          </p:cNvSpPr>
          <p:nvPr/>
        </p:nvSpPr>
        <p:spPr bwMode="auto">
          <a:xfrm>
            <a:off x="1475656" y="4725144"/>
            <a:ext cx="150019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4400" b="1" i="0" u="none" strike="noStrike" kern="1200" cap="none" spc="0" normalizeH="0" baseline="0" noProof="0" dirty="0">
              <a:ln w="12700">
                <a:solidFill>
                  <a:schemeClr val="tx2">
                    <a:satMod val="155000"/>
                  </a:schemeClr>
                </a:solidFill>
                <a:prstDash val="solid"/>
              </a:ln>
              <a:effectLst>
                <a:outerShdw blurRad="41275" dist="20320" dir="1800000" algn="tl" rotWithShape="0">
                  <a:srgbClr val="000000">
                    <a:alpha val="40000"/>
                  </a:srgbClr>
                </a:outerShdw>
              </a:effectLst>
              <a:uLnTx/>
              <a:uFillTx/>
              <a:latin typeface="Times New Roman" pitchFamily="18" charset="0"/>
              <a:ea typeface="+mj-ea"/>
              <a:cs typeface="Times New Roman" pitchFamily="18" charset="0"/>
            </a:endParaRPr>
          </a:p>
        </p:txBody>
      </p:sp>
      <p:sp>
        <p:nvSpPr>
          <p:cNvPr id="9" name="Заголовок 5"/>
          <p:cNvSpPr txBox="1">
            <a:spLocks/>
          </p:cNvSpPr>
          <p:nvPr/>
        </p:nvSpPr>
        <p:spPr bwMode="auto">
          <a:xfrm>
            <a:off x="5500694" y="5715000"/>
            <a:ext cx="242889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4400" b="1" i="0" u="none" strike="noStrike" kern="1200" cap="none" spc="0" normalizeH="0" baseline="0" noProof="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uLnTx/>
              <a:uFillTx/>
              <a:latin typeface="+mj-lt"/>
              <a:ea typeface="+mj-ea"/>
              <a:cs typeface="+mj-cs"/>
            </a:endParaRPr>
          </a:p>
        </p:txBody>
      </p:sp>
      <p:sp>
        <p:nvSpPr>
          <p:cNvPr id="11" name="Прямоугольник 10"/>
          <p:cNvSpPr/>
          <p:nvPr/>
        </p:nvSpPr>
        <p:spPr>
          <a:xfrm>
            <a:off x="395536" y="4941168"/>
            <a:ext cx="3096344" cy="1384995"/>
          </a:xfrm>
          <a:prstGeom prst="rect">
            <a:avLst/>
          </a:prstGeom>
        </p:spPr>
        <p:txBody>
          <a:bodyPr wrap="square">
            <a:spAutoFit/>
          </a:bodyPr>
          <a:lstStyle/>
          <a:p>
            <a:pPr algn="ctr"/>
            <a:r>
              <a:rPr lang="de-DE" sz="2800" dirty="0" smtClean="0">
                <a:latin typeface="Times New Roman" pitchFamily="18" charset="0"/>
                <a:cs typeface="Times New Roman" pitchFamily="18" charset="0"/>
              </a:rPr>
              <a:t>Französischer Märchendichter  Charles Perrault </a:t>
            </a:r>
          </a:p>
        </p:txBody>
      </p:sp>
      <p:sp>
        <p:nvSpPr>
          <p:cNvPr id="12" name="Прямоугольник 11"/>
          <p:cNvSpPr/>
          <p:nvPr/>
        </p:nvSpPr>
        <p:spPr>
          <a:xfrm>
            <a:off x="4716016" y="1628800"/>
            <a:ext cx="3816424" cy="954107"/>
          </a:xfrm>
          <a:prstGeom prst="rect">
            <a:avLst/>
          </a:prstGeom>
        </p:spPr>
        <p:txBody>
          <a:bodyPr wrap="square">
            <a:spAutoFit/>
          </a:bodyPr>
          <a:lstStyle/>
          <a:p>
            <a:r>
              <a:rPr lang="de-DE" sz="2800" dirty="0" smtClean="0">
                <a:latin typeface="Times New Roman" pitchFamily="18" charset="0"/>
                <a:cs typeface="Times New Roman" pitchFamily="18" charset="0"/>
              </a:rPr>
              <a:t>Die arabischen Märchen “100 und 1 –e Nacht“. </a:t>
            </a: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childTnLst>
                          </p:cTn>
                        </p:par>
                        <p:par>
                          <p:cTn id="10" fill="hold">
                            <p:stCondLst>
                              <p:cond delay="3000"/>
                            </p:stCondLst>
                            <p:childTnLst>
                              <p:par>
                                <p:cTn id="11" presetID="55"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2000" fill="hold"/>
                                        <p:tgtEl>
                                          <p:spTgt spid="5"/>
                                        </p:tgtEl>
                                        <p:attrNameLst>
                                          <p:attrName>ppt_w</p:attrName>
                                        </p:attrNameLst>
                                      </p:cBhvr>
                                      <p:tavLst>
                                        <p:tav tm="0">
                                          <p:val>
                                            <p:strVal val="#ppt_w*0.70"/>
                                          </p:val>
                                        </p:tav>
                                        <p:tav tm="100000">
                                          <p:val>
                                            <p:strVal val="#ppt_w"/>
                                          </p:val>
                                        </p:tav>
                                      </p:tavLst>
                                    </p:anim>
                                    <p:anim calcmode="lin" valueType="num">
                                      <p:cBhvr>
                                        <p:cTn id="14" dur="2000" fill="hold"/>
                                        <p:tgtEl>
                                          <p:spTgt spid="5"/>
                                        </p:tgtEl>
                                        <p:attrNameLst>
                                          <p:attrName>ppt_h</p:attrName>
                                        </p:attrNameLst>
                                      </p:cBhvr>
                                      <p:tavLst>
                                        <p:tav tm="0">
                                          <p:val>
                                            <p:strVal val="#ppt_h"/>
                                          </p:val>
                                        </p:tav>
                                        <p:tav tm="100000">
                                          <p:val>
                                            <p:strVal val="#ppt_h"/>
                                          </p:val>
                                        </p:tav>
                                      </p:tavLst>
                                    </p:anim>
                                    <p:animEffect transition="in" filter="fade">
                                      <p:cBhvr>
                                        <p:cTn id="15" dur="2000"/>
                                        <p:tgtEl>
                                          <p:spTgt spid="5"/>
                                        </p:tgtEl>
                                      </p:cBhvr>
                                    </p:animEffect>
                                  </p:childTnLst>
                                </p:cTn>
                              </p:par>
                              <p:par>
                                <p:cTn id="16" presetID="55"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2000" fill="hold"/>
                                        <p:tgtEl>
                                          <p:spTgt spid="11"/>
                                        </p:tgtEl>
                                        <p:attrNameLst>
                                          <p:attrName>ppt_w</p:attrName>
                                        </p:attrNameLst>
                                      </p:cBhvr>
                                      <p:tavLst>
                                        <p:tav tm="0">
                                          <p:val>
                                            <p:strVal val="#ppt_w*0.70"/>
                                          </p:val>
                                        </p:tav>
                                        <p:tav tm="100000">
                                          <p:val>
                                            <p:strVal val="#ppt_w"/>
                                          </p:val>
                                        </p:tav>
                                      </p:tavLst>
                                    </p:anim>
                                    <p:anim calcmode="lin" valueType="num">
                                      <p:cBhvr>
                                        <p:cTn id="19" dur="2000" fill="hold"/>
                                        <p:tgtEl>
                                          <p:spTgt spid="11"/>
                                        </p:tgtEl>
                                        <p:attrNameLst>
                                          <p:attrName>ppt_h</p:attrName>
                                        </p:attrNameLst>
                                      </p:cBhvr>
                                      <p:tavLst>
                                        <p:tav tm="0">
                                          <p:val>
                                            <p:strVal val="#ppt_h"/>
                                          </p:val>
                                        </p:tav>
                                        <p:tav tm="100000">
                                          <p:val>
                                            <p:strVal val="#ppt_h"/>
                                          </p:val>
                                        </p:tav>
                                      </p:tavLst>
                                    </p:anim>
                                    <p:animEffect transition="in" filter="fade">
                                      <p:cBhvr>
                                        <p:cTn id="20" dur="2000"/>
                                        <p:tgtEl>
                                          <p:spTgt spid="11"/>
                                        </p:tgtEl>
                                      </p:cBhvr>
                                    </p:animEffect>
                                  </p:childTnLst>
                                </p:cTn>
                              </p:par>
                            </p:childTnLst>
                          </p:cTn>
                        </p:par>
                        <p:par>
                          <p:cTn id="21" fill="hold">
                            <p:stCondLst>
                              <p:cond delay="5000"/>
                            </p:stCondLst>
                            <p:childTnLst>
                              <p:par>
                                <p:cTn id="22" presetID="55"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2000" fill="hold"/>
                                        <p:tgtEl>
                                          <p:spTgt spid="4"/>
                                        </p:tgtEl>
                                        <p:attrNameLst>
                                          <p:attrName>ppt_w</p:attrName>
                                        </p:attrNameLst>
                                      </p:cBhvr>
                                      <p:tavLst>
                                        <p:tav tm="0">
                                          <p:val>
                                            <p:strVal val="#ppt_w*0.70"/>
                                          </p:val>
                                        </p:tav>
                                        <p:tav tm="100000">
                                          <p:val>
                                            <p:strVal val="#ppt_w"/>
                                          </p:val>
                                        </p:tav>
                                      </p:tavLst>
                                    </p:anim>
                                    <p:anim calcmode="lin" valueType="num">
                                      <p:cBhvr>
                                        <p:cTn id="25" dur="2000" fill="hold"/>
                                        <p:tgtEl>
                                          <p:spTgt spid="4"/>
                                        </p:tgtEl>
                                        <p:attrNameLst>
                                          <p:attrName>ppt_h</p:attrName>
                                        </p:attrNameLst>
                                      </p:cBhvr>
                                      <p:tavLst>
                                        <p:tav tm="0">
                                          <p:val>
                                            <p:strVal val="#ppt_h"/>
                                          </p:val>
                                        </p:tav>
                                        <p:tav tm="100000">
                                          <p:val>
                                            <p:strVal val="#ppt_h"/>
                                          </p:val>
                                        </p:tav>
                                      </p:tavLst>
                                    </p:anim>
                                    <p:animEffect transition="in" filter="fade">
                                      <p:cBhvr>
                                        <p:cTn id="26" dur="2000"/>
                                        <p:tgtEl>
                                          <p:spTgt spid="4"/>
                                        </p:tgtEl>
                                      </p:cBhvr>
                                    </p:animEffect>
                                  </p:childTnLst>
                                </p:cTn>
                              </p:par>
                              <p:par>
                                <p:cTn id="27" presetID="55"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2000" fill="hold"/>
                                        <p:tgtEl>
                                          <p:spTgt spid="12"/>
                                        </p:tgtEl>
                                        <p:attrNameLst>
                                          <p:attrName>ppt_w</p:attrName>
                                        </p:attrNameLst>
                                      </p:cBhvr>
                                      <p:tavLst>
                                        <p:tav tm="0">
                                          <p:val>
                                            <p:strVal val="#ppt_w*0.70"/>
                                          </p:val>
                                        </p:tav>
                                        <p:tav tm="100000">
                                          <p:val>
                                            <p:strVal val="#ppt_w"/>
                                          </p:val>
                                        </p:tav>
                                      </p:tavLst>
                                    </p:anim>
                                    <p:anim calcmode="lin" valueType="num">
                                      <p:cBhvr>
                                        <p:cTn id="30" dur="2000" fill="hold"/>
                                        <p:tgtEl>
                                          <p:spTgt spid="12"/>
                                        </p:tgtEl>
                                        <p:attrNameLst>
                                          <p:attrName>ppt_h</p:attrName>
                                        </p:attrNameLst>
                                      </p:cBhvr>
                                      <p:tavLst>
                                        <p:tav tm="0">
                                          <p:val>
                                            <p:strVal val="#ppt_h"/>
                                          </p:val>
                                        </p:tav>
                                        <p:tav tm="100000">
                                          <p:val>
                                            <p:strVal val="#ppt_h"/>
                                          </p:val>
                                        </p:tav>
                                      </p:tavLst>
                                    </p:anim>
                                    <p:animEffect transition="in" filter="fade">
                                      <p:cBhvr>
                                        <p:cTn id="3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74917.jpg"/>
          <p:cNvPicPr>
            <a:picLocks noChangeAspect="1"/>
          </p:cNvPicPr>
          <p:nvPr/>
        </p:nvPicPr>
        <p:blipFill>
          <a:blip r:embed="rId2" cstate="print"/>
          <a:stretch>
            <a:fillRect/>
          </a:stretch>
        </p:blipFill>
        <p:spPr>
          <a:xfrm>
            <a:off x="6072198" y="1714488"/>
            <a:ext cx="2525308" cy="3929090"/>
          </a:xfrm>
          <a:prstGeom prst="rect">
            <a:avLst/>
          </a:prstGeom>
        </p:spPr>
      </p:pic>
      <p:sp>
        <p:nvSpPr>
          <p:cNvPr id="8" name="Прямоугольник 7"/>
          <p:cNvSpPr/>
          <p:nvPr/>
        </p:nvSpPr>
        <p:spPr>
          <a:xfrm>
            <a:off x="571472" y="1643050"/>
            <a:ext cx="5786478" cy="4154984"/>
          </a:xfrm>
          <a:prstGeom prst="rect">
            <a:avLst/>
          </a:prstGeom>
        </p:spPr>
        <p:txBody>
          <a:bodyPr wrap="square">
            <a:spAutoFit/>
          </a:bodyPr>
          <a:lstStyle/>
          <a:p>
            <a:pPr algn="ctr"/>
            <a:r>
              <a:rPr lang="de-DE" sz="3600" i="1" dirty="0" smtClean="0">
                <a:latin typeface="Times New Roman" pitchFamily="18" charset="0"/>
                <a:cs typeface="Times New Roman" pitchFamily="18" charset="0"/>
              </a:rPr>
              <a:t>die Information über das deutsche Märchen und die deutschen Märchenerzähler zu erweitern und eine neue Märchenroute durch Deutschland zu schaffen.</a:t>
            </a:r>
            <a:endParaRPr lang="ru-RU" sz="3600" dirty="0" smtClean="0">
              <a:latin typeface="Times New Roman" pitchFamily="18" charset="0"/>
              <a:cs typeface="Times New Roman" pitchFamily="18" charset="0"/>
            </a:endParaRPr>
          </a:p>
          <a:p>
            <a:pPr algn="ctr"/>
            <a:endParaRPr lang="ru-RU" sz="2400" dirty="0" smtClean="0">
              <a:latin typeface="Times New Roman" pitchFamily="18" charset="0"/>
              <a:cs typeface="Times New Roman" pitchFamily="18" charset="0"/>
            </a:endParaRPr>
          </a:p>
          <a:p>
            <a:pPr algn="ctr"/>
            <a:r>
              <a:rPr lang="de-DE" sz="2400" dirty="0" smtClean="0">
                <a:latin typeface="Times New Roman" pitchFamily="18" charset="0"/>
                <a:cs typeface="Times New Roman" pitchFamily="18" charset="0"/>
              </a:rPr>
              <a:t>  </a:t>
            </a:r>
            <a:endParaRPr lang="ru-RU" sz="2400" dirty="0">
              <a:latin typeface="Times New Roman" pitchFamily="18" charset="0"/>
              <a:cs typeface="Times New Roman" pitchFamily="18" charset="0"/>
            </a:endParaRPr>
          </a:p>
        </p:txBody>
      </p:sp>
      <p:sp>
        <p:nvSpPr>
          <p:cNvPr id="7" name="Заголовок 6"/>
          <p:cNvSpPr>
            <a:spLocks noGrp="1"/>
          </p:cNvSpPr>
          <p:nvPr>
            <p:ph type="title"/>
          </p:nvPr>
        </p:nvSpPr>
        <p:spPr>
          <a:xfrm>
            <a:off x="571472" y="357166"/>
            <a:ext cx="8229600" cy="1143000"/>
          </a:xfrm>
        </p:spPr>
        <p:txBody>
          <a:bodyPr/>
          <a:lstStyle/>
          <a:p>
            <a:r>
              <a:rPr lang="de-DE" sz="4800" dirty="0" smtClean="0">
                <a:solidFill>
                  <a:schemeClr val="bg1"/>
                </a:solidFill>
                <a:latin typeface="Times New Roman" pitchFamily="18" charset="0"/>
                <a:cs typeface="Times New Roman" pitchFamily="18" charset="0"/>
              </a:rPr>
              <a:t>Das Ziel der Arbeit -</a:t>
            </a:r>
            <a:endParaRPr lang="ru-RU" sz="4800" dirty="0">
              <a:solidFill>
                <a:schemeClr val="bg1"/>
              </a:solidFill>
              <a:latin typeface="Times New Roman" pitchFamily="18" charset="0"/>
              <a:cs typeface="Times New Roman" pitchFamily="18"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strVal val="#ppt_w*0.70"/>
                                          </p:val>
                                        </p:tav>
                                        <p:tav tm="100000">
                                          <p:val>
                                            <p:strVal val="#ppt_w"/>
                                          </p:val>
                                        </p:tav>
                                      </p:tavLst>
                                    </p:anim>
                                    <p:anim calcmode="lin" valueType="num">
                                      <p:cBhvr>
                                        <p:cTn id="8" dur="2000" fill="hold"/>
                                        <p:tgtEl>
                                          <p:spTgt spid="7"/>
                                        </p:tgtEl>
                                        <p:attrNameLst>
                                          <p:attrName>ppt_h</p:attrName>
                                        </p:attrNameLst>
                                      </p:cBhvr>
                                      <p:tavLst>
                                        <p:tav tm="0">
                                          <p:val>
                                            <p:strVal val="#ppt_h"/>
                                          </p:val>
                                        </p:tav>
                                        <p:tav tm="100000">
                                          <p:val>
                                            <p:strVal val="#ppt_h"/>
                                          </p:val>
                                        </p:tav>
                                      </p:tavLst>
                                    </p:anim>
                                    <p:animEffect transition="in" filter="fade">
                                      <p:cBhvr>
                                        <p:cTn id="9" dur="2000"/>
                                        <p:tgtEl>
                                          <p:spTgt spid="7"/>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2000" fill="hold"/>
                                        <p:tgtEl>
                                          <p:spTgt spid="4"/>
                                        </p:tgtEl>
                                        <p:attrNameLst>
                                          <p:attrName>ppt_w</p:attrName>
                                        </p:attrNameLst>
                                      </p:cBhvr>
                                      <p:tavLst>
                                        <p:tav tm="0">
                                          <p:val>
                                            <p:strVal val="#ppt_w*0.70"/>
                                          </p:val>
                                        </p:tav>
                                        <p:tav tm="100000">
                                          <p:val>
                                            <p:strVal val="#ppt_w"/>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animEffect transition="in" filter="fade">
                                      <p:cBhvr>
                                        <p:cTn id="15" dur="2000"/>
                                        <p:tgtEl>
                                          <p:spTgt spid="4"/>
                                        </p:tgtEl>
                                      </p:cBhvr>
                                    </p:animEffect>
                                  </p:childTnLst>
                                </p:cTn>
                              </p:par>
                            </p:childTnLst>
                          </p:cTn>
                        </p:par>
                        <p:par>
                          <p:cTn id="16" fill="hold">
                            <p:stCondLst>
                              <p:cond delay="4000"/>
                            </p:stCondLst>
                            <p:childTnLst>
                              <p:par>
                                <p:cTn id="17" presetID="55"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3000" fill="hold"/>
                                        <p:tgtEl>
                                          <p:spTgt spid="8"/>
                                        </p:tgtEl>
                                        <p:attrNameLst>
                                          <p:attrName>ppt_w</p:attrName>
                                        </p:attrNameLst>
                                      </p:cBhvr>
                                      <p:tavLst>
                                        <p:tav tm="0">
                                          <p:val>
                                            <p:strVal val="#ppt_w*0.70"/>
                                          </p:val>
                                        </p:tav>
                                        <p:tav tm="100000">
                                          <p:val>
                                            <p:strVal val="#ppt_w"/>
                                          </p:val>
                                        </p:tav>
                                      </p:tavLst>
                                    </p:anim>
                                    <p:anim calcmode="lin" valueType="num">
                                      <p:cBhvr>
                                        <p:cTn id="20" dur="3000" fill="hold"/>
                                        <p:tgtEl>
                                          <p:spTgt spid="8"/>
                                        </p:tgtEl>
                                        <p:attrNameLst>
                                          <p:attrName>ppt_h</p:attrName>
                                        </p:attrNameLst>
                                      </p:cBhvr>
                                      <p:tavLst>
                                        <p:tav tm="0">
                                          <p:val>
                                            <p:strVal val="#ppt_h"/>
                                          </p:val>
                                        </p:tav>
                                        <p:tav tm="100000">
                                          <p:val>
                                            <p:strVal val="#ppt_h"/>
                                          </p:val>
                                        </p:tav>
                                      </p:tavLst>
                                    </p:anim>
                                    <p:animEffect transition="in" filter="fade">
                                      <p:cBhvr>
                                        <p:cTn id="21"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539552" y="332656"/>
            <a:ext cx="8229600" cy="1143000"/>
          </a:xfrm>
        </p:spPr>
        <p:txBody>
          <a:bodyPr/>
          <a:lstStyle/>
          <a:p>
            <a:r>
              <a:rPr lang="en-US" b="1" dirty="0" err="1"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Brüder</a:t>
            </a:r>
            <a:r>
              <a:rPr lang="en-US"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 Grimm</a:t>
            </a:r>
            <a:endParaRPr lang="ru-RU"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1026" name="Picture 2" descr="M:\Экзамен\15_0.jpg"/>
          <p:cNvPicPr>
            <a:picLocks noChangeAspect="1" noChangeArrowheads="1"/>
          </p:cNvPicPr>
          <p:nvPr/>
        </p:nvPicPr>
        <p:blipFill>
          <a:blip r:embed="rId2" cstate="print"/>
          <a:stretch>
            <a:fillRect/>
          </a:stretch>
        </p:blipFill>
        <p:spPr bwMode="auto">
          <a:xfrm>
            <a:off x="395536" y="260648"/>
            <a:ext cx="1277888" cy="1277888"/>
          </a:xfrm>
          <a:prstGeom prst="rect">
            <a:avLst/>
          </a:prstGeom>
          <a:noFill/>
        </p:spPr>
      </p:pic>
      <p:pic>
        <p:nvPicPr>
          <p:cNvPr id="4" name="Рисунок 3" descr="74917.jpg"/>
          <p:cNvPicPr>
            <a:picLocks noChangeAspect="1"/>
          </p:cNvPicPr>
          <p:nvPr/>
        </p:nvPicPr>
        <p:blipFill>
          <a:blip r:embed="rId3" cstate="print"/>
          <a:stretch>
            <a:fillRect/>
          </a:stretch>
        </p:blipFill>
        <p:spPr>
          <a:xfrm>
            <a:off x="1643042" y="1428736"/>
            <a:ext cx="6745854" cy="5046614"/>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childTnLst>
                          </p:cTn>
                        </p:par>
                        <p:par>
                          <p:cTn id="10" fill="hold">
                            <p:stCondLst>
                              <p:cond delay="3000"/>
                            </p:stCondLst>
                            <p:childTnLst>
                              <p:par>
                                <p:cTn id="11" presetID="55"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2000" fill="hold"/>
                                        <p:tgtEl>
                                          <p:spTgt spid="4"/>
                                        </p:tgtEl>
                                        <p:attrNameLst>
                                          <p:attrName>ppt_w</p:attrName>
                                        </p:attrNameLst>
                                      </p:cBhvr>
                                      <p:tavLst>
                                        <p:tav tm="0">
                                          <p:val>
                                            <p:strVal val="#ppt_w*0.70"/>
                                          </p:val>
                                        </p:tav>
                                        <p:tav tm="100000">
                                          <p:val>
                                            <p:strVal val="#ppt_w"/>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animEffect transition="in" filter="fade">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539552" y="332656"/>
            <a:ext cx="8229600" cy="1143000"/>
          </a:xfrm>
        </p:spPr>
        <p:txBody>
          <a:bodyPr/>
          <a:lstStyle/>
          <a:p>
            <a:r>
              <a:rPr lang="en-US" b="1" dirty="0" err="1"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Brüder</a:t>
            </a:r>
            <a:r>
              <a:rPr lang="en-US"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 Grimm</a:t>
            </a:r>
            <a:endParaRPr lang="ru-RU"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1026" name="Picture 2" descr="M:\Экзамен\15_0.jpg"/>
          <p:cNvPicPr>
            <a:picLocks noChangeAspect="1" noChangeArrowheads="1"/>
          </p:cNvPicPr>
          <p:nvPr/>
        </p:nvPicPr>
        <p:blipFill>
          <a:blip r:embed="rId2" cstate="print"/>
          <a:stretch>
            <a:fillRect/>
          </a:stretch>
        </p:blipFill>
        <p:spPr bwMode="auto">
          <a:xfrm>
            <a:off x="395536" y="260648"/>
            <a:ext cx="1277888" cy="1277888"/>
          </a:xfrm>
          <a:prstGeom prst="rect">
            <a:avLst/>
          </a:prstGeom>
          <a:noFill/>
        </p:spPr>
      </p:pic>
      <p:pic>
        <p:nvPicPr>
          <p:cNvPr id="4" name="Рисунок 3" descr="74917.jpg"/>
          <p:cNvPicPr>
            <a:picLocks noChangeAspect="1"/>
          </p:cNvPicPr>
          <p:nvPr/>
        </p:nvPicPr>
        <p:blipFill>
          <a:blip r:embed="rId3" cstate="print"/>
          <a:stretch>
            <a:fillRect/>
          </a:stretch>
        </p:blipFill>
        <p:spPr>
          <a:xfrm>
            <a:off x="1306229" y="1578090"/>
            <a:ext cx="6745854" cy="4917158"/>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childTnLst>
                          </p:cTn>
                        </p:par>
                        <p:par>
                          <p:cTn id="10" fill="hold">
                            <p:stCondLst>
                              <p:cond delay="3000"/>
                            </p:stCondLst>
                            <p:childTnLst>
                              <p:par>
                                <p:cTn id="11" presetID="55"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2000" fill="hold"/>
                                        <p:tgtEl>
                                          <p:spTgt spid="4"/>
                                        </p:tgtEl>
                                        <p:attrNameLst>
                                          <p:attrName>ppt_w</p:attrName>
                                        </p:attrNameLst>
                                      </p:cBhvr>
                                      <p:tavLst>
                                        <p:tav tm="0">
                                          <p:val>
                                            <p:strVal val="#ppt_w*0.70"/>
                                          </p:val>
                                        </p:tav>
                                        <p:tav tm="100000">
                                          <p:val>
                                            <p:strVal val="#ppt_w"/>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animEffect transition="in" filter="fade">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1472" y="357166"/>
            <a:ext cx="8229600" cy="1143000"/>
          </a:xfrm>
        </p:spPr>
        <p:txBody>
          <a:bodyPr>
            <a:scene3d>
              <a:camera prst="orthographicFront"/>
              <a:lightRig rig="soft" dir="t">
                <a:rot lat="0" lon="0" rev="10800000"/>
              </a:lightRig>
            </a:scene3d>
            <a:sp3d>
              <a:bevelT w="27940" h="12700"/>
              <a:contourClr>
                <a:srgbClr val="DDDDDD"/>
              </a:contourClr>
            </a:sp3d>
          </a:bodyPr>
          <a:lstStyle/>
          <a:p>
            <a:r>
              <a:rPr lang="en-US" b="1" spc="150" dirty="0" err="1" smtClean="0">
                <a:ln w="11430">
                  <a:solidFill>
                    <a:srgbClr val="FFFF00"/>
                  </a:solidFill>
                </a:ln>
                <a:solidFill>
                  <a:srgbClr val="F8F8F8"/>
                </a:solidFill>
                <a:effectLst>
                  <a:outerShdw blurRad="25400" algn="tl" rotWithShape="0">
                    <a:srgbClr val="000000">
                      <a:alpha val="43000"/>
                    </a:srgbClr>
                  </a:outerShdw>
                </a:effectLst>
                <a:latin typeface="Algerian" pitchFamily="82" charset="0"/>
              </a:rPr>
              <a:t>BAUna</a:t>
            </a:r>
            <a:r>
              <a:rPr lang="ru-RU" b="1" spc="150" dirty="0" smtClean="0">
                <a:ln w="11430">
                  <a:solidFill>
                    <a:srgbClr val="FFFF00"/>
                  </a:solidFill>
                </a:ln>
                <a:solidFill>
                  <a:srgbClr val="F8F8F8"/>
                </a:solidFill>
                <a:effectLst>
                  <a:outerShdw blurRad="25400" algn="tl" rotWithShape="0">
                    <a:srgbClr val="000000">
                      <a:alpha val="43000"/>
                    </a:srgbClr>
                  </a:outerShdw>
                </a:effectLst>
                <a:latin typeface="Algerian" pitchFamily="82" charset="0"/>
              </a:rPr>
              <a:t>7</a:t>
            </a:r>
            <a:r>
              <a:rPr lang="en-US" b="1" spc="150" dirty="0" smtClean="0">
                <a:ln w="11430">
                  <a:solidFill>
                    <a:srgbClr val="FFFF00"/>
                  </a:solidFill>
                </a:ln>
                <a:solidFill>
                  <a:srgbClr val="F8F8F8"/>
                </a:solidFill>
                <a:effectLst>
                  <a:outerShdw blurRad="25400" algn="tl" rotWithShape="0">
                    <a:srgbClr val="000000">
                      <a:alpha val="43000"/>
                    </a:srgbClr>
                  </a:outerShdw>
                </a:effectLst>
                <a:latin typeface="Algerian" pitchFamily="82" charset="0"/>
              </a:rPr>
              <a:t>al</a:t>
            </a:r>
            <a:endParaRPr lang="ru-RU" b="1" spc="150" dirty="0">
              <a:ln w="11430">
                <a:solidFill>
                  <a:srgbClr val="FFFF00"/>
                </a:solidFill>
              </a:ln>
              <a:solidFill>
                <a:srgbClr val="F8F8F8"/>
              </a:solidFill>
              <a:effectLst>
                <a:outerShdw blurRad="25400" algn="tl" rotWithShape="0">
                  <a:srgbClr val="000000">
                    <a:alpha val="43000"/>
                  </a:srgbClr>
                </a:outerShdw>
              </a:effectLst>
            </a:endParaRPr>
          </a:p>
        </p:txBody>
      </p:sp>
      <p:sp>
        <p:nvSpPr>
          <p:cNvPr id="4" name="Номер слайда 3"/>
          <p:cNvSpPr>
            <a:spLocks noGrp="1"/>
          </p:cNvSpPr>
          <p:nvPr>
            <p:ph type="sldNum" sz="quarter" idx="12"/>
          </p:nvPr>
        </p:nvSpPr>
        <p:spPr/>
        <p:txBody>
          <a:bodyPr/>
          <a:lstStyle/>
          <a:p>
            <a:pPr>
              <a:defRPr/>
            </a:pPr>
            <a:fld id="{B38F5FA2-6736-4724-B446-7CEDC54EAF73}" type="slidenum">
              <a:rPr lang="ru-RU" smtClean="0"/>
              <a:pPr>
                <a:defRPr/>
              </a:pPr>
              <a:t>72</a:t>
            </a:fld>
            <a:endParaRPr lang="ru-RU"/>
          </a:p>
        </p:txBody>
      </p:sp>
      <p:pic>
        <p:nvPicPr>
          <p:cNvPr id="1026" name="Picture 2" descr="M:\Экзамен\Stuttgart_SchlossSolitude.jpg"/>
          <p:cNvPicPr>
            <a:picLocks noChangeAspect="1" noChangeArrowheads="1"/>
          </p:cNvPicPr>
          <p:nvPr/>
        </p:nvPicPr>
        <p:blipFill>
          <a:blip r:embed="rId2" cstate="print"/>
          <a:stretch>
            <a:fillRect/>
          </a:stretch>
        </p:blipFill>
        <p:spPr bwMode="auto">
          <a:xfrm>
            <a:off x="214282" y="285728"/>
            <a:ext cx="1983861" cy="148789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Заголовок 1"/>
          <p:cNvSpPr txBox="1">
            <a:spLocks/>
          </p:cNvSpPr>
          <p:nvPr/>
        </p:nvSpPr>
        <p:spPr bwMode="auto">
          <a:xfrm>
            <a:off x="619944" y="41304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cene3d>
              <a:camera prst="orthographicFront"/>
              <a:lightRig rig="soft" dir="t">
                <a:rot lat="0" lon="0" rev="10800000"/>
              </a:lightRig>
            </a:scene3d>
            <a:sp3d>
              <a:bevelT w="27940" h="12700"/>
              <a:contourClr>
                <a:srgbClr val="DDDDDD"/>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4400" b="1" i="0" u="none" strike="noStrike" kern="1200" cap="none" spc="150" normalizeH="0" baseline="0" noProof="0" dirty="0">
              <a:ln w="11430">
                <a:solidFill>
                  <a:srgbClr val="FF0000"/>
                </a:solidFill>
              </a:ln>
              <a:solidFill>
                <a:srgbClr val="F8F8F8"/>
              </a:solidFill>
              <a:effectLst>
                <a:outerShdw blurRad="25400" algn="tl" rotWithShape="0">
                  <a:srgbClr val="000000">
                    <a:alpha val="43000"/>
                  </a:srgbClr>
                </a:outerShdw>
              </a:effectLst>
              <a:uLnTx/>
              <a:uFillTx/>
              <a:latin typeface="+mj-lt"/>
              <a:ea typeface="+mj-ea"/>
              <a:cs typeface="+mj-cs"/>
            </a:endParaRPr>
          </a:p>
        </p:txBody>
      </p:sp>
      <p:pic>
        <p:nvPicPr>
          <p:cNvPr id="3" name="Picture 2" descr="M:\Экзамен\Полина\537px-Behringer_-_Wilhelm_Hauff_1826.jpg"/>
          <p:cNvPicPr>
            <a:picLocks noChangeAspect="1" noChangeArrowheads="1"/>
          </p:cNvPicPr>
          <p:nvPr/>
        </p:nvPicPr>
        <p:blipFill>
          <a:blip r:embed="rId3" cstate="print"/>
          <a:stretch>
            <a:fillRect/>
          </a:stretch>
        </p:blipFill>
        <p:spPr bwMode="auto">
          <a:xfrm>
            <a:off x="428596" y="1643050"/>
            <a:ext cx="2245656" cy="162248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3" name="Рисунок 12" descr="1.JPG"/>
          <p:cNvPicPr>
            <a:picLocks noChangeAspect="1"/>
          </p:cNvPicPr>
          <p:nvPr/>
        </p:nvPicPr>
        <p:blipFill>
          <a:blip r:embed="rId4" cstate="print"/>
          <a:stretch>
            <a:fillRect/>
          </a:stretch>
        </p:blipFill>
        <p:spPr>
          <a:xfrm>
            <a:off x="1571604" y="1643050"/>
            <a:ext cx="6002914" cy="3274317"/>
          </a:xfrm>
          <a:prstGeom prst="rect">
            <a:avLst/>
          </a:prstGeom>
        </p:spPr>
      </p:pic>
      <p:pic>
        <p:nvPicPr>
          <p:cNvPr id="10" name="Picture 2" descr="M:\Экзамен\Полина\537px-Behringer_-_Wilhelm_Hauff_1826.jpg"/>
          <p:cNvPicPr>
            <a:picLocks noChangeAspect="1" noChangeArrowheads="1"/>
          </p:cNvPicPr>
          <p:nvPr/>
        </p:nvPicPr>
        <p:blipFill>
          <a:blip r:embed="rId5" cstate="print"/>
          <a:stretch>
            <a:fillRect/>
          </a:stretch>
        </p:blipFill>
        <p:spPr bwMode="auto">
          <a:xfrm rot="307328">
            <a:off x="6269850" y="406949"/>
            <a:ext cx="2797727" cy="183717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9" name="Picture 2" descr="M:\Экзамен\Полина\537px-Behringer_-_Wilhelm_Hauff_1826.jpg"/>
          <p:cNvPicPr>
            <a:picLocks noChangeAspect="1" noChangeArrowheads="1"/>
          </p:cNvPicPr>
          <p:nvPr/>
        </p:nvPicPr>
        <p:blipFill>
          <a:blip r:embed="rId6" cstate="print"/>
          <a:stretch>
            <a:fillRect/>
          </a:stretch>
        </p:blipFill>
        <p:spPr bwMode="auto">
          <a:xfrm>
            <a:off x="5724128" y="4221088"/>
            <a:ext cx="2999514" cy="229462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1" name="Picture 2" descr="M:\Экзамен\Полина\537px-Behringer_-_Wilhelm_Hauff_1826.jpg"/>
          <p:cNvPicPr>
            <a:picLocks noChangeAspect="1" noChangeArrowheads="1"/>
          </p:cNvPicPr>
          <p:nvPr/>
        </p:nvPicPr>
        <p:blipFill>
          <a:blip r:embed="rId7" cstate="print"/>
          <a:stretch>
            <a:fillRect/>
          </a:stretch>
        </p:blipFill>
        <p:spPr bwMode="auto">
          <a:xfrm>
            <a:off x="500034" y="3429000"/>
            <a:ext cx="2263493" cy="297828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p:cTn id="7" dur="3000" fill="hold"/>
                                        <p:tgtEl>
                                          <p:spTgt spid="8"/>
                                        </p:tgtEl>
                                        <p:attrNameLst>
                                          <p:attrName>ppt_w</p:attrName>
                                        </p:attrNameLst>
                                      </p:cBhvr>
                                      <p:tavLst>
                                        <p:tav tm="0">
                                          <p:val>
                                            <p:strVal val="#ppt_w*0.70"/>
                                          </p:val>
                                        </p:tav>
                                        <p:tav tm="100000">
                                          <p:val>
                                            <p:strVal val="#ppt_w"/>
                                          </p:val>
                                        </p:tav>
                                      </p:tavLst>
                                    </p:anim>
                                    <p:anim calcmode="lin" valueType="num">
                                      <p:cBhvr>
                                        <p:cTn id="8" dur="3000" fill="hold"/>
                                        <p:tgtEl>
                                          <p:spTgt spid="8"/>
                                        </p:tgtEl>
                                        <p:attrNameLst>
                                          <p:attrName>ppt_h</p:attrName>
                                        </p:attrNameLst>
                                      </p:cBhvr>
                                      <p:tavLst>
                                        <p:tav tm="0">
                                          <p:val>
                                            <p:strVal val="#ppt_h"/>
                                          </p:val>
                                        </p:tav>
                                        <p:tav tm="100000">
                                          <p:val>
                                            <p:strVal val="#ppt_h"/>
                                          </p:val>
                                        </p:tav>
                                      </p:tavLst>
                                    </p:anim>
                                    <p:animEffect transition="in" filter="fade">
                                      <p:cBhvr>
                                        <p:cTn id="9" dur="3000"/>
                                        <p:tgtEl>
                                          <p:spTgt spid="8"/>
                                        </p:tgtEl>
                                      </p:cBhvr>
                                    </p:animEffect>
                                  </p:childTnLst>
                                </p:cTn>
                              </p:par>
                            </p:childTnLst>
                          </p:cTn>
                        </p:par>
                        <p:par>
                          <p:cTn id="10" fill="hold">
                            <p:stCondLst>
                              <p:cond delay="3000"/>
                            </p:stCondLst>
                            <p:childTnLst>
                              <p:par>
                                <p:cTn id="11" presetID="53"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2000" fill="hold"/>
                                        <p:tgtEl>
                                          <p:spTgt spid="13"/>
                                        </p:tgtEl>
                                        <p:attrNameLst>
                                          <p:attrName>ppt_w</p:attrName>
                                        </p:attrNameLst>
                                      </p:cBhvr>
                                      <p:tavLst>
                                        <p:tav tm="0">
                                          <p:val>
                                            <p:fltVal val="0"/>
                                          </p:val>
                                        </p:tav>
                                        <p:tav tm="100000">
                                          <p:val>
                                            <p:strVal val="#ppt_w"/>
                                          </p:val>
                                        </p:tav>
                                      </p:tavLst>
                                    </p:anim>
                                    <p:anim calcmode="lin" valueType="num">
                                      <p:cBhvr>
                                        <p:cTn id="14" dur="2000" fill="hold"/>
                                        <p:tgtEl>
                                          <p:spTgt spid="13"/>
                                        </p:tgtEl>
                                        <p:attrNameLst>
                                          <p:attrName>ppt_h</p:attrName>
                                        </p:attrNameLst>
                                      </p:cBhvr>
                                      <p:tavLst>
                                        <p:tav tm="0">
                                          <p:val>
                                            <p:fltVal val="0"/>
                                          </p:val>
                                        </p:tav>
                                        <p:tav tm="100000">
                                          <p:val>
                                            <p:strVal val="#ppt_h"/>
                                          </p:val>
                                        </p:tav>
                                      </p:tavLst>
                                    </p:anim>
                                    <p:animEffect transition="in" filter="fade">
                                      <p:cBhvr>
                                        <p:cTn id="15" dur="2000"/>
                                        <p:tgtEl>
                                          <p:spTgt spid="13"/>
                                        </p:tgtEl>
                                      </p:cBhvr>
                                    </p:animEffect>
                                  </p:childTnLst>
                                </p:cTn>
                              </p:par>
                            </p:childTnLst>
                          </p:cTn>
                        </p:par>
                        <p:par>
                          <p:cTn id="16" fill="hold">
                            <p:stCondLst>
                              <p:cond delay="5000"/>
                            </p:stCondLst>
                            <p:childTnLst>
                              <p:par>
                                <p:cTn id="17" presetID="55" presetClass="exit" presetSubtype="0" fill="hold" nodeType="afterEffect">
                                  <p:stCondLst>
                                    <p:cond delay="0"/>
                                  </p:stCondLst>
                                  <p:childTnLst>
                                    <p:anim calcmode="lin" valueType="num">
                                      <p:cBhvr>
                                        <p:cTn id="18" dur="5000"/>
                                        <p:tgtEl>
                                          <p:spTgt spid="13"/>
                                        </p:tgtEl>
                                        <p:attrNameLst>
                                          <p:attrName>ppt_w</p:attrName>
                                        </p:attrNameLst>
                                      </p:cBhvr>
                                      <p:tavLst>
                                        <p:tav tm="0">
                                          <p:val>
                                            <p:strVal val="ppt_w"/>
                                          </p:val>
                                        </p:tav>
                                        <p:tav tm="100000">
                                          <p:val>
                                            <p:strVal val="ppt_w*0.70"/>
                                          </p:val>
                                        </p:tav>
                                      </p:tavLst>
                                    </p:anim>
                                    <p:anim calcmode="lin" valueType="num">
                                      <p:cBhvr>
                                        <p:cTn id="19" dur="5000"/>
                                        <p:tgtEl>
                                          <p:spTgt spid="13"/>
                                        </p:tgtEl>
                                        <p:attrNameLst>
                                          <p:attrName>ppt_h</p:attrName>
                                        </p:attrNameLst>
                                      </p:cBhvr>
                                      <p:tavLst>
                                        <p:tav tm="0">
                                          <p:val>
                                            <p:strVal val="ppt_h"/>
                                          </p:val>
                                        </p:tav>
                                        <p:tav tm="100000">
                                          <p:val>
                                            <p:strVal val="ppt_h"/>
                                          </p:val>
                                        </p:tav>
                                      </p:tavLst>
                                    </p:anim>
                                    <p:animEffect transition="out" filter="fade">
                                      <p:cBhvr>
                                        <p:cTn id="20" dur="5000"/>
                                        <p:tgtEl>
                                          <p:spTgt spid="13"/>
                                        </p:tgtEl>
                                      </p:cBhvr>
                                    </p:animEffect>
                                    <p:set>
                                      <p:cBhvr>
                                        <p:cTn id="21" dur="1" fill="hold">
                                          <p:stCondLst>
                                            <p:cond delay="4999"/>
                                          </p:stCondLst>
                                        </p:cTn>
                                        <p:tgtEl>
                                          <p:spTgt spid="13"/>
                                        </p:tgtEl>
                                        <p:attrNameLst>
                                          <p:attrName>style.visibility</p:attrName>
                                        </p:attrNameLst>
                                      </p:cBhvr>
                                      <p:to>
                                        <p:strVal val="hidden"/>
                                      </p:to>
                                    </p:set>
                                  </p:childTnLst>
                                </p:cTn>
                              </p:par>
                              <p:par>
                                <p:cTn id="22" presetID="55" presetClass="exit" presetSubtype="0" fill="hold" grpId="1" nodeType="withEffect" nodePh="1">
                                  <p:stCondLst>
                                    <p:cond delay="0"/>
                                  </p:stCondLst>
                                  <p:endCondLst>
                                    <p:cond evt="begin" delay="0">
                                      <p:tn val="22"/>
                                    </p:cond>
                                  </p:endCondLst>
                                  <p:childTnLst>
                                    <p:anim calcmode="lin" valueType="num">
                                      <p:cBhvr>
                                        <p:cTn id="23" dur="3000"/>
                                        <p:tgtEl>
                                          <p:spTgt spid="8"/>
                                        </p:tgtEl>
                                        <p:attrNameLst>
                                          <p:attrName>ppt_w</p:attrName>
                                        </p:attrNameLst>
                                      </p:cBhvr>
                                      <p:tavLst>
                                        <p:tav tm="0">
                                          <p:val>
                                            <p:strVal val="ppt_w"/>
                                          </p:val>
                                        </p:tav>
                                        <p:tav tm="100000">
                                          <p:val>
                                            <p:strVal val="ppt_w*0.70"/>
                                          </p:val>
                                        </p:tav>
                                      </p:tavLst>
                                    </p:anim>
                                    <p:anim calcmode="lin" valueType="num">
                                      <p:cBhvr>
                                        <p:cTn id="24" dur="3000"/>
                                        <p:tgtEl>
                                          <p:spTgt spid="8"/>
                                        </p:tgtEl>
                                        <p:attrNameLst>
                                          <p:attrName>ppt_h</p:attrName>
                                        </p:attrNameLst>
                                      </p:cBhvr>
                                      <p:tavLst>
                                        <p:tav tm="0">
                                          <p:val>
                                            <p:strVal val="ppt_h"/>
                                          </p:val>
                                        </p:tav>
                                        <p:tav tm="100000">
                                          <p:val>
                                            <p:strVal val="ppt_h"/>
                                          </p:val>
                                        </p:tav>
                                      </p:tavLst>
                                    </p:anim>
                                    <p:animEffect transition="out" filter="fade">
                                      <p:cBhvr>
                                        <p:cTn id="25" dur="3000"/>
                                        <p:tgtEl>
                                          <p:spTgt spid="8"/>
                                        </p:tgtEl>
                                      </p:cBhvr>
                                    </p:animEffect>
                                    <p:set>
                                      <p:cBhvr>
                                        <p:cTn id="26" dur="1" fill="hold">
                                          <p:stCondLst>
                                            <p:cond delay="2999"/>
                                          </p:stCondLst>
                                        </p:cTn>
                                        <p:tgtEl>
                                          <p:spTgt spid="8"/>
                                        </p:tgtEl>
                                        <p:attrNameLst>
                                          <p:attrName>style.visibility</p:attrName>
                                        </p:attrNameLst>
                                      </p:cBhvr>
                                      <p:to>
                                        <p:strVal val="hidden"/>
                                      </p:to>
                                    </p:set>
                                  </p:childTnLst>
                                </p:cTn>
                              </p:par>
                            </p:childTnLst>
                          </p:cTn>
                        </p:par>
                        <p:par>
                          <p:cTn id="27" fill="hold">
                            <p:stCondLst>
                              <p:cond delay="10000"/>
                            </p:stCondLst>
                            <p:childTnLst>
                              <p:par>
                                <p:cTn id="28" presetID="55" presetClass="entr" presetSubtype="0" fill="hold" grpId="0" nodeType="after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2000" fill="hold"/>
                                        <p:tgtEl>
                                          <p:spTgt spid="2"/>
                                        </p:tgtEl>
                                        <p:attrNameLst>
                                          <p:attrName>ppt_w</p:attrName>
                                        </p:attrNameLst>
                                      </p:cBhvr>
                                      <p:tavLst>
                                        <p:tav tm="0">
                                          <p:val>
                                            <p:strVal val="#ppt_w*0.70"/>
                                          </p:val>
                                        </p:tav>
                                        <p:tav tm="100000">
                                          <p:val>
                                            <p:strVal val="#ppt_w"/>
                                          </p:val>
                                        </p:tav>
                                      </p:tavLst>
                                    </p:anim>
                                    <p:anim calcmode="lin" valueType="num">
                                      <p:cBhvr>
                                        <p:cTn id="31" dur="2000" fill="hold"/>
                                        <p:tgtEl>
                                          <p:spTgt spid="2"/>
                                        </p:tgtEl>
                                        <p:attrNameLst>
                                          <p:attrName>ppt_h</p:attrName>
                                        </p:attrNameLst>
                                      </p:cBhvr>
                                      <p:tavLst>
                                        <p:tav tm="0">
                                          <p:val>
                                            <p:strVal val="#ppt_h"/>
                                          </p:val>
                                        </p:tav>
                                        <p:tav tm="100000">
                                          <p:val>
                                            <p:strVal val="#ppt_h"/>
                                          </p:val>
                                        </p:tav>
                                      </p:tavLst>
                                    </p:anim>
                                    <p:animEffect transition="in" filter="fade">
                                      <p:cBhvr>
                                        <p:cTn id="32" dur="2000"/>
                                        <p:tgtEl>
                                          <p:spTgt spid="2"/>
                                        </p:tgtEl>
                                      </p:cBhvr>
                                    </p:animEffect>
                                  </p:childTnLst>
                                </p:cTn>
                              </p:par>
                              <p:par>
                                <p:cTn id="33" presetID="55" presetClass="entr" presetSubtype="0" fill="hold" nodeType="withEffect">
                                  <p:stCondLst>
                                    <p:cond delay="0"/>
                                  </p:stCondLst>
                                  <p:childTnLst>
                                    <p:set>
                                      <p:cBhvr>
                                        <p:cTn id="34" dur="1" fill="hold">
                                          <p:stCondLst>
                                            <p:cond delay="0"/>
                                          </p:stCondLst>
                                        </p:cTn>
                                        <p:tgtEl>
                                          <p:spTgt spid="1026"/>
                                        </p:tgtEl>
                                        <p:attrNameLst>
                                          <p:attrName>style.visibility</p:attrName>
                                        </p:attrNameLst>
                                      </p:cBhvr>
                                      <p:to>
                                        <p:strVal val="visible"/>
                                      </p:to>
                                    </p:set>
                                    <p:anim calcmode="lin" valueType="num">
                                      <p:cBhvr>
                                        <p:cTn id="35" dur="2000" fill="hold"/>
                                        <p:tgtEl>
                                          <p:spTgt spid="1026"/>
                                        </p:tgtEl>
                                        <p:attrNameLst>
                                          <p:attrName>ppt_w</p:attrName>
                                        </p:attrNameLst>
                                      </p:cBhvr>
                                      <p:tavLst>
                                        <p:tav tm="0">
                                          <p:val>
                                            <p:strVal val="#ppt_w*0.70"/>
                                          </p:val>
                                        </p:tav>
                                        <p:tav tm="100000">
                                          <p:val>
                                            <p:strVal val="#ppt_w"/>
                                          </p:val>
                                        </p:tav>
                                      </p:tavLst>
                                    </p:anim>
                                    <p:anim calcmode="lin" valueType="num">
                                      <p:cBhvr>
                                        <p:cTn id="36" dur="2000" fill="hold"/>
                                        <p:tgtEl>
                                          <p:spTgt spid="1026"/>
                                        </p:tgtEl>
                                        <p:attrNameLst>
                                          <p:attrName>ppt_h</p:attrName>
                                        </p:attrNameLst>
                                      </p:cBhvr>
                                      <p:tavLst>
                                        <p:tav tm="0">
                                          <p:val>
                                            <p:strVal val="#ppt_h"/>
                                          </p:val>
                                        </p:tav>
                                        <p:tav tm="100000">
                                          <p:val>
                                            <p:strVal val="#ppt_h"/>
                                          </p:val>
                                        </p:tav>
                                      </p:tavLst>
                                    </p:anim>
                                    <p:animEffect transition="in" filter="fade">
                                      <p:cBhvr>
                                        <p:cTn id="37" dur="2000"/>
                                        <p:tgtEl>
                                          <p:spTgt spid="1026"/>
                                        </p:tgtEl>
                                      </p:cBhvr>
                                    </p:animEffect>
                                  </p:childTnLst>
                                </p:cTn>
                              </p:par>
                            </p:childTnLst>
                          </p:cTn>
                        </p:par>
                        <p:par>
                          <p:cTn id="38" fill="hold">
                            <p:stCondLst>
                              <p:cond delay="12000"/>
                            </p:stCondLst>
                            <p:childTnLst>
                              <p:par>
                                <p:cTn id="39" presetID="55" presetClass="entr" presetSubtype="0" fill="hold" nodeType="after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p:cTn id="41" dur="2000" fill="hold"/>
                                        <p:tgtEl>
                                          <p:spTgt spid="3"/>
                                        </p:tgtEl>
                                        <p:attrNameLst>
                                          <p:attrName>ppt_w</p:attrName>
                                        </p:attrNameLst>
                                      </p:cBhvr>
                                      <p:tavLst>
                                        <p:tav tm="0">
                                          <p:val>
                                            <p:strVal val="#ppt_w*0.70"/>
                                          </p:val>
                                        </p:tav>
                                        <p:tav tm="100000">
                                          <p:val>
                                            <p:strVal val="#ppt_w"/>
                                          </p:val>
                                        </p:tav>
                                      </p:tavLst>
                                    </p:anim>
                                    <p:anim calcmode="lin" valueType="num">
                                      <p:cBhvr>
                                        <p:cTn id="42" dur="2000" fill="hold"/>
                                        <p:tgtEl>
                                          <p:spTgt spid="3"/>
                                        </p:tgtEl>
                                        <p:attrNameLst>
                                          <p:attrName>ppt_h</p:attrName>
                                        </p:attrNameLst>
                                      </p:cBhvr>
                                      <p:tavLst>
                                        <p:tav tm="0">
                                          <p:val>
                                            <p:strVal val="#ppt_h"/>
                                          </p:val>
                                        </p:tav>
                                        <p:tav tm="100000">
                                          <p:val>
                                            <p:strVal val="#ppt_h"/>
                                          </p:val>
                                        </p:tav>
                                      </p:tavLst>
                                    </p:anim>
                                    <p:animEffect transition="in" filter="fade">
                                      <p:cBhvr>
                                        <p:cTn id="43" dur="2000"/>
                                        <p:tgtEl>
                                          <p:spTgt spid="3"/>
                                        </p:tgtEl>
                                      </p:cBhvr>
                                    </p:animEffect>
                                  </p:childTnLst>
                                </p:cTn>
                              </p:par>
                            </p:childTnLst>
                          </p:cTn>
                        </p:par>
                        <p:par>
                          <p:cTn id="44" fill="hold">
                            <p:stCondLst>
                              <p:cond delay="14000"/>
                            </p:stCondLst>
                            <p:childTnLst>
                              <p:par>
                                <p:cTn id="45" presetID="55" presetClass="entr" presetSubtype="0" fill="hold" nodeType="after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2000" fill="hold"/>
                                        <p:tgtEl>
                                          <p:spTgt spid="10"/>
                                        </p:tgtEl>
                                        <p:attrNameLst>
                                          <p:attrName>ppt_w</p:attrName>
                                        </p:attrNameLst>
                                      </p:cBhvr>
                                      <p:tavLst>
                                        <p:tav tm="0">
                                          <p:val>
                                            <p:strVal val="#ppt_w*0.70"/>
                                          </p:val>
                                        </p:tav>
                                        <p:tav tm="100000">
                                          <p:val>
                                            <p:strVal val="#ppt_w"/>
                                          </p:val>
                                        </p:tav>
                                      </p:tavLst>
                                    </p:anim>
                                    <p:anim calcmode="lin" valueType="num">
                                      <p:cBhvr>
                                        <p:cTn id="48" dur="2000" fill="hold"/>
                                        <p:tgtEl>
                                          <p:spTgt spid="10"/>
                                        </p:tgtEl>
                                        <p:attrNameLst>
                                          <p:attrName>ppt_h</p:attrName>
                                        </p:attrNameLst>
                                      </p:cBhvr>
                                      <p:tavLst>
                                        <p:tav tm="0">
                                          <p:val>
                                            <p:strVal val="#ppt_h"/>
                                          </p:val>
                                        </p:tav>
                                        <p:tav tm="100000">
                                          <p:val>
                                            <p:strVal val="#ppt_h"/>
                                          </p:val>
                                        </p:tav>
                                      </p:tavLst>
                                    </p:anim>
                                    <p:animEffect transition="in" filter="fade">
                                      <p:cBhvr>
                                        <p:cTn id="49" dur="2000"/>
                                        <p:tgtEl>
                                          <p:spTgt spid="10"/>
                                        </p:tgtEl>
                                      </p:cBhvr>
                                    </p:animEffect>
                                  </p:childTnLst>
                                </p:cTn>
                              </p:par>
                            </p:childTnLst>
                          </p:cTn>
                        </p:par>
                        <p:par>
                          <p:cTn id="50" fill="hold">
                            <p:stCondLst>
                              <p:cond delay="16000"/>
                            </p:stCondLst>
                            <p:childTnLst>
                              <p:par>
                                <p:cTn id="51" presetID="55" presetClass="entr" presetSubtype="0" fill="hold" nodeType="after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2000" fill="hold"/>
                                        <p:tgtEl>
                                          <p:spTgt spid="9"/>
                                        </p:tgtEl>
                                        <p:attrNameLst>
                                          <p:attrName>ppt_w</p:attrName>
                                        </p:attrNameLst>
                                      </p:cBhvr>
                                      <p:tavLst>
                                        <p:tav tm="0">
                                          <p:val>
                                            <p:strVal val="#ppt_w*0.70"/>
                                          </p:val>
                                        </p:tav>
                                        <p:tav tm="100000">
                                          <p:val>
                                            <p:strVal val="#ppt_w"/>
                                          </p:val>
                                        </p:tav>
                                      </p:tavLst>
                                    </p:anim>
                                    <p:anim calcmode="lin" valueType="num">
                                      <p:cBhvr>
                                        <p:cTn id="54" dur="2000" fill="hold"/>
                                        <p:tgtEl>
                                          <p:spTgt spid="9"/>
                                        </p:tgtEl>
                                        <p:attrNameLst>
                                          <p:attrName>ppt_h</p:attrName>
                                        </p:attrNameLst>
                                      </p:cBhvr>
                                      <p:tavLst>
                                        <p:tav tm="0">
                                          <p:val>
                                            <p:strVal val="#ppt_h"/>
                                          </p:val>
                                        </p:tav>
                                        <p:tav tm="100000">
                                          <p:val>
                                            <p:strVal val="#ppt_h"/>
                                          </p:val>
                                        </p:tav>
                                      </p:tavLst>
                                    </p:anim>
                                    <p:animEffect transition="in" filter="fade">
                                      <p:cBhvr>
                                        <p:cTn id="55" dur="2000"/>
                                        <p:tgtEl>
                                          <p:spTgt spid="9"/>
                                        </p:tgtEl>
                                      </p:cBhvr>
                                    </p:animEffect>
                                  </p:childTnLst>
                                </p:cTn>
                              </p:par>
                            </p:childTnLst>
                          </p:cTn>
                        </p:par>
                        <p:par>
                          <p:cTn id="56" fill="hold">
                            <p:stCondLst>
                              <p:cond delay="18000"/>
                            </p:stCondLst>
                            <p:childTnLst>
                              <p:par>
                                <p:cTn id="57" presetID="55" presetClass="entr" presetSubtype="0" fill="hold" nodeType="after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p:cTn id="59" dur="2000" fill="hold"/>
                                        <p:tgtEl>
                                          <p:spTgt spid="11"/>
                                        </p:tgtEl>
                                        <p:attrNameLst>
                                          <p:attrName>ppt_w</p:attrName>
                                        </p:attrNameLst>
                                      </p:cBhvr>
                                      <p:tavLst>
                                        <p:tav tm="0">
                                          <p:val>
                                            <p:strVal val="#ppt_w*0.70"/>
                                          </p:val>
                                        </p:tav>
                                        <p:tav tm="100000">
                                          <p:val>
                                            <p:strVal val="#ppt_w"/>
                                          </p:val>
                                        </p:tav>
                                      </p:tavLst>
                                    </p:anim>
                                    <p:anim calcmode="lin" valueType="num">
                                      <p:cBhvr>
                                        <p:cTn id="60" dur="2000" fill="hold"/>
                                        <p:tgtEl>
                                          <p:spTgt spid="11"/>
                                        </p:tgtEl>
                                        <p:attrNameLst>
                                          <p:attrName>ppt_h</p:attrName>
                                        </p:attrNameLst>
                                      </p:cBhvr>
                                      <p:tavLst>
                                        <p:tav tm="0">
                                          <p:val>
                                            <p:strVal val="#ppt_h"/>
                                          </p:val>
                                        </p:tav>
                                        <p:tav tm="100000">
                                          <p:val>
                                            <p:strVal val="#ppt_h"/>
                                          </p:val>
                                        </p:tav>
                                      </p:tavLst>
                                    </p:anim>
                                    <p:animEffect transition="in" filter="fade">
                                      <p:cBhvr>
                                        <p:cTn id="6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8" grpId="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descr="M:\Экзамен\WilhelmHauff_portrait.jpg"/>
          <p:cNvPicPr>
            <a:picLocks noChangeAspect="1" noChangeArrowheads="1"/>
          </p:cNvPicPr>
          <p:nvPr/>
        </p:nvPicPr>
        <p:blipFill>
          <a:blip r:embed="rId2" cstate="print"/>
          <a:stretch>
            <a:fillRect/>
          </a:stretch>
        </p:blipFill>
        <p:spPr bwMode="auto">
          <a:xfrm>
            <a:off x="642910" y="3571876"/>
            <a:ext cx="2058078" cy="253143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7" name="Заголовок 5"/>
          <p:cNvSpPr txBox="1">
            <a:spLocks/>
          </p:cNvSpPr>
          <p:nvPr/>
        </p:nvSpPr>
        <p:spPr bwMode="auto">
          <a:xfrm>
            <a:off x="500034" y="3286124"/>
            <a:ext cx="8429684" cy="121500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de-DE" sz="4400" dirty="0" smtClean="0">
                <a:solidFill>
                  <a:srgbClr val="0070C0"/>
                </a:solidFill>
                <a:latin typeface="Blackadder ITC" pitchFamily="82" charset="0"/>
              </a:rPr>
              <a:t>„Die Arbeit nach ihnen brachte mir stille Freude in schweren und veränderlichen Zeiten“</a:t>
            </a:r>
          </a:p>
          <a:p>
            <a:pPr algn="ctr">
              <a:defRPr/>
            </a:pPr>
            <a:r>
              <a:rPr lang="de-DE" sz="4400" dirty="0" smtClean="0">
                <a:solidFill>
                  <a:srgbClr val="0070C0"/>
                </a:solidFill>
                <a:latin typeface="Blackadder ITC" pitchFamily="82" charset="0"/>
              </a:rPr>
              <a:t>(Wilhelm Grimm)</a:t>
            </a:r>
            <a:endParaRPr lang="ru-RU" sz="4400" dirty="0" smtClean="0">
              <a:solidFill>
                <a:srgbClr val="0070C0"/>
              </a:solidFil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4400" b="1" i="0" u="none" strike="noStrike" kern="1200" cap="none" spc="0" normalizeH="0" baseline="0" noProof="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uLnTx/>
              <a:uFillTx/>
              <a:latin typeface="+mj-lt"/>
              <a:ea typeface="+mj-ea"/>
              <a:cs typeface="+mj-cs"/>
            </a:endParaRPr>
          </a:p>
        </p:txBody>
      </p:sp>
      <p:pic>
        <p:nvPicPr>
          <p:cNvPr id="8" name="Picture 2" descr="M:\Экзамен\15_0.jpg"/>
          <p:cNvPicPr>
            <a:picLocks noChangeAspect="1" noChangeArrowheads="1"/>
          </p:cNvPicPr>
          <p:nvPr/>
        </p:nvPicPr>
        <p:blipFill>
          <a:blip r:embed="rId3" cstate="print"/>
          <a:stretch>
            <a:fillRect/>
          </a:stretch>
        </p:blipFill>
        <p:spPr bwMode="auto">
          <a:xfrm>
            <a:off x="395536" y="260648"/>
            <a:ext cx="1277888" cy="1277888"/>
          </a:xfrm>
          <a:prstGeom prst="rect">
            <a:avLst/>
          </a:prstGeom>
          <a:noFill/>
        </p:spPr>
      </p:pic>
      <p:sp>
        <p:nvSpPr>
          <p:cNvPr id="10" name="Заголовок 5"/>
          <p:cNvSpPr txBox="1">
            <a:spLocks/>
          </p:cNvSpPr>
          <p:nvPr/>
        </p:nvSpPr>
        <p:spPr bwMode="auto">
          <a:xfrm>
            <a:off x="642910" y="357166"/>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err="1"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uLnTx/>
                <a:uFillTx/>
                <a:latin typeface="Algerian" pitchFamily="82" charset="0"/>
                <a:ea typeface="+mj-ea"/>
                <a:cs typeface="+mj-cs"/>
              </a:rPr>
              <a:t>Brüder</a:t>
            </a:r>
            <a:r>
              <a:rPr kumimoji="0" lang="en-US" sz="4400" b="1" i="0" u="none" strike="noStrike" kern="1200" cap="none" spc="0" normalizeH="0" baseline="0" noProof="0"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uLnTx/>
                <a:uFillTx/>
                <a:latin typeface="Algerian" pitchFamily="82" charset="0"/>
                <a:ea typeface="+mj-ea"/>
                <a:cs typeface="+mj-cs"/>
              </a:rPr>
              <a:t> Grimm</a:t>
            </a:r>
            <a:endParaRPr kumimoji="0" lang="ru-RU" sz="4400" b="1" i="0" u="none" strike="noStrike" kern="1200" cap="none" spc="0" normalizeH="0" baseline="0" noProof="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uLnTx/>
              <a:uFillTx/>
              <a:latin typeface="+mj-lt"/>
              <a:ea typeface="+mj-ea"/>
              <a:cs typeface="+mj-cs"/>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3000" fill="hold"/>
                                        <p:tgtEl>
                                          <p:spTgt spid="10"/>
                                        </p:tgtEl>
                                        <p:attrNameLst>
                                          <p:attrName>ppt_w</p:attrName>
                                        </p:attrNameLst>
                                      </p:cBhvr>
                                      <p:tavLst>
                                        <p:tav tm="0">
                                          <p:val>
                                            <p:strVal val="#ppt_w*0.70"/>
                                          </p:val>
                                        </p:tav>
                                        <p:tav tm="100000">
                                          <p:val>
                                            <p:strVal val="#ppt_w"/>
                                          </p:val>
                                        </p:tav>
                                      </p:tavLst>
                                    </p:anim>
                                    <p:anim calcmode="lin" valueType="num">
                                      <p:cBhvr>
                                        <p:cTn id="8" dur="3000" fill="hold"/>
                                        <p:tgtEl>
                                          <p:spTgt spid="10"/>
                                        </p:tgtEl>
                                        <p:attrNameLst>
                                          <p:attrName>ppt_h</p:attrName>
                                        </p:attrNameLst>
                                      </p:cBhvr>
                                      <p:tavLst>
                                        <p:tav tm="0">
                                          <p:val>
                                            <p:strVal val="#ppt_h"/>
                                          </p:val>
                                        </p:tav>
                                        <p:tav tm="100000">
                                          <p:val>
                                            <p:strVal val="#ppt_h"/>
                                          </p:val>
                                        </p:tav>
                                      </p:tavLst>
                                    </p:anim>
                                    <p:animEffect transition="in" filter="fade">
                                      <p:cBhvr>
                                        <p:cTn id="9" dur="3000"/>
                                        <p:tgtEl>
                                          <p:spTgt spid="10"/>
                                        </p:tgtEl>
                                      </p:cBhvr>
                                    </p:animEffect>
                                  </p:childTnLst>
                                </p:cTn>
                              </p:par>
                              <p:par>
                                <p:cTn id="10" presetID="37"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3000"/>
                                        <p:tgtEl>
                                          <p:spTgt spid="13"/>
                                        </p:tgtEl>
                                      </p:cBhvr>
                                    </p:animEffect>
                                    <p:anim calcmode="lin" valueType="num">
                                      <p:cBhvr>
                                        <p:cTn id="13" dur="3000" fill="hold"/>
                                        <p:tgtEl>
                                          <p:spTgt spid="13"/>
                                        </p:tgtEl>
                                        <p:attrNameLst>
                                          <p:attrName>ppt_x</p:attrName>
                                        </p:attrNameLst>
                                      </p:cBhvr>
                                      <p:tavLst>
                                        <p:tav tm="0">
                                          <p:val>
                                            <p:strVal val="#ppt_x"/>
                                          </p:val>
                                        </p:tav>
                                        <p:tav tm="100000">
                                          <p:val>
                                            <p:strVal val="#ppt_x"/>
                                          </p:val>
                                        </p:tav>
                                      </p:tavLst>
                                    </p:anim>
                                    <p:anim calcmode="lin" valueType="num">
                                      <p:cBhvr>
                                        <p:cTn id="14" dur="2700" decel="100000" fill="hold"/>
                                        <p:tgtEl>
                                          <p:spTgt spid="13"/>
                                        </p:tgtEl>
                                        <p:attrNameLst>
                                          <p:attrName>ppt_y</p:attrName>
                                        </p:attrNameLst>
                                      </p:cBhvr>
                                      <p:tavLst>
                                        <p:tav tm="0">
                                          <p:val>
                                            <p:strVal val="#ppt_y+1"/>
                                          </p:val>
                                        </p:tav>
                                        <p:tav tm="100000">
                                          <p:val>
                                            <p:strVal val="#ppt_y-.03"/>
                                          </p:val>
                                        </p:tav>
                                      </p:tavLst>
                                    </p:anim>
                                    <p:anim calcmode="lin" valueType="num">
                                      <p:cBhvr>
                                        <p:cTn id="15" dur="300" accel="100000" fill="hold">
                                          <p:stCondLst>
                                            <p:cond delay="2700"/>
                                          </p:stCondLst>
                                        </p:cTn>
                                        <p:tgtEl>
                                          <p:spTgt spid="13"/>
                                        </p:tgtEl>
                                        <p:attrNameLst>
                                          <p:attrName>ppt_y</p:attrName>
                                        </p:attrNameLst>
                                      </p:cBhvr>
                                      <p:tavLst>
                                        <p:tav tm="0">
                                          <p:val>
                                            <p:strVal val="#ppt_y-.03"/>
                                          </p:val>
                                        </p:tav>
                                        <p:tav tm="100000">
                                          <p:val>
                                            <p:strVal val="#ppt_y"/>
                                          </p:val>
                                        </p:tav>
                                      </p:tavLst>
                                    </p:anim>
                                  </p:childTnLst>
                                </p:cTn>
                              </p:par>
                            </p:childTnLst>
                          </p:cTn>
                        </p:par>
                        <p:par>
                          <p:cTn id="16" fill="hold">
                            <p:stCondLst>
                              <p:cond delay="3000"/>
                            </p:stCondLst>
                            <p:childTnLst>
                              <p:par>
                                <p:cTn id="17" presetID="55"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3000" fill="hold"/>
                                        <p:tgtEl>
                                          <p:spTgt spid="7"/>
                                        </p:tgtEl>
                                        <p:attrNameLst>
                                          <p:attrName>ppt_w</p:attrName>
                                        </p:attrNameLst>
                                      </p:cBhvr>
                                      <p:tavLst>
                                        <p:tav tm="0">
                                          <p:val>
                                            <p:strVal val="#ppt_w*0.70"/>
                                          </p:val>
                                        </p:tav>
                                        <p:tav tm="100000">
                                          <p:val>
                                            <p:strVal val="#ppt_w"/>
                                          </p:val>
                                        </p:tav>
                                      </p:tavLst>
                                    </p:anim>
                                    <p:anim calcmode="lin" valueType="num">
                                      <p:cBhvr>
                                        <p:cTn id="20" dur="3000" fill="hold"/>
                                        <p:tgtEl>
                                          <p:spTgt spid="7"/>
                                        </p:tgtEl>
                                        <p:attrNameLst>
                                          <p:attrName>ppt_h</p:attrName>
                                        </p:attrNameLst>
                                      </p:cBhvr>
                                      <p:tavLst>
                                        <p:tav tm="0">
                                          <p:val>
                                            <p:strVal val="#ppt_h"/>
                                          </p:val>
                                        </p:tav>
                                        <p:tav tm="100000">
                                          <p:val>
                                            <p:strVal val="#ppt_h"/>
                                          </p:val>
                                        </p:tav>
                                      </p:tavLst>
                                    </p:anim>
                                    <p:animEffect transition="in" filter="fade">
                                      <p:cBhvr>
                                        <p:cTn id="21"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539552" y="332656"/>
            <a:ext cx="8229600" cy="1143000"/>
          </a:xfrm>
        </p:spPr>
        <p:txBody>
          <a:bodyPr/>
          <a:lstStyle/>
          <a:p>
            <a:r>
              <a:rPr lang="en-US" b="1" dirty="0" err="1"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Brüder</a:t>
            </a:r>
            <a:r>
              <a:rPr lang="en-US"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 Grimm</a:t>
            </a:r>
            <a:endParaRPr lang="ru-RU"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1026" name="Picture 2" descr="M:\Экзамен\15_0.jpg"/>
          <p:cNvPicPr>
            <a:picLocks noChangeAspect="1" noChangeArrowheads="1"/>
          </p:cNvPicPr>
          <p:nvPr/>
        </p:nvPicPr>
        <p:blipFill>
          <a:blip r:embed="rId2" cstate="print"/>
          <a:stretch>
            <a:fillRect/>
          </a:stretch>
        </p:blipFill>
        <p:spPr bwMode="auto">
          <a:xfrm>
            <a:off x="395536" y="260648"/>
            <a:ext cx="1277888" cy="1277888"/>
          </a:xfrm>
          <a:prstGeom prst="rect">
            <a:avLst/>
          </a:prstGeom>
          <a:noFill/>
        </p:spPr>
      </p:pic>
      <p:pic>
        <p:nvPicPr>
          <p:cNvPr id="4" name="Рисунок 3" descr="74917.jpg"/>
          <p:cNvPicPr>
            <a:picLocks noChangeAspect="1"/>
          </p:cNvPicPr>
          <p:nvPr/>
        </p:nvPicPr>
        <p:blipFill>
          <a:blip r:embed="rId3" cstate="print"/>
          <a:stretch>
            <a:fillRect/>
          </a:stretch>
        </p:blipFill>
        <p:spPr>
          <a:xfrm>
            <a:off x="642910" y="1428736"/>
            <a:ext cx="3575392" cy="5215867"/>
          </a:xfrm>
          <a:prstGeom prst="rect">
            <a:avLst/>
          </a:prstGeom>
        </p:spPr>
      </p:pic>
      <p:pic>
        <p:nvPicPr>
          <p:cNvPr id="5" name="Рисунок 4" descr="74917.jpg"/>
          <p:cNvPicPr>
            <a:picLocks noChangeAspect="1"/>
          </p:cNvPicPr>
          <p:nvPr/>
        </p:nvPicPr>
        <p:blipFill>
          <a:blip r:embed="rId4" cstate="print"/>
          <a:stretch>
            <a:fillRect/>
          </a:stretch>
        </p:blipFill>
        <p:spPr>
          <a:xfrm>
            <a:off x="4488115" y="1357298"/>
            <a:ext cx="4115481" cy="5286412"/>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childTnLst>
                          </p:cTn>
                        </p:par>
                        <p:par>
                          <p:cTn id="10" fill="hold">
                            <p:stCondLst>
                              <p:cond delay="3000"/>
                            </p:stCondLst>
                            <p:childTnLst>
                              <p:par>
                                <p:cTn id="11" presetID="55"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2000" fill="hold"/>
                                        <p:tgtEl>
                                          <p:spTgt spid="4"/>
                                        </p:tgtEl>
                                        <p:attrNameLst>
                                          <p:attrName>ppt_w</p:attrName>
                                        </p:attrNameLst>
                                      </p:cBhvr>
                                      <p:tavLst>
                                        <p:tav tm="0">
                                          <p:val>
                                            <p:strVal val="#ppt_w*0.70"/>
                                          </p:val>
                                        </p:tav>
                                        <p:tav tm="100000">
                                          <p:val>
                                            <p:strVal val="#ppt_w"/>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animEffect transition="in" filter="fade">
                                      <p:cBhvr>
                                        <p:cTn id="15" dur="2000"/>
                                        <p:tgtEl>
                                          <p:spTgt spid="4"/>
                                        </p:tgtEl>
                                      </p:cBhvr>
                                    </p:animEffect>
                                  </p:childTnLst>
                                </p:cTn>
                              </p:par>
                            </p:childTnLst>
                          </p:cTn>
                        </p:par>
                        <p:par>
                          <p:cTn id="16" fill="hold">
                            <p:stCondLst>
                              <p:cond delay="5000"/>
                            </p:stCondLst>
                            <p:childTnLst>
                              <p:par>
                                <p:cTn id="17" presetID="55"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2000" fill="hold"/>
                                        <p:tgtEl>
                                          <p:spTgt spid="5"/>
                                        </p:tgtEl>
                                        <p:attrNameLst>
                                          <p:attrName>ppt_w</p:attrName>
                                        </p:attrNameLst>
                                      </p:cBhvr>
                                      <p:tavLst>
                                        <p:tav tm="0">
                                          <p:val>
                                            <p:strVal val="#ppt_w*0.70"/>
                                          </p:val>
                                        </p:tav>
                                        <p:tav tm="100000">
                                          <p:val>
                                            <p:strVal val="#ppt_w"/>
                                          </p:val>
                                        </p:tav>
                                      </p:tavLst>
                                    </p:anim>
                                    <p:anim calcmode="lin" valueType="num">
                                      <p:cBhvr>
                                        <p:cTn id="20" dur="2000" fill="hold"/>
                                        <p:tgtEl>
                                          <p:spTgt spid="5"/>
                                        </p:tgtEl>
                                        <p:attrNameLst>
                                          <p:attrName>ppt_h</p:attrName>
                                        </p:attrNameLst>
                                      </p:cBhvr>
                                      <p:tavLst>
                                        <p:tav tm="0">
                                          <p:val>
                                            <p:strVal val="#ppt_h"/>
                                          </p:val>
                                        </p:tav>
                                        <p:tav tm="100000">
                                          <p:val>
                                            <p:strVal val="#ppt_h"/>
                                          </p:val>
                                        </p:tav>
                                      </p:tavLst>
                                    </p:anim>
                                    <p:animEffect transition="in" filter="fade">
                                      <p:cBhvr>
                                        <p:cTn id="2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539552" y="332656"/>
            <a:ext cx="8229600" cy="1143000"/>
          </a:xfrm>
        </p:spPr>
        <p:txBody>
          <a:bodyPr/>
          <a:lstStyle/>
          <a:p>
            <a:r>
              <a:rPr lang="en-US" b="1" dirty="0" err="1"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Brüder</a:t>
            </a:r>
            <a:r>
              <a:rPr lang="en-US"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 Grimm</a:t>
            </a:r>
            <a:endParaRPr lang="ru-RU"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1026" name="Picture 2" descr="M:\Экзамен\15_0.jpg"/>
          <p:cNvPicPr>
            <a:picLocks noChangeAspect="1" noChangeArrowheads="1"/>
          </p:cNvPicPr>
          <p:nvPr/>
        </p:nvPicPr>
        <p:blipFill>
          <a:blip r:embed="rId2" cstate="print"/>
          <a:stretch>
            <a:fillRect/>
          </a:stretch>
        </p:blipFill>
        <p:spPr bwMode="auto">
          <a:xfrm>
            <a:off x="395536" y="260648"/>
            <a:ext cx="1277888" cy="1277888"/>
          </a:xfrm>
          <a:prstGeom prst="rect">
            <a:avLst/>
          </a:prstGeom>
          <a:noFill/>
        </p:spPr>
      </p:pic>
      <p:pic>
        <p:nvPicPr>
          <p:cNvPr id="4" name="Рисунок 3" descr="74917.jpg"/>
          <p:cNvPicPr>
            <a:picLocks noChangeAspect="1"/>
          </p:cNvPicPr>
          <p:nvPr/>
        </p:nvPicPr>
        <p:blipFill>
          <a:blip r:embed="rId3" cstate="print"/>
          <a:stretch>
            <a:fillRect/>
          </a:stretch>
        </p:blipFill>
        <p:spPr>
          <a:xfrm>
            <a:off x="2790944" y="1428736"/>
            <a:ext cx="3776423" cy="5215867"/>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childTnLst>
                          </p:cTn>
                        </p:par>
                        <p:par>
                          <p:cTn id="10" fill="hold">
                            <p:stCondLst>
                              <p:cond delay="3000"/>
                            </p:stCondLst>
                            <p:childTnLst>
                              <p:par>
                                <p:cTn id="11" presetID="55"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2000" fill="hold"/>
                                        <p:tgtEl>
                                          <p:spTgt spid="4"/>
                                        </p:tgtEl>
                                        <p:attrNameLst>
                                          <p:attrName>ppt_w</p:attrName>
                                        </p:attrNameLst>
                                      </p:cBhvr>
                                      <p:tavLst>
                                        <p:tav tm="0">
                                          <p:val>
                                            <p:strVal val="#ppt_w*0.70"/>
                                          </p:val>
                                        </p:tav>
                                        <p:tav tm="100000">
                                          <p:val>
                                            <p:strVal val="#ppt_w"/>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animEffect transition="in" filter="fade">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539552" y="332656"/>
            <a:ext cx="8229600" cy="1143000"/>
          </a:xfrm>
        </p:spPr>
        <p:txBody>
          <a:bodyPr/>
          <a:lstStyle/>
          <a:p>
            <a:r>
              <a:rPr lang="en-US" b="1" dirty="0" err="1"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Brüder</a:t>
            </a:r>
            <a:r>
              <a:rPr lang="en-US"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 Grimm</a:t>
            </a:r>
            <a:endParaRPr lang="ru-RU"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1026" name="Picture 2" descr="M:\Экзамен\15_0.jpg"/>
          <p:cNvPicPr>
            <a:picLocks noChangeAspect="1" noChangeArrowheads="1"/>
          </p:cNvPicPr>
          <p:nvPr/>
        </p:nvPicPr>
        <p:blipFill>
          <a:blip r:embed="rId2" cstate="print"/>
          <a:stretch>
            <a:fillRect/>
          </a:stretch>
        </p:blipFill>
        <p:spPr bwMode="auto">
          <a:xfrm>
            <a:off x="395536" y="260648"/>
            <a:ext cx="1277888" cy="1277888"/>
          </a:xfrm>
          <a:prstGeom prst="rect">
            <a:avLst/>
          </a:prstGeom>
          <a:noFill/>
        </p:spPr>
      </p:pic>
      <p:pic>
        <p:nvPicPr>
          <p:cNvPr id="4" name="Рисунок 3" descr="74917.jpg"/>
          <p:cNvPicPr>
            <a:picLocks noChangeAspect="1"/>
          </p:cNvPicPr>
          <p:nvPr/>
        </p:nvPicPr>
        <p:blipFill>
          <a:blip r:embed="rId3" cstate="print"/>
          <a:stretch>
            <a:fillRect/>
          </a:stretch>
        </p:blipFill>
        <p:spPr>
          <a:xfrm>
            <a:off x="2768582" y="1428736"/>
            <a:ext cx="3821147" cy="5215867"/>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childTnLst>
                          </p:cTn>
                        </p:par>
                        <p:par>
                          <p:cTn id="10" fill="hold">
                            <p:stCondLst>
                              <p:cond delay="3000"/>
                            </p:stCondLst>
                            <p:childTnLst>
                              <p:par>
                                <p:cTn id="11" presetID="55"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2000" fill="hold"/>
                                        <p:tgtEl>
                                          <p:spTgt spid="4"/>
                                        </p:tgtEl>
                                        <p:attrNameLst>
                                          <p:attrName>ppt_w</p:attrName>
                                        </p:attrNameLst>
                                      </p:cBhvr>
                                      <p:tavLst>
                                        <p:tav tm="0">
                                          <p:val>
                                            <p:strVal val="#ppt_w*0.70"/>
                                          </p:val>
                                        </p:tav>
                                        <p:tav tm="100000">
                                          <p:val>
                                            <p:strVal val="#ppt_w"/>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animEffect transition="in" filter="fade">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1472" y="285728"/>
            <a:ext cx="8229600" cy="1143000"/>
          </a:xfrm>
        </p:spPr>
        <p:txBody>
          <a:bodyPr>
            <a:scene3d>
              <a:camera prst="orthographicFront"/>
              <a:lightRig rig="soft" dir="t">
                <a:rot lat="0" lon="0" rev="10800000"/>
              </a:lightRig>
            </a:scene3d>
            <a:sp3d>
              <a:bevelT w="27940" h="12700"/>
              <a:contourClr>
                <a:srgbClr val="DDDDDD"/>
              </a:contourClr>
            </a:sp3d>
          </a:bodyPr>
          <a:lstStyle/>
          <a:p>
            <a:r>
              <a:rPr lang="de-DE" b="1" spc="150" dirty="0" err="1" smtClean="0">
                <a:ln w="11430">
                  <a:solidFill>
                    <a:srgbClr val="FFFF00"/>
                  </a:solidFill>
                </a:ln>
                <a:solidFill>
                  <a:srgbClr val="F8F8F8"/>
                </a:solidFill>
                <a:effectLst>
                  <a:outerShdw blurRad="25400" algn="tl" rotWithShape="0">
                    <a:srgbClr val="000000">
                      <a:alpha val="43000"/>
                    </a:srgbClr>
                  </a:outerShdw>
                </a:effectLst>
                <a:latin typeface="Algerian" pitchFamily="82" charset="0"/>
              </a:rPr>
              <a:t>Gottingen</a:t>
            </a:r>
            <a:endParaRPr lang="ru-RU" b="1" spc="150" dirty="0">
              <a:ln w="11430">
                <a:solidFill>
                  <a:srgbClr val="FFFF00"/>
                </a:solidFill>
              </a:ln>
              <a:solidFill>
                <a:srgbClr val="F8F8F8"/>
              </a:solidFill>
              <a:effectLst>
                <a:outerShdw blurRad="25400" algn="tl" rotWithShape="0">
                  <a:srgbClr val="000000">
                    <a:alpha val="43000"/>
                  </a:srgbClr>
                </a:outerShdw>
              </a:effectLst>
            </a:endParaRPr>
          </a:p>
        </p:txBody>
      </p:sp>
      <p:pic>
        <p:nvPicPr>
          <p:cNvPr id="1026" name="Picture 2" descr="M:\Экзамен\Stuttgart_SchlossSolitude.jpg"/>
          <p:cNvPicPr>
            <a:picLocks noChangeAspect="1" noChangeArrowheads="1"/>
          </p:cNvPicPr>
          <p:nvPr/>
        </p:nvPicPr>
        <p:blipFill>
          <a:blip r:embed="rId2" cstate="print"/>
          <a:stretch>
            <a:fillRect/>
          </a:stretch>
        </p:blipFill>
        <p:spPr bwMode="auto">
          <a:xfrm>
            <a:off x="214282" y="428604"/>
            <a:ext cx="2478579" cy="13942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Заголовок 1"/>
          <p:cNvSpPr txBox="1">
            <a:spLocks/>
          </p:cNvSpPr>
          <p:nvPr/>
        </p:nvSpPr>
        <p:spPr bwMode="auto">
          <a:xfrm>
            <a:off x="642910" y="357166"/>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cene3d>
              <a:camera prst="orthographicFront"/>
              <a:lightRig rig="soft" dir="t">
                <a:rot lat="0" lon="0" rev="10800000"/>
              </a:lightRig>
            </a:scene3d>
            <a:sp3d>
              <a:bevelT w="27940" h="12700"/>
              <a:contourClr>
                <a:srgbClr val="DDDDDD"/>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4400" b="1" i="0" u="none" strike="noStrike" kern="1200" cap="none" spc="150" normalizeH="0" baseline="0" noProof="0" dirty="0">
              <a:ln w="11430">
                <a:solidFill>
                  <a:srgbClr val="FF0000"/>
                </a:solidFill>
              </a:ln>
              <a:solidFill>
                <a:srgbClr val="F8F8F8"/>
              </a:solidFill>
              <a:effectLst>
                <a:outerShdw blurRad="25400" algn="tl" rotWithShape="0">
                  <a:srgbClr val="000000">
                    <a:alpha val="43000"/>
                  </a:srgbClr>
                </a:outerShdw>
              </a:effectLst>
              <a:uLnTx/>
              <a:uFillTx/>
              <a:latin typeface="+mj-lt"/>
              <a:ea typeface="+mj-ea"/>
              <a:cs typeface="+mj-cs"/>
            </a:endParaRPr>
          </a:p>
        </p:txBody>
      </p:sp>
      <p:pic>
        <p:nvPicPr>
          <p:cNvPr id="10" name="Picture 2" descr="M:\Экзамен\Полина\537px-Behringer_-_Wilhelm_Hauff_1826.jpg"/>
          <p:cNvPicPr>
            <a:picLocks noChangeAspect="1" noChangeArrowheads="1"/>
          </p:cNvPicPr>
          <p:nvPr/>
        </p:nvPicPr>
        <p:blipFill>
          <a:blip r:embed="rId3" cstate="print"/>
          <a:stretch>
            <a:fillRect/>
          </a:stretch>
        </p:blipFill>
        <p:spPr bwMode="auto">
          <a:xfrm>
            <a:off x="6643702" y="500042"/>
            <a:ext cx="2084562" cy="281980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1" name="Picture 2" descr="M:\Экзамен\Полина\537px-Behringer_-_Wilhelm_Hauff_1826.jpg"/>
          <p:cNvPicPr>
            <a:picLocks noChangeAspect="1" noChangeArrowheads="1"/>
          </p:cNvPicPr>
          <p:nvPr/>
        </p:nvPicPr>
        <p:blipFill>
          <a:blip r:embed="rId4" cstate="print"/>
          <a:stretch>
            <a:fillRect/>
          </a:stretch>
        </p:blipFill>
        <p:spPr bwMode="auto">
          <a:xfrm>
            <a:off x="357158" y="2214554"/>
            <a:ext cx="2001880" cy="267196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Picture 2" descr="M:\Экзамен\Полина\537px-Behringer_-_Wilhelm_Hauff_1826.jpg"/>
          <p:cNvPicPr>
            <a:picLocks noChangeAspect="1" noChangeArrowheads="1"/>
          </p:cNvPicPr>
          <p:nvPr/>
        </p:nvPicPr>
        <p:blipFill>
          <a:blip r:embed="rId5" cstate="print"/>
          <a:stretch>
            <a:fillRect/>
          </a:stretch>
        </p:blipFill>
        <p:spPr bwMode="auto">
          <a:xfrm>
            <a:off x="3635895" y="4005064"/>
            <a:ext cx="3298592" cy="247394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descr="M:\Экзамен\Полина\537px-Behringer_-_Wilhelm_Hauff_1826.jpg"/>
          <p:cNvPicPr>
            <a:picLocks noChangeAspect="1" noChangeArrowheads="1"/>
          </p:cNvPicPr>
          <p:nvPr/>
        </p:nvPicPr>
        <p:blipFill>
          <a:blip r:embed="rId6" cstate="print"/>
          <a:stretch>
            <a:fillRect/>
          </a:stretch>
        </p:blipFill>
        <p:spPr bwMode="auto">
          <a:xfrm>
            <a:off x="1568242" y="4643446"/>
            <a:ext cx="2125339" cy="196897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2" descr="M:\Экзамен\Полина\537px-Behringer_-_Wilhelm_Hauff_1826.jpg"/>
          <p:cNvPicPr>
            <a:picLocks noChangeAspect="1" noChangeArrowheads="1"/>
          </p:cNvPicPr>
          <p:nvPr/>
        </p:nvPicPr>
        <p:blipFill>
          <a:blip r:embed="rId7" cstate="print"/>
          <a:stretch>
            <a:fillRect/>
          </a:stretch>
        </p:blipFill>
        <p:spPr bwMode="auto">
          <a:xfrm>
            <a:off x="6858016" y="3643314"/>
            <a:ext cx="1609258" cy="241993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3" name="Рисунок 12" descr="Göttingen.jpg"/>
          <p:cNvPicPr>
            <a:picLocks noChangeAspect="1"/>
          </p:cNvPicPr>
          <p:nvPr/>
        </p:nvPicPr>
        <p:blipFill>
          <a:blip r:embed="rId8" cstate="print"/>
          <a:stretch>
            <a:fillRect/>
          </a:stretch>
        </p:blipFill>
        <p:spPr>
          <a:xfrm>
            <a:off x="1785918" y="1500174"/>
            <a:ext cx="5314477" cy="2343391"/>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p:cTn id="7" dur="3000" fill="hold"/>
                                        <p:tgtEl>
                                          <p:spTgt spid="8"/>
                                        </p:tgtEl>
                                        <p:attrNameLst>
                                          <p:attrName>ppt_w</p:attrName>
                                        </p:attrNameLst>
                                      </p:cBhvr>
                                      <p:tavLst>
                                        <p:tav tm="0">
                                          <p:val>
                                            <p:strVal val="#ppt_w*0.70"/>
                                          </p:val>
                                        </p:tav>
                                        <p:tav tm="100000">
                                          <p:val>
                                            <p:strVal val="#ppt_w"/>
                                          </p:val>
                                        </p:tav>
                                      </p:tavLst>
                                    </p:anim>
                                    <p:anim calcmode="lin" valueType="num">
                                      <p:cBhvr>
                                        <p:cTn id="8" dur="3000" fill="hold"/>
                                        <p:tgtEl>
                                          <p:spTgt spid="8"/>
                                        </p:tgtEl>
                                        <p:attrNameLst>
                                          <p:attrName>ppt_h</p:attrName>
                                        </p:attrNameLst>
                                      </p:cBhvr>
                                      <p:tavLst>
                                        <p:tav tm="0">
                                          <p:val>
                                            <p:strVal val="#ppt_h"/>
                                          </p:val>
                                        </p:tav>
                                        <p:tav tm="100000">
                                          <p:val>
                                            <p:strVal val="#ppt_h"/>
                                          </p:val>
                                        </p:tav>
                                      </p:tavLst>
                                    </p:anim>
                                    <p:animEffect transition="in" filter="fade">
                                      <p:cBhvr>
                                        <p:cTn id="9" dur="3000"/>
                                        <p:tgtEl>
                                          <p:spTgt spid="8"/>
                                        </p:tgtEl>
                                      </p:cBhvr>
                                    </p:animEffect>
                                  </p:childTnLst>
                                </p:cTn>
                              </p:par>
                            </p:childTnLst>
                          </p:cTn>
                        </p:par>
                        <p:par>
                          <p:cTn id="10" fill="hold">
                            <p:stCondLst>
                              <p:cond delay="3000"/>
                            </p:stCondLst>
                            <p:childTnLst>
                              <p:par>
                                <p:cTn id="11" presetID="53"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2000" fill="hold"/>
                                        <p:tgtEl>
                                          <p:spTgt spid="13"/>
                                        </p:tgtEl>
                                        <p:attrNameLst>
                                          <p:attrName>ppt_w</p:attrName>
                                        </p:attrNameLst>
                                      </p:cBhvr>
                                      <p:tavLst>
                                        <p:tav tm="0">
                                          <p:val>
                                            <p:fltVal val="0"/>
                                          </p:val>
                                        </p:tav>
                                        <p:tav tm="100000">
                                          <p:val>
                                            <p:strVal val="#ppt_w"/>
                                          </p:val>
                                        </p:tav>
                                      </p:tavLst>
                                    </p:anim>
                                    <p:anim calcmode="lin" valueType="num">
                                      <p:cBhvr>
                                        <p:cTn id="14" dur="2000" fill="hold"/>
                                        <p:tgtEl>
                                          <p:spTgt spid="13"/>
                                        </p:tgtEl>
                                        <p:attrNameLst>
                                          <p:attrName>ppt_h</p:attrName>
                                        </p:attrNameLst>
                                      </p:cBhvr>
                                      <p:tavLst>
                                        <p:tav tm="0">
                                          <p:val>
                                            <p:fltVal val="0"/>
                                          </p:val>
                                        </p:tav>
                                        <p:tav tm="100000">
                                          <p:val>
                                            <p:strVal val="#ppt_h"/>
                                          </p:val>
                                        </p:tav>
                                      </p:tavLst>
                                    </p:anim>
                                    <p:animEffect transition="in" filter="fade">
                                      <p:cBhvr>
                                        <p:cTn id="15" dur="2000"/>
                                        <p:tgtEl>
                                          <p:spTgt spid="13"/>
                                        </p:tgtEl>
                                      </p:cBhvr>
                                    </p:animEffect>
                                  </p:childTnLst>
                                </p:cTn>
                              </p:par>
                            </p:childTnLst>
                          </p:cTn>
                        </p:par>
                        <p:par>
                          <p:cTn id="16" fill="hold">
                            <p:stCondLst>
                              <p:cond delay="5000"/>
                            </p:stCondLst>
                            <p:childTnLst>
                              <p:par>
                                <p:cTn id="17" presetID="55" presetClass="exit" presetSubtype="0" fill="hold" grpId="1" nodeType="afterEffect" nodePh="1">
                                  <p:stCondLst>
                                    <p:cond delay="0"/>
                                  </p:stCondLst>
                                  <p:endCondLst>
                                    <p:cond evt="begin" delay="0">
                                      <p:tn val="17"/>
                                    </p:cond>
                                  </p:endCondLst>
                                  <p:childTnLst>
                                    <p:anim calcmode="lin" valueType="num">
                                      <p:cBhvr>
                                        <p:cTn id="18" dur="3000"/>
                                        <p:tgtEl>
                                          <p:spTgt spid="8"/>
                                        </p:tgtEl>
                                        <p:attrNameLst>
                                          <p:attrName>ppt_w</p:attrName>
                                        </p:attrNameLst>
                                      </p:cBhvr>
                                      <p:tavLst>
                                        <p:tav tm="0">
                                          <p:val>
                                            <p:strVal val="ppt_w"/>
                                          </p:val>
                                        </p:tav>
                                        <p:tav tm="100000">
                                          <p:val>
                                            <p:strVal val="ppt_w*0.70"/>
                                          </p:val>
                                        </p:tav>
                                      </p:tavLst>
                                    </p:anim>
                                    <p:anim calcmode="lin" valueType="num">
                                      <p:cBhvr>
                                        <p:cTn id="19" dur="3000"/>
                                        <p:tgtEl>
                                          <p:spTgt spid="8"/>
                                        </p:tgtEl>
                                        <p:attrNameLst>
                                          <p:attrName>ppt_h</p:attrName>
                                        </p:attrNameLst>
                                      </p:cBhvr>
                                      <p:tavLst>
                                        <p:tav tm="0">
                                          <p:val>
                                            <p:strVal val="ppt_h"/>
                                          </p:val>
                                        </p:tav>
                                        <p:tav tm="100000">
                                          <p:val>
                                            <p:strVal val="ppt_h"/>
                                          </p:val>
                                        </p:tav>
                                      </p:tavLst>
                                    </p:anim>
                                    <p:animEffect transition="out" filter="fade">
                                      <p:cBhvr>
                                        <p:cTn id="20" dur="3000"/>
                                        <p:tgtEl>
                                          <p:spTgt spid="8"/>
                                        </p:tgtEl>
                                      </p:cBhvr>
                                    </p:animEffect>
                                    <p:set>
                                      <p:cBhvr>
                                        <p:cTn id="21" dur="1" fill="hold">
                                          <p:stCondLst>
                                            <p:cond delay="2999"/>
                                          </p:stCondLst>
                                        </p:cTn>
                                        <p:tgtEl>
                                          <p:spTgt spid="8"/>
                                        </p:tgtEl>
                                        <p:attrNameLst>
                                          <p:attrName>style.visibility</p:attrName>
                                        </p:attrNameLst>
                                      </p:cBhvr>
                                      <p:to>
                                        <p:strVal val="hidden"/>
                                      </p:to>
                                    </p:set>
                                  </p:childTnLst>
                                </p:cTn>
                              </p:par>
                              <p:par>
                                <p:cTn id="22" presetID="55" presetClass="exit" presetSubtype="0" fill="hold" nodeType="withEffect">
                                  <p:stCondLst>
                                    <p:cond delay="0"/>
                                  </p:stCondLst>
                                  <p:childTnLst>
                                    <p:anim calcmode="lin" valueType="num">
                                      <p:cBhvr>
                                        <p:cTn id="23" dur="5000"/>
                                        <p:tgtEl>
                                          <p:spTgt spid="13"/>
                                        </p:tgtEl>
                                        <p:attrNameLst>
                                          <p:attrName>ppt_w</p:attrName>
                                        </p:attrNameLst>
                                      </p:cBhvr>
                                      <p:tavLst>
                                        <p:tav tm="0">
                                          <p:val>
                                            <p:strVal val="ppt_w"/>
                                          </p:val>
                                        </p:tav>
                                        <p:tav tm="100000">
                                          <p:val>
                                            <p:strVal val="ppt_w*0.70"/>
                                          </p:val>
                                        </p:tav>
                                      </p:tavLst>
                                    </p:anim>
                                    <p:anim calcmode="lin" valueType="num">
                                      <p:cBhvr>
                                        <p:cTn id="24" dur="5000"/>
                                        <p:tgtEl>
                                          <p:spTgt spid="13"/>
                                        </p:tgtEl>
                                        <p:attrNameLst>
                                          <p:attrName>ppt_h</p:attrName>
                                        </p:attrNameLst>
                                      </p:cBhvr>
                                      <p:tavLst>
                                        <p:tav tm="0">
                                          <p:val>
                                            <p:strVal val="ppt_h"/>
                                          </p:val>
                                        </p:tav>
                                        <p:tav tm="100000">
                                          <p:val>
                                            <p:strVal val="ppt_h"/>
                                          </p:val>
                                        </p:tav>
                                      </p:tavLst>
                                    </p:anim>
                                    <p:animEffect transition="out" filter="fade">
                                      <p:cBhvr>
                                        <p:cTn id="25" dur="5000"/>
                                        <p:tgtEl>
                                          <p:spTgt spid="13"/>
                                        </p:tgtEl>
                                      </p:cBhvr>
                                    </p:animEffect>
                                    <p:set>
                                      <p:cBhvr>
                                        <p:cTn id="26" dur="1" fill="hold">
                                          <p:stCondLst>
                                            <p:cond delay="4999"/>
                                          </p:stCondLst>
                                        </p:cTn>
                                        <p:tgtEl>
                                          <p:spTgt spid="13"/>
                                        </p:tgtEl>
                                        <p:attrNameLst>
                                          <p:attrName>style.visibility</p:attrName>
                                        </p:attrNameLst>
                                      </p:cBhvr>
                                      <p:to>
                                        <p:strVal val="hidden"/>
                                      </p:to>
                                    </p:set>
                                  </p:childTnLst>
                                </p:cTn>
                              </p:par>
                            </p:childTnLst>
                          </p:cTn>
                        </p:par>
                        <p:par>
                          <p:cTn id="27" fill="hold">
                            <p:stCondLst>
                              <p:cond delay="10000"/>
                            </p:stCondLst>
                            <p:childTnLst>
                              <p:par>
                                <p:cTn id="28" presetID="55" presetClass="entr" presetSubtype="0" fill="hold" grpId="0" nodeType="after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2000" fill="hold"/>
                                        <p:tgtEl>
                                          <p:spTgt spid="2"/>
                                        </p:tgtEl>
                                        <p:attrNameLst>
                                          <p:attrName>ppt_w</p:attrName>
                                        </p:attrNameLst>
                                      </p:cBhvr>
                                      <p:tavLst>
                                        <p:tav tm="0">
                                          <p:val>
                                            <p:strVal val="#ppt_w*0.70"/>
                                          </p:val>
                                        </p:tav>
                                        <p:tav tm="100000">
                                          <p:val>
                                            <p:strVal val="#ppt_w"/>
                                          </p:val>
                                        </p:tav>
                                      </p:tavLst>
                                    </p:anim>
                                    <p:anim calcmode="lin" valueType="num">
                                      <p:cBhvr>
                                        <p:cTn id="31" dur="2000" fill="hold"/>
                                        <p:tgtEl>
                                          <p:spTgt spid="2"/>
                                        </p:tgtEl>
                                        <p:attrNameLst>
                                          <p:attrName>ppt_h</p:attrName>
                                        </p:attrNameLst>
                                      </p:cBhvr>
                                      <p:tavLst>
                                        <p:tav tm="0">
                                          <p:val>
                                            <p:strVal val="#ppt_h"/>
                                          </p:val>
                                        </p:tav>
                                        <p:tav tm="100000">
                                          <p:val>
                                            <p:strVal val="#ppt_h"/>
                                          </p:val>
                                        </p:tav>
                                      </p:tavLst>
                                    </p:anim>
                                    <p:animEffect transition="in" filter="fade">
                                      <p:cBhvr>
                                        <p:cTn id="32" dur="2000"/>
                                        <p:tgtEl>
                                          <p:spTgt spid="2"/>
                                        </p:tgtEl>
                                      </p:cBhvr>
                                    </p:animEffect>
                                  </p:childTnLst>
                                </p:cTn>
                              </p:par>
                              <p:par>
                                <p:cTn id="33" presetID="55" presetClass="entr" presetSubtype="0" fill="hold" nodeType="withEffect">
                                  <p:stCondLst>
                                    <p:cond delay="0"/>
                                  </p:stCondLst>
                                  <p:childTnLst>
                                    <p:set>
                                      <p:cBhvr>
                                        <p:cTn id="34" dur="1" fill="hold">
                                          <p:stCondLst>
                                            <p:cond delay="0"/>
                                          </p:stCondLst>
                                        </p:cTn>
                                        <p:tgtEl>
                                          <p:spTgt spid="1026"/>
                                        </p:tgtEl>
                                        <p:attrNameLst>
                                          <p:attrName>style.visibility</p:attrName>
                                        </p:attrNameLst>
                                      </p:cBhvr>
                                      <p:to>
                                        <p:strVal val="visible"/>
                                      </p:to>
                                    </p:set>
                                    <p:anim calcmode="lin" valueType="num">
                                      <p:cBhvr>
                                        <p:cTn id="35" dur="2000" fill="hold"/>
                                        <p:tgtEl>
                                          <p:spTgt spid="1026"/>
                                        </p:tgtEl>
                                        <p:attrNameLst>
                                          <p:attrName>ppt_w</p:attrName>
                                        </p:attrNameLst>
                                      </p:cBhvr>
                                      <p:tavLst>
                                        <p:tav tm="0">
                                          <p:val>
                                            <p:strVal val="#ppt_w*0.70"/>
                                          </p:val>
                                        </p:tav>
                                        <p:tav tm="100000">
                                          <p:val>
                                            <p:strVal val="#ppt_w"/>
                                          </p:val>
                                        </p:tav>
                                      </p:tavLst>
                                    </p:anim>
                                    <p:anim calcmode="lin" valueType="num">
                                      <p:cBhvr>
                                        <p:cTn id="36" dur="2000" fill="hold"/>
                                        <p:tgtEl>
                                          <p:spTgt spid="1026"/>
                                        </p:tgtEl>
                                        <p:attrNameLst>
                                          <p:attrName>ppt_h</p:attrName>
                                        </p:attrNameLst>
                                      </p:cBhvr>
                                      <p:tavLst>
                                        <p:tav tm="0">
                                          <p:val>
                                            <p:strVal val="#ppt_h"/>
                                          </p:val>
                                        </p:tav>
                                        <p:tav tm="100000">
                                          <p:val>
                                            <p:strVal val="#ppt_h"/>
                                          </p:val>
                                        </p:tav>
                                      </p:tavLst>
                                    </p:anim>
                                    <p:animEffect transition="in" filter="fade">
                                      <p:cBhvr>
                                        <p:cTn id="37" dur="2000"/>
                                        <p:tgtEl>
                                          <p:spTgt spid="1026"/>
                                        </p:tgtEl>
                                      </p:cBhvr>
                                    </p:animEffect>
                                  </p:childTnLst>
                                </p:cTn>
                              </p:par>
                            </p:childTnLst>
                          </p:cTn>
                        </p:par>
                        <p:par>
                          <p:cTn id="38" fill="hold">
                            <p:stCondLst>
                              <p:cond delay="12000"/>
                            </p:stCondLst>
                            <p:childTnLst>
                              <p:par>
                                <p:cTn id="39" presetID="55" presetClass="entr" presetSubtype="0" fill="hold" nodeType="after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p:cTn id="41" dur="2000" fill="hold"/>
                                        <p:tgtEl>
                                          <p:spTgt spid="3"/>
                                        </p:tgtEl>
                                        <p:attrNameLst>
                                          <p:attrName>ppt_w</p:attrName>
                                        </p:attrNameLst>
                                      </p:cBhvr>
                                      <p:tavLst>
                                        <p:tav tm="0">
                                          <p:val>
                                            <p:strVal val="#ppt_w*0.70"/>
                                          </p:val>
                                        </p:tav>
                                        <p:tav tm="100000">
                                          <p:val>
                                            <p:strVal val="#ppt_w"/>
                                          </p:val>
                                        </p:tav>
                                      </p:tavLst>
                                    </p:anim>
                                    <p:anim calcmode="lin" valueType="num">
                                      <p:cBhvr>
                                        <p:cTn id="42" dur="2000" fill="hold"/>
                                        <p:tgtEl>
                                          <p:spTgt spid="3"/>
                                        </p:tgtEl>
                                        <p:attrNameLst>
                                          <p:attrName>ppt_h</p:attrName>
                                        </p:attrNameLst>
                                      </p:cBhvr>
                                      <p:tavLst>
                                        <p:tav tm="0">
                                          <p:val>
                                            <p:strVal val="#ppt_h"/>
                                          </p:val>
                                        </p:tav>
                                        <p:tav tm="100000">
                                          <p:val>
                                            <p:strVal val="#ppt_h"/>
                                          </p:val>
                                        </p:tav>
                                      </p:tavLst>
                                    </p:anim>
                                    <p:animEffect transition="in" filter="fade">
                                      <p:cBhvr>
                                        <p:cTn id="43" dur="2000"/>
                                        <p:tgtEl>
                                          <p:spTgt spid="3"/>
                                        </p:tgtEl>
                                      </p:cBhvr>
                                    </p:animEffect>
                                  </p:childTnLst>
                                </p:cTn>
                              </p:par>
                            </p:childTnLst>
                          </p:cTn>
                        </p:par>
                        <p:par>
                          <p:cTn id="44" fill="hold">
                            <p:stCondLst>
                              <p:cond delay="14000"/>
                            </p:stCondLst>
                            <p:childTnLst>
                              <p:par>
                                <p:cTn id="45" presetID="55" presetClass="entr" presetSubtype="0" fill="hold" nodeType="after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2000" fill="hold"/>
                                        <p:tgtEl>
                                          <p:spTgt spid="10"/>
                                        </p:tgtEl>
                                        <p:attrNameLst>
                                          <p:attrName>ppt_w</p:attrName>
                                        </p:attrNameLst>
                                      </p:cBhvr>
                                      <p:tavLst>
                                        <p:tav tm="0">
                                          <p:val>
                                            <p:strVal val="#ppt_w*0.70"/>
                                          </p:val>
                                        </p:tav>
                                        <p:tav tm="100000">
                                          <p:val>
                                            <p:strVal val="#ppt_w"/>
                                          </p:val>
                                        </p:tav>
                                      </p:tavLst>
                                    </p:anim>
                                    <p:anim calcmode="lin" valueType="num">
                                      <p:cBhvr>
                                        <p:cTn id="48" dur="2000" fill="hold"/>
                                        <p:tgtEl>
                                          <p:spTgt spid="10"/>
                                        </p:tgtEl>
                                        <p:attrNameLst>
                                          <p:attrName>ppt_h</p:attrName>
                                        </p:attrNameLst>
                                      </p:cBhvr>
                                      <p:tavLst>
                                        <p:tav tm="0">
                                          <p:val>
                                            <p:strVal val="#ppt_h"/>
                                          </p:val>
                                        </p:tav>
                                        <p:tav tm="100000">
                                          <p:val>
                                            <p:strVal val="#ppt_h"/>
                                          </p:val>
                                        </p:tav>
                                      </p:tavLst>
                                    </p:anim>
                                    <p:animEffect transition="in" filter="fade">
                                      <p:cBhvr>
                                        <p:cTn id="49" dur="2000"/>
                                        <p:tgtEl>
                                          <p:spTgt spid="10"/>
                                        </p:tgtEl>
                                      </p:cBhvr>
                                    </p:animEffect>
                                  </p:childTnLst>
                                </p:cTn>
                              </p:par>
                            </p:childTnLst>
                          </p:cTn>
                        </p:par>
                        <p:par>
                          <p:cTn id="50" fill="hold">
                            <p:stCondLst>
                              <p:cond delay="16000"/>
                            </p:stCondLst>
                            <p:childTnLst>
                              <p:par>
                                <p:cTn id="51" presetID="55" presetClass="entr" presetSubtype="0" fill="hold" nodeType="after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2000" fill="hold"/>
                                        <p:tgtEl>
                                          <p:spTgt spid="9"/>
                                        </p:tgtEl>
                                        <p:attrNameLst>
                                          <p:attrName>ppt_w</p:attrName>
                                        </p:attrNameLst>
                                      </p:cBhvr>
                                      <p:tavLst>
                                        <p:tav tm="0">
                                          <p:val>
                                            <p:strVal val="#ppt_w*0.70"/>
                                          </p:val>
                                        </p:tav>
                                        <p:tav tm="100000">
                                          <p:val>
                                            <p:strVal val="#ppt_w"/>
                                          </p:val>
                                        </p:tav>
                                      </p:tavLst>
                                    </p:anim>
                                    <p:anim calcmode="lin" valueType="num">
                                      <p:cBhvr>
                                        <p:cTn id="54" dur="2000" fill="hold"/>
                                        <p:tgtEl>
                                          <p:spTgt spid="9"/>
                                        </p:tgtEl>
                                        <p:attrNameLst>
                                          <p:attrName>ppt_h</p:attrName>
                                        </p:attrNameLst>
                                      </p:cBhvr>
                                      <p:tavLst>
                                        <p:tav tm="0">
                                          <p:val>
                                            <p:strVal val="#ppt_h"/>
                                          </p:val>
                                        </p:tav>
                                        <p:tav tm="100000">
                                          <p:val>
                                            <p:strVal val="#ppt_h"/>
                                          </p:val>
                                        </p:tav>
                                      </p:tavLst>
                                    </p:anim>
                                    <p:animEffect transition="in" filter="fade">
                                      <p:cBhvr>
                                        <p:cTn id="55" dur="2000"/>
                                        <p:tgtEl>
                                          <p:spTgt spid="9"/>
                                        </p:tgtEl>
                                      </p:cBhvr>
                                    </p:animEffect>
                                  </p:childTnLst>
                                </p:cTn>
                              </p:par>
                            </p:childTnLst>
                          </p:cTn>
                        </p:par>
                        <p:par>
                          <p:cTn id="56" fill="hold">
                            <p:stCondLst>
                              <p:cond delay="18000"/>
                            </p:stCondLst>
                            <p:childTnLst>
                              <p:par>
                                <p:cTn id="57" presetID="55" presetClass="entr" presetSubtype="0" fill="hold" nodeType="after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p:cTn id="59" dur="2000" fill="hold"/>
                                        <p:tgtEl>
                                          <p:spTgt spid="11"/>
                                        </p:tgtEl>
                                        <p:attrNameLst>
                                          <p:attrName>ppt_w</p:attrName>
                                        </p:attrNameLst>
                                      </p:cBhvr>
                                      <p:tavLst>
                                        <p:tav tm="0">
                                          <p:val>
                                            <p:strVal val="#ppt_w*0.70"/>
                                          </p:val>
                                        </p:tav>
                                        <p:tav tm="100000">
                                          <p:val>
                                            <p:strVal val="#ppt_w"/>
                                          </p:val>
                                        </p:tav>
                                      </p:tavLst>
                                    </p:anim>
                                    <p:anim calcmode="lin" valueType="num">
                                      <p:cBhvr>
                                        <p:cTn id="60" dur="2000" fill="hold"/>
                                        <p:tgtEl>
                                          <p:spTgt spid="11"/>
                                        </p:tgtEl>
                                        <p:attrNameLst>
                                          <p:attrName>ppt_h</p:attrName>
                                        </p:attrNameLst>
                                      </p:cBhvr>
                                      <p:tavLst>
                                        <p:tav tm="0">
                                          <p:val>
                                            <p:strVal val="#ppt_h"/>
                                          </p:val>
                                        </p:tav>
                                        <p:tav tm="100000">
                                          <p:val>
                                            <p:strVal val="#ppt_h"/>
                                          </p:val>
                                        </p:tav>
                                      </p:tavLst>
                                    </p:anim>
                                    <p:animEffect transition="in" filter="fade">
                                      <p:cBhvr>
                                        <p:cTn id="61" dur="2000"/>
                                        <p:tgtEl>
                                          <p:spTgt spid="11"/>
                                        </p:tgtEl>
                                      </p:cBhvr>
                                    </p:animEffect>
                                  </p:childTnLst>
                                </p:cTn>
                              </p:par>
                            </p:childTnLst>
                          </p:cTn>
                        </p:par>
                        <p:par>
                          <p:cTn id="62" fill="hold">
                            <p:stCondLst>
                              <p:cond delay="20000"/>
                            </p:stCondLst>
                            <p:childTnLst>
                              <p:par>
                                <p:cTn id="63" presetID="55" presetClass="entr" presetSubtype="0" fill="hold" nodeType="afterEffect">
                                  <p:stCondLst>
                                    <p:cond delay="0"/>
                                  </p:stCondLst>
                                  <p:childTnLst>
                                    <p:set>
                                      <p:cBhvr>
                                        <p:cTn id="64" dur="1" fill="hold">
                                          <p:stCondLst>
                                            <p:cond delay="0"/>
                                          </p:stCondLst>
                                        </p:cTn>
                                        <p:tgtEl>
                                          <p:spTgt spid="12"/>
                                        </p:tgtEl>
                                        <p:attrNameLst>
                                          <p:attrName>style.visibility</p:attrName>
                                        </p:attrNameLst>
                                      </p:cBhvr>
                                      <p:to>
                                        <p:strVal val="visible"/>
                                      </p:to>
                                    </p:set>
                                    <p:anim calcmode="lin" valueType="num">
                                      <p:cBhvr>
                                        <p:cTn id="65" dur="2000" fill="hold"/>
                                        <p:tgtEl>
                                          <p:spTgt spid="12"/>
                                        </p:tgtEl>
                                        <p:attrNameLst>
                                          <p:attrName>ppt_w</p:attrName>
                                        </p:attrNameLst>
                                      </p:cBhvr>
                                      <p:tavLst>
                                        <p:tav tm="0">
                                          <p:val>
                                            <p:strVal val="#ppt_w*0.70"/>
                                          </p:val>
                                        </p:tav>
                                        <p:tav tm="100000">
                                          <p:val>
                                            <p:strVal val="#ppt_w"/>
                                          </p:val>
                                        </p:tav>
                                      </p:tavLst>
                                    </p:anim>
                                    <p:anim calcmode="lin" valueType="num">
                                      <p:cBhvr>
                                        <p:cTn id="66" dur="2000" fill="hold"/>
                                        <p:tgtEl>
                                          <p:spTgt spid="12"/>
                                        </p:tgtEl>
                                        <p:attrNameLst>
                                          <p:attrName>ppt_h</p:attrName>
                                        </p:attrNameLst>
                                      </p:cBhvr>
                                      <p:tavLst>
                                        <p:tav tm="0">
                                          <p:val>
                                            <p:strVal val="#ppt_h"/>
                                          </p:val>
                                        </p:tav>
                                        <p:tav tm="100000">
                                          <p:val>
                                            <p:strVal val="#ppt_h"/>
                                          </p:val>
                                        </p:tav>
                                      </p:tavLst>
                                    </p:anim>
                                    <p:animEffect transition="in" filter="fade">
                                      <p:cBhvr>
                                        <p:cTn id="6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8" grpId="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539552" y="332656"/>
            <a:ext cx="8229600" cy="1143000"/>
          </a:xfrm>
        </p:spPr>
        <p:txBody>
          <a:bodyPr/>
          <a:lstStyle/>
          <a:p>
            <a:r>
              <a:rPr lang="en-US" b="1" dirty="0" err="1"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Brüder</a:t>
            </a:r>
            <a:r>
              <a:rPr lang="en-US"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 Grimm</a:t>
            </a:r>
            <a:endParaRPr lang="ru-RU"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1026" name="Picture 2" descr="M:\Экзамен\15_0.jpg"/>
          <p:cNvPicPr>
            <a:picLocks noChangeAspect="1" noChangeArrowheads="1"/>
          </p:cNvPicPr>
          <p:nvPr/>
        </p:nvPicPr>
        <p:blipFill>
          <a:blip r:embed="rId2" cstate="print"/>
          <a:stretch>
            <a:fillRect/>
          </a:stretch>
        </p:blipFill>
        <p:spPr bwMode="auto">
          <a:xfrm>
            <a:off x="395536" y="260648"/>
            <a:ext cx="1277888" cy="1277888"/>
          </a:xfrm>
          <a:prstGeom prst="rect">
            <a:avLst/>
          </a:prstGeom>
          <a:noFill/>
        </p:spPr>
      </p:pic>
      <p:pic>
        <p:nvPicPr>
          <p:cNvPr id="4" name="Рисунок 3" descr="74917.jpg"/>
          <p:cNvPicPr>
            <a:picLocks noChangeAspect="1"/>
          </p:cNvPicPr>
          <p:nvPr/>
        </p:nvPicPr>
        <p:blipFill>
          <a:blip r:embed="rId3" cstate="print"/>
          <a:stretch>
            <a:fillRect/>
          </a:stretch>
        </p:blipFill>
        <p:spPr>
          <a:xfrm>
            <a:off x="1634876" y="1428736"/>
            <a:ext cx="6088560" cy="5215867"/>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childTnLst>
                          </p:cTn>
                        </p:par>
                        <p:par>
                          <p:cTn id="10" fill="hold">
                            <p:stCondLst>
                              <p:cond delay="3000"/>
                            </p:stCondLst>
                            <p:childTnLst>
                              <p:par>
                                <p:cTn id="11" presetID="55"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2000" fill="hold"/>
                                        <p:tgtEl>
                                          <p:spTgt spid="4"/>
                                        </p:tgtEl>
                                        <p:attrNameLst>
                                          <p:attrName>ppt_w</p:attrName>
                                        </p:attrNameLst>
                                      </p:cBhvr>
                                      <p:tavLst>
                                        <p:tav tm="0">
                                          <p:val>
                                            <p:strVal val="#ppt_w*0.70"/>
                                          </p:val>
                                        </p:tav>
                                        <p:tav tm="100000">
                                          <p:val>
                                            <p:strVal val="#ppt_w"/>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animEffect transition="in" filter="fade">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539552" y="332656"/>
            <a:ext cx="8229600" cy="1143000"/>
          </a:xfrm>
        </p:spPr>
        <p:txBody>
          <a:bodyPr/>
          <a:lstStyle/>
          <a:p>
            <a:r>
              <a:rPr lang="en-US" b="1" dirty="0" err="1"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Brüder</a:t>
            </a:r>
            <a:r>
              <a:rPr lang="en-US"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 Grimm</a:t>
            </a:r>
            <a:endParaRPr lang="ru-RU"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1026" name="Picture 2" descr="M:\Экзамен\15_0.jpg"/>
          <p:cNvPicPr>
            <a:picLocks noChangeAspect="1" noChangeArrowheads="1"/>
          </p:cNvPicPr>
          <p:nvPr/>
        </p:nvPicPr>
        <p:blipFill>
          <a:blip r:embed="rId2" cstate="print"/>
          <a:stretch>
            <a:fillRect/>
          </a:stretch>
        </p:blipFill>
        <p:spPr bwMode="auto">
          <a:xfrm>
            <a:off x="395536" y="260648"/>
            <a:ext cx="1277888" cy="1277888"/>
          </a:xfrm>
          <a:prstGeom prst="rect">
            <a:avLst/>
          </a:prstGeom>
          <a:noFill/>
        </p:spPr>
      </p:pic>
      <p:pic>
        <p:nvPicPr>
          <p:cNvPr id="4" name="Рисунок 3" descr="74917.jpg"/>
          <p:cNvPicPr>
            <a:picLocks noChangeAspect="1"/>
          </p:cNvPicPr>
          <p:nvPr/>
        </p:nvPicPr>
        <p:blipFill>
          <a:blip r:embed="rId3" cstate="print"/>
          <a:stretch>
            <a:fillRect/>
          </a:stretch>
        </p:blipFill>
        <p:spPr>
          <a:xfrm>
            <a:off x="3286116" y="1785926"/>
            <a:ext cx="5627099" cy="4628289"/>
          </a:xfrm>
          <a:prstGeom prst="rect">
            <a:avLst/>
          </a:prstGeom>
        </p:spPr>
      </p:pic>
      <p:sp>
        <p:nvSpPr>
          <p:cNvPr id="5" name="Прямоугольник 4"/>
          <p:cNvSpPr/>
          <p:nvPr/>
        </p:nvSpPr>
        <p:spPr>
          <a:xfrm>
            <a:off x="214282" y="3214686"/>
            <a:ext cx="3071834" cy="1815882"/>
          </a:xfrm>
          <a:prstGeom prst="rect">
            <a:avLst/>
          </a:prstGeom>
        </p:spPr>
        <p:txBody>
          <a:bodyPr wrap="square">
            <a:spAutoFit/>
          </a:bodyPr>
          <a:lstStyle/>
          <a:p>
            <a:pPr algn="ctr">
              <a:buFont typeface="Wingdings" pitchFamily="2" charset="2"/>
              <a:buChar char="v"/>
            </a:pPr>
            <a:r>
              <a:rPr lang="de-DE" sz="2400" dirty="0" smtClean="0"/>
              <a:t>„</a:t>
            </a:r>
            <a:r>
              <a:rPr lang="de-DE" sz="2800" dirty="0" smtClean="0">
                <a:latin typeface="Times New Roman" pitchFamily="18" charset="0"/>
                <a:cs typeface="Times New Roman" pitchFamily="18" charset="0"/>
              </a:rPr>
              <a:t>Altertum des deutschen Rechtes“;</a:t>
            </a:r>
          </a:p>
          <a:p>
            <a:pPr algn="ctr">
              <a:buFont typeface="Wingdings" pitchFamily="2" charset="2"/>
              <a:buChar char="v"/>
            </a:pPr>
            <a:r>
              <a:rPr lang="de-DE" sz="2800" dirty="0" smtClean="0">
                <a:latin typeface="Times New Roman" pitchFamily="18" charset="0"/>
                <a:cs typeface="Times New Roman" pitchFamily="18" charset="0"/>
              </a:rPr>
              <a:t>„“Deutsche Mythologie“;</a:t>
            </a: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childTnLst>
                          </p:cTn>
                        </p:par>
                        <p:par>
                          <p:cTn id="10" fill="hold">
                            <p:stCondLst>
                              <p:cond delay="3000"/>
                            </p:stCondLst>
                            <p:childTnLst>
                              <p:par>
                                <p:cTn id="11" presetID="55"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2000" fill="hold"/>
                                        <p:tgtEl>
                                          <p:spTgt spid="4"/>
                                        </p:tgtEl>
                                        <p:attrNameLst>
                                          <p:attrName>ppt_w</p:attrName>
                                        </p:attrNameLst>
                                      </p:cBhvr>
                                      <p:tavLst>
                                        <p:tav tm="0">
                                          <p:val>
                                            <p:strVal val="#ppt_w*0.70"/>
                                          </p:val>
                                        </p:tav>
                                        <p:tav tm="100000">
                                          <p:val>
                                            <p:strVal val="#ppt_w"/>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animEffect transition="in" filter="fade">
                                      <p:cBhvr>
                                        <p:cTn id="15" dur="2000"/>
                                        <p:tgtEl>
                                          <p:spTgt spid="4"/>
                                        </p:tgtEl>
                                      </p:cBhvr>
                                    </p:animEffect>
                                  </p:childTnLst>
                                </p:cTn>
                              </p:par>
                              <p:par>
                                <p:cTn id="16" presetID="55" presetClass="entr" presetSubtype="0" fill="hold" nodeType="with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 calcmode="lin" valueType="num">
                                      <p:cBhvr>
                                        <p:cTn id="18" dur="3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19" dur="3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20" dur="3000"/>
                                        <p:tgtEl>
                                          <p:spTgt spid="5">
                                            <p:txEl>
                                              <p:pRg st="0" end="0"/>
                                            </p:txEl>
                                          </p:spTgt>
                                        </p:tgtEl>
                                      </p:cBhvr>
                                    </p:animEffect>
                                  </p:childTnLst>
                                </p:cTn>
                              </p:par>
                              <p:par>
                                <p:cTn id="21" presetID="55" presetClass="entr" presetSubtype="0" fill="hold" nodeType="with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 calcmode="lin" valueType="num">
                                      <p:cBhvr>
                                        <p:cTn id="23" dur="3000" fill="hold"/>
                                        <p:tgtEl>
                                          <p:spTgt spid="5">
                                            <p:txEl>
                                              <p:pRg st="1" end="1"/>
                                            </p:txEl>
                                          </p:spTgt>
                                        </p:tgtEl>
                                        <p:attrNameLst>
                                          <p:attrName>ppt_w</p:attrName>
                                        </p:attrNameLst>
                                      </p:cBhvr>
                                      <p:tavLst>
                                        <p:tav tm="0">
                                          <p:val>
                                            <p:strVal val="#ppt_w*0.70"/>
                                          </p:val>
                                        </p:tav>
                                        <p:tav tm="100000">
                                          <p:val>
                                            <p:strVal val="#ppt_w"/>
                                          </p:val>
                                        </p:tav>
                                      </p:tavLst>
                                    </p:anim>
                                    <p:anim calcmode="lin" valueType="num">
                                      <p:cBhvr>
                                        <p:cTn id="24" dur="30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25" dur="3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74917.jpg"/>
          <p:cNvPicPr>
            <a:picLocks noChangeAspect="1"/>
          </p:cNvPicPr>
          <p:nvPr/>
        </p:nvPicPr>
        <p:blipFill>
          <a:blip r:embed="rId2" cstate="print"/>
          <a:stretch>
            <a:fillRect/>
          </a:stretch>
        </p:blipFill>
        <p:spPr>
          <a:xfrm>
            <a:off x="428596" y="1785926"/>
            <a:ext cx="4286280" cy="4273927"/>
          </a:xfrm>
          <a:prstGeom prst="rect">
            <a:avLst/>
          </a:prstGeom>
        </p:spPr>
      </p:pic>
      <p:sp>
        <p:nvSpPr>
          <p:cNvPr id="8" name="Прямоугольник 7"/>
          <p:cNvSpPr/>
          <p:nvPr/>
        </p:nvSpPr>
        <p:spPr>
          <a:xfrm>
            <a:off x="2857488" y="1500174"/>
            <a:ext cx="6072230" cy="6186309"/>
          </a:xfrm>
          <a:prstGeom prst="rect">
            <a:avLst/>
          </a:prstGeom>
        </p:spPr>
        <p:txBody>
          <a:bodyPr wrap="square">
            <a:spAutoFit/>
          </a:bodyPr>
          <a:lstStyle/>
          <a:p>
            <a:pPr marL="457200" indent="-457200" algn="ctr">
              <a:buAutoNum type="arabicPeriod"/>
            </a:pPr>
            <a:r>
              <a:rPr lang="de-DE" sz="2400" dirty="0" smtClean="0">
                <a:latin typeface="Times New Roman" pitchFamily="18" charset="0"/>
                <a:cs typeface="Times New Roman" pitchFamily="18" charset="0"/>
              </a:rPr>
              <a:t>Die Beziehung meiner Mitschüler, wie der   Vertreter der heutigen Jugend, zur Lektüre überhaupt und zur Lektüre der Märchen unter anderem zu erforschen;</a:t>
            </a:r>
            <a:endParaRPr lang="ru-RU" sz="2400" dirty="0" smtClean="0">
              <a:latin typeface="Times New Roman" pitchFamily="18" charset="0"/>
              <a:cs typeface="Times New Roman" pitchFamily="18" charset="0"/>
            </a:endParaRPr>
          </a:p>
          <a:p>
            <a:pPr algn="ctr"/>
            <a:r>
              <a:rPr lang="de-DE" sz="2400" dirty="0" smtClean="0">
                <a:latin typeface="Times New Roman" pitchFamily="18" charset="0"/>
                <a:cs typeface="Times New Roman" pitchFamily="18" charset="0"/>
              </a:rPr>
              <a:t>2. Die vorhandenen Informationen über die </a:t>
            </a:r>
          </a:p>
          <a:p>
            <a:pPr algn="ctr"/>
            <a:r>
              <a:rPr lang="de-DE" sz="2400" dirty="0" smtClean="0">
                <a:latin typeface="Times New Roman" pitchFamily="18" charset="0"/>
                <a:cs typeface="Times New Roman" pitchFamily="18" charset="0"/>
              </a:rPr>
              <a:t>     touristische Reiseroute "Die deutsche    </a:t>
            </a:r>
          </a:p>
          <a:p>
            <a:pPr algn="ctr"/>
            <a:r>
              <a:rPr lang="de-DE" sz="2400" dirty="0" smtClean="0">
                <a:latin typeface="Times New Roman" pitchFamily="18" charset="0"/>
                <a:cs typeface="Times New Roman" pitchFamily="18" charset="0"/>
              </a:rPr>
              <a:t>      Märchenstraße " zu erlernen;</a:t>
            </a:r>
            <a:endParaRPr lang="ru-RU" sz="2400" dirty="0" smtClean="0">
              <a:latin typeface="Times New Roman" pitchFamily="18" charset="0"/>
              <a:cs typeface="Times New Roman" pitchFamily="18" charset="0"/>
            </a:endParaRPr>
          </a:p>
          <a:p>
            <a:pPr algn="ctr"/>
            <a:r>
              <a:rPr lang="de-DE" sz="2400" dirty="0" smtClean="0">
                <a:latin typeface="Times New Roman" pitchFamily="18" charset="0"/>
                <a:cs typeface="Times New Roman" pitchFamily="18" charset="0"/>
              </a:rPr>
              <a:t>3. Die notwendigen Daten über   </a:t>
            </a:r>
          </a:p>
          <a:p>
            <a:pPr algn="ctr"/>
            <a:r>
              <a:rPr lang="de-DE" sz="2400" dirty="0" smtClean="0">
                <a:latin typeface="Times New Roman" pitchFamily="18" charset="0"/>
                <a:cs typeface="Times New Roman" pitchFamily="18" charset="0"/>
              </a:rPr>
              <a:t>     </a:t>
            </a:r>
            <a:r>
              <a:rPr lang="de-DE" sz="2400" dirty="0" err="1" smtClean="0">
                <a:latin typeface="Times New Roman" pitchFamily="18" charset="0"/>
                <a:cs typeface="Times New Roman" pitchFamily="18" charset="0"/>
              </a:rPr>
              <a:t>unvorgewiesenen</a:t>
            </a:r>
            <a:r>
              <a:rPr lang="de-DE" sz="2400" dirty="0" smtClean="0">
                <a:latin typeface="Times New Roman" pitchFamily="18" charset="0"/>
                <a:cs typeface="Times New Roman" pitchFamily="18" charset="0"/>
              </a:rPr>
              <a:t> in dieser Reiseroute   </a:t>
            </a:r>
          </a:p>
          <a:p>
            <a:pPr algn="ctr"/>
            <a:r>
              <a:rPr lang="de-DE" sz="2400" dirty="0" smtClean="0">
                <a:latin typeface="Times New Roman" pitchFamily="18" charset="0"/>
                <a:cs typeface="Times New Roman" pitchFamily="18" charset="0"/>
              </a:rPr>
              <a:t>     deutschen Märchenerzähler und ihre </a:t>
            </a:r>
          </a:p>
          <a:p>
            <a:pPr algn="ctr"/>
            <a:r>
              <a:rPr lang="de-DE" sz="2400" dirty="0" smtClean="0">
                <a:latin typeface="Times New Roman" pitchFamily="18" charset="0"/>
                <a:cs typeface="Times New Roman" pitchFamily="18" charset="0"/>
              </a:rPr>
              <a:t>      Märchen auszuwählen und zu bearbeiten;</a:t>
            </a:r>
            <a:endParaRPr lang="ru-RU" sz="2400" dirty="0" smtClean="0">
              <a:latin typeface="Times New Roman" pitchFamily="18" charset="0"/>
              <a:cs typeface="Times New Roman" pitchFamily="18" charset="0"/>
            </a:endParaRPr>
          </a:p>
          <a:p>
            <a:pPr algn="ctr"/>
            <a:r>
              <a:rPr lang="de-DE" sz="2400" dirty="0" smtClean="0">
                <a:latin typeface="Times New Roman" pitchFamily="18" charset="0"/>
                <a:cs typeface="Times New Roman" pitchFamily="18" charset="0"/>
              </a:rPr>
              <a:t>4. Das Projekt „Neu  deutsche Märchenstraße„    </a:t>
            </a:r>
          </a:p>
          <a:p>
            <a:pPr algn="ctr"/>
            <a:r>
              <a:rPr lang="de-DE" sz="2400" dirty="0" smtClean="0">
                <a:latin typeface="Times New Roman" pitchFamily="18" charset="0"/>
                <a:cs typeface="Times New Roman" pitchFamily="18" charset="0"/>
              </a:rPr>
              <a:t>       zu schaffen.</a:t>
            </a:r>
            <a:endParaRPr lang="ru-RU" sz="2400" dirty="0" smtClean="0">
              <a:latin typeface="Times New Roman" pitchFamily="18" charset="0"/>
              <a:cs typeface="Times New Roman" pitchFamily="18" charset="0"/>
            </a:endParaRPr>
          </a:p>
          <a:p>
            <a:pPr algn="ctr"/>
            <a:endParaRPr lang="ru-RU" sz="3600" dirty="0" smtClean="0">
              <a:latin typeface="Times New Roman" pitchFamily="18" charset="0"/>
              <a:cs typeface="Times New Roman" pitchFamily="18" charset="0"/>
            </a:endParaRPr>
          </a:p>
          <a:p>
            <a:pPr algn="ctr"/>
            <a:endParaRPr lang="ru-RU" sz="2400" dirty="0" smtClean="0">
              <a:latin typeface="Times New Roman" pitchFamily="18" charset="0"/>
              <a:cs typeface="Times New Roman" pitchFamily="18" charset="0"/>
            </a:endParaRPr>
          </a:p>
          <a:p>
            <a:pPr algn="ctr"/>
            <a:r>
              <a:rPr lang="de-DE" sz="2400" dirty="0" smtClean="0">
                <a:latin typeface="Times New Roman" pitchFamily="18" charset="0"/>
                <a:cs typeface="Times New Roman" pitchFamily="18" charset="0"/>
              </a:rPr>
              <a:t>  </a:t>
            </a:r>
            <a:endParaRPr lang="ru-RU" sz="2400" dirty="0">
              <a:latin typeface="Times New Roman" pitchFamily="18" charset="0"/>
              <a:cs typeface="Times New Roman" pitchFamily="18" charset="0"/>
            </a:endParaRPr>
          </a:p>
        </p:txBody>
      </p:sp>
      <p:sp>
        <p:nvSpPr>
          <p:cNvPr id="7" name="Заголовок 6"/>
          <p:cNvSpPr>
            <a:spLocks noGrp="1"/>
          </p:cNvSpPr>
          <p:nvPr>
            <p:ph type="title"/>
          </p:nvPr>
        </p:nvSpPr>
        <p:spPr>
          <a:xfrm>
            <a:off x="571472" y="357166"/>
            <a:ext cx="8229600" cy="1143000"/>
          </a:xfrm>
        </p:spPr>
        <p:txBody>
          <a:bodyPr/>
          <a:lstStyle/>
          <a:p>
            <a:r>
              <a:rPr lang="de-DE" sz="4800" dirty="0" smtClean="0">
                <a:solidFill>
                  <a:schemeClr val="bg1"/>
                </a:solidFill>
                <a:latin typeface="Times New Roman" pitchFamily="18" charset="0"/>
                <a:cs typeface="Times New Roman" pitchFamily="18" charset="0"/>
              </a:rPr>
              <a:t>Die Aufgaben:</a:t>
            </a:r>
            <a:endParaRPr lang="ru-RU" sz="4800" dirty="0">
              <a:solidFill>
                <a:schemeClr val="bg1"/>
              </a:solidFill>
              <a:latin typeface="Times New Roman" pitchFamily="18" charset="0"/>
              <a:cs typeface="Times New Roman" pitchFamily="18"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strVal val="#ppt_w*0.70"/>
                                          </p:val>
                                        </p:tav>
                                        <p:tav tm="100000">
                                          <p:val>
                                            <p:strVal val="#ppt_w"/>
                                          </p:val>
                                        </p:tav>
                                      </p:tavLst>
                                    </p:anim>
                                    <p:anim calcmode="lin" valueType="num">
                                      <p:cBhvr>
                                        <p:cTn id="8" dur="2000" fill="hold"/>
                                        <p:tgtEl>
                                          <p:spTgt spid="7"/>
                                        </p:tgtEl>
                                        <p:attrNameLst>
                                          <p:attrName>ppt_h</p:attrName>
                                        </p:attrNameLst>
                                      </p:cBhvr>
                                      <p:tavLst>
                                        <p:tav tm="0">
                                          <p:val>
                                            <p:strVal val="#ppt_h"/>
                                          </p:val>
                                        </p:tav>
                                        <p:tav tm="100000">
                                          <p:val>
                                            <p:strVal val="#ppt_h"/>
                                          </p:val>
                                        </p:tav>
                                      </p:tavLst>
                                    </p:anim>
                                    <p:animEffect transition="in" filter="fade">
                                      <p:cBhvr>
                                        <p:cTn id="9" dur="2000"/>
                                        <p:tgtEl>
                                          <p:spTgt spid="7"/>
                                        </p:tgtEl>
                                      </p:cBhvr>
                                    </p:animEffect>
                                  </p:childTnLst>
                                </p:cTn>
                              </p:par>
                              <p:par>
                                <p:cTn id="10" presetID="55"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2000" fill="hold"/>
                                        <p:tgtEl>
                                          <p:spTgt spid="4"/>
                                        </p:tgtEl>
                                        <p:attrNameLst>
                                          <p:attrName>ppt_w</p:attrName>
                                        </p:attrNameLst>
                                      </p:cBhvr>
                                      <p:tavLst>
                                        <p:tav tm="0">
                                          <p:val>
                                            <p:strVal val="#ppt_w*0.70"/>
                                          </p:val>
                                        </p:tav>
                                        <p:tav tm="100000">
                                          <p:val>
                                            <p:strVal val="#ppt_w"/>
                                          </p:val>
                                        </p:tav>
                                      </p:tavLst>
                                    </p:anim>
                                    <p:anim calcmode="lin" valueType="num">
                                      <p:cBhvr>
                                        <p:cTn id="13" dur="2000" fill="hold"/>
                                        <p:tgtEl>
                                          <p:spTgt spid="4"/>
                                        </p:tgtEl>
                                        <p:attrNameLst>
                                          <p:attrName>ppt_h</p:attrName>
                                        </p:attrNameLst>
                                      </p:cBhvr>
                                      <p:tavLst>
                                        <p:tav tm="0">
                                          <p:val>
                                            <p:strVal val="#ppt_h"/>
                                          </p:val>
                                        </p:tav>
                                        <p:tav tm="100000">
                                          <p:val>
                                            <p:strVal val="#ppt_h"/>
                                          </p:val>
                                        </p:tav>
                                      </p:tavLst>
                                    </p:anim>
                                    <p:animEffect transition="in" filter="fade">
                                      <p:cBhvr>
                                        <p:cTn id="14" dur="2000"/>
                                        <p:tgtEl>
                                          <p:spTgt spid="4"/>
                                        </p:tgtEl>
                                      </p:cBhvr>
                                    </p:animEffect>
                                  </p:childTnLst>
                                </p:cTn>
                              </p:par>
                            </p:childTnLst>
                          </p:cTn>
                        </p:par>
                        <p:par>
                          <p:cTn id="15" fill="hold">
                            <p:stCondLst>
                              <p:cond delay="2000"/>
                            </p:stCondLst>
                            <p:childTnLst>
                              <p:par>
                                <p:cTn id="16" presetID="55"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3000" fill="hold"/>
                                        <p:tgtEl>
                                          <p:spTgt spid="8"/>
                                        </p:tgtEl>
                                        <p:attrNameLst>
                                          <p:attrName>ppt_w</p:attrName>
                                        </p:attrNameLst>
                                      </p:cBhvr>
                                      <p:tavLst>
                                        <p:tav tm="0">
                                          <p:val>
                                            <p:strVal val="#ppt_w*0.70"/>
                                          </p:val>
                                        </p:tav>
                                        <p:tav tm="100000">
                                          <p:val>
                                            <p:strVal val="#ppt_w"/>
                                          </p:val>
                                        </p:tav>
                                      </p:tavLst>
                                    </p:anim>
                                    <p:anim calcmode="lin" valueType="num">
                                      <p:cBhvr>
                                        <p:cTn id="19" dur="3000" fill="hold"/>
                                        <p:tgtEl>
                                          <p:spTgt spid="8"/>
                                        </p:tgtEl>
                                        <p:attrNameLst>
                                          <p:attrName>ppt_h</p:attrName>
                                        </p:attrNameLst>
                                      </p:cBhvr>
                                      <p:tavLst>
                                        <p:tav tm="0">
                                          <p:val>
                                            <p:strVal val="#ppt_h"/>
                                          </p:val>
                                        </p:tav>
                                        <p:tav tm="100000">
                                          <p:val>
                                            <p:strVal val="#ppt_h"/>
                                          </p:val>
                                        </p:tav>
                                      </p:tavLst>
                                    </p:anim>
                                    <p:animEffect transition="in" filter="fade">
                                      <p:cBhvr>
                                        <p:cTn id="20"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descr="M:\Экзамен\WilhelmHauff_portrait.jpg"/>
          <p:cNvPicPr>
            <a:picLocks noChangeAspect="1" noChangeArrowheads="1"/>
          </p:cNvPicPr>
          <p:nvPr/>
        </p:nvPicPr>
        <p:blipFill>
          <a:blip r:embed="rId2" cstate="print"/>
          <a:stretch>
            <a:fillRect/>
          </a:stretch>
        </p:blipFill>
        <p:spPr bwMode="auto">
          <a:xfrm>
            <a:off x="428596" y="4143380"/>
            <a:ext cx="2177580" cy="253143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7" name="Заголовок 5"/>
          <p:cNvSpPr txBox="1">
            <a:spLocks/>
          </p:cNvSpPr>
          <p:nvPr/>
        </p:nvSpPr>
        <p:spPr bwMode="auto">
          <a:xfrm>
            <a:off x="500034" y="3286124"/>
            <a:ext cx="8429684" cy="121500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de-DE" sz="4400" i="1" dirty="0" smtClean="0">
                <a:solidFill>
                  <a:srgbClr val="0070C0"/>
                </a:solidFill>
                <a:latin typeface="Blackadder ITC" pitchFamily="82" charset="0"/>
              </a:rPr>
              <a:t>"</a:t>
            </a:r>
            <a:r>
              <a:rPr lang="de-DE" sz="4400" dirty="0" smtClean="0">
                <a:solidFill>
                  <a:srgbClr val="0070C0"/>
                </a:solidFill>
                <a:latin typeface="Blackadder ITC" pitchFamily="82" charset="0"/>
              </a:rPr>
              <a:t>„Das Gedanke ist der Blitz, </a:t>
            </a:r>
          </a:p>
          <a:p>
            <a:pPr algn="ctr">
              <a:defRPr/>
            </a:pPr>
            <a:r>
              <a:rPr lang="de-DE" sz="4400" dirty="0" smtClean="0">
                <a:solidFill>
                  <a:srgbClr val="0070C0"/>
                </a:solidFill>
                <a:latin typeface="Blackadder ITC" pitchFamily="82" charset="0"/>
              </a:rPr>
              <a:t>das Wort ist der Donner,</a:t>
            </a:r>
          </a:p>
          <a:p>
            <a:pPr algn="ctr">
              <a:defRPr/>
            </a:pPr>
            <a:r>
              <a:rPr lang="de-DE" sz="4400" dirty="0" smtClean="0">
                <a:solidFill>
                  <a:srgbClr val="0070C0"/>
                </a:solidFill>
                <a:latin typeface="Blackadder ITC" pitchFamily="82" charset="0"/>
              </a:rPr>
              <a:t>die Konsonanten bilden  das Skelett der Sprache und die Vokale  -  das Blut der Sprache“</a:t>
            </a:r>
          </a:p>
          <a:p>
            <a:pPr algn="ctr">
              <a:defRPr/>
            </a:pPr>
            <a:r>
              <a:rPr lang="de-DE" sz="4400" dirty="0" smtClean="0">
                <a:solidFill>
                  <a:srgbClr val="0070C0"/>
                </a:solidFill>
                <a:latin typeface="Blackadder ITC" pitchFamily="82" charset="0"/>
              </a:rPr>
              <a:t>(Jacob Grimm)</a:t>
            </a:r>
            <a:endParaRPr lang="ru-RU" sz="4400" dirty="0" smtClean="0">
              <a:solidFill>
                <a:srgbClr val="0070C0"/>
              </a:solidFil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4400" b="1" i="0" u="none" strike="noStrike" kern="1200" cap="none" spc="0" normalizeH="0" baseline="0" noProof="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uLnTx/>
              <a:uFillTx/>
              <a:latin typeface="+mj-lt"/>
              <a:ea typeface="+mj-ea"/>
              <a:cs typeface="+mj-cs"/>
            </a:endParaRPr>
          </a:p>
        </p:txBody>
      </p:sp>
      <p:pic>
        <p:nvPicPr>
          <p:cNvPr id="8" name="Picture 2" descr="M:\Экзамен\15_0.jpg"/>
          <p:cNvPicPr>
            <a:picLocks noChangeAspect="1" noChangeArrowheads="1"/>
          </p:cNvPicPr>
          <p:nvPr/>
        </p:nvPicPr>
        <p:blipFill>
          <a:blip r:embed="rId3" cstate="print"/>
          <a:stretch>
            <a:fillRect/>
          </a:stretch>
        </p:blipFill>
        <p:spPr bwMode="auto">
          <a:xfrm>
            <a:off x="395536" y="260648"/>
            <a:ext cx="1277888" cy="1277888"/>
          </a:xfrm>
          <a:prstGeom prst="rect">
            <a:avLst/>
          </a:prstGeom>
          <a:noFill/>
        </p:spPr>
      </p:pic>
      <p:sp>
        <p:nvSpPr>
          <p:cNvPr id="10" name="Заголовок 5"/>
          <p:cNvSpPr txBox="1">
            <a:spLocks/>
          </p:cNvSpPr>
          <p:nvPr/>
        </p:nvSpPr>
        <p:spPr bwMode="auto">
          <a:xfrm>
            <a:off x="642910" y="357166"/>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err="1"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uLnTx/>
                <a:uFillTx/>
                <a:latin typeface="Algerian" pitchFamily="82" charset="0"/>
                <a:ea typeface="+mj-ea"/>
                <a:cs typeface="+mj-cs"/>
              </a:rPr>
              <a:t>Brüder</a:t>
            </a:r>
            <a:r>
              <a:rPr kumimoji="0" lang="en-US" sz="4400" b="1" i="0" u="none" strike="noStrike" kern="1200" cap="none" spc="0" normalizeH="0" baseline="0" noProof="0"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uLnTx/>
                <a:uFillTx/>
                <a:latin typeface="Algerian" pitchFamily="82" charset="0"/>
                <a:ea typeface="+mj-ea"/>
                <a:cs typeface="+mj-cs"/>
              </a:rPr>
              <a:t> Grimm</a:t>
            </a:r>
            <a:endParaRPr kumimoji="0" lang="ru-RU" sz="4400" b="1" i="0" u="none" strike="noStrike" kern="1200" cap="none" spc="0" normalizeH="0" baseline="0" noProof="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uLnTx/>
              <a:uFillTx/>
              <a:latin typeface="+mj-lt"/>
              <a:ea typeface="+mj-ea"/>
              <a:cs typeface="+mj-cs"/>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3000" fill="hold"/>
                                        <p:tgtEl>
                                          <p:spTgt spid="10"/>
                                        </p:tgtEl>
                                        <p:attrNameLst>
                                          <p:attrName>ppt_w</p:attrName>
                                        </p:attrNameLst>
                                      </p:cBhvr>
                                      <p:tavLst>
                                        <p:tav tm="0">
                                          <p:val>
                                            <p:strVal val="#ppt_w*0.70"/>
                                          </p:val>
                                        </p:tav>
                                        <p:tav tm="100000">
                                          <p:val>
                                            <p:strVal val="#ppt_w"/>
                                          </p:val>
                                        </p:tav>
                                      </p:tavLst>
                                    </p:anim>
                                    <p:anim calcmode="lin" valueType="num">
                                      <p:cBhvr>
                                        <p:cTn id="8" dur="3000" fill="hold"/>
                                        <p:tgtEl>
                                          <p:spTgt spid="10"/>
                                        </p:tgtEl>
                                        <p:attrNameLst>
                                          <p:attrName>ppt_h</p:attrName>
                                        </p:attrNameLst>
                                      </p:cBhvr>
                                      <p:tavLst>
                                        <p:tav tm="0">
                                          <p:val>
                                            <p:strVal val="#ppt_h"/>
                                          </p:val>
                                        </p:tav>
                                        <p:tav tm="100000">
                                          <p:val>
                                            <p:strVal val="#ppt_h"/>
                                          </p:val>
                                        </p:tav>
                                      </p:tavLst>
                                    </p:anim>
                                    <p:animEffect transition="in" filter="fade">
                                      <p:cBhvr>
                                        <p:cTn id="9" dur="3000"/>
                                        <p:tgtEl>
                                          <p:spTgt spid="10"/>
                                        </p:tgtEl>
                                      </p:cBhvr>
                                    </p:animEffect>
                                  </p:childTnLst>
                                </p:cTn>
                              </p:par>
                              <p:par>
                                <p:cTn id="10" presetID="37"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3000"/>
                                        <p:tgtEl>
                                          <p:spTgt spid="13"/>
                                        </p:tgtEl>
                                      </p:cBhvr>
                                    </p:animEffect>
                                    <p:anim calcmode="lin" valueType="num">
                                      <p:cBhvr>
                                        <p:cTn id="13" dur="3000" fill="hold"/>
                                        <p:tgtEl>
                                          <p:spTgt spid="13"/>
                                        </p:tgtEl>
                                        <p:attrNameLst>
                                          <p:attrName>ppt_x</p:attrName>
                                        </p:attrNameLst>
                                      </p:cBhvr>
                                      <p:tavLst>
                                        <p:tav tm="0">
                                          <p:val>
                                            <p:strVal val="#ppt_x"/>
                                          </p:val>
                                        </p:tav>
                                        <p:tav tm="100000">
                                          <p:val>
                                            <p:strVal val="#ppt_x"/>
                                          </p:val>
                                        </p:tav>
                                      </p:tavLst>
                                    </p:anim>
                                    <p:anim calcmode="lin" valueType="num">
                                      <p:cBhvr>
                                        <p:cTn id="14" dur="2700" decel="100000" fill="hold"/>
                                        <p:tgtEl>
                                          <p:spTgt spid="13"/>
                                        </p:tgtEl>
                                        <p:attrNameLst>
                                          <p:attrName>ppt_y</p:attrName>
                                        </p:attrNameLst>
                                      </p:cBhvr>
                                      <p:tavLst>
                                        <p:tav tm="0">
                                          <p:val>
                                            <p:strVal val="#ppt_y+1"/>
                                          </p:val>
                                        </p:tav>
                                        <p:tav tm="100000">
                                          <p:val>
                                            <p:strVal val="#ppt_y-.03"/>
                                          </p:val>
                                        </p:tav>
                                      </p:tavLst>
                                    </p:anim>
                                    <p:anim calcmode="lin" valueType="num">
                                      <p:cBhvr>
                                        <p:cTn id="15" dur="300" accel="100000" fill="hold">
                                          <p:stCondLst>
                                            <p:cond delay="2700"/>
                                          </p:stCondLst>
                                        </p:cTn>
                                        <p:tgtEl>
                                          <p:spTgt spid="13"/>
                                        </p:tgtEl>
                                        <p:attrNameLst>
                                          <p:attrName>ppt_y</p:attrName>
                                        </p:attrNameLst>
                                      </p:cBhvr>
                                      <p:tavLst>
                                        <p:tav tm="0">
                                          <p:val>
                                            <p:strVal val="#ppt_y-.03"/>
                                          </p:val>
                                        </p:tav>
                                        <p:tav tm="100000">
                                          <p:val>
                                            <p:strVal val="#ppt_y"/>
                                          </p:val>
                                        </p:tav>
                                      </p:tavLst>
                                    </p:anim>
                                  </p:childTnLst>
                                </p:cTn>
                              </p:par>
                            </p:childTnLst>
                          </p:cTn>
                        </p:par>
                        <p:par>
                          <p:cTn id="16" fill="hold">
                            <p:stCondLst>
                              <p:cond delay="3000"/>
                            </p:stCondLst>
                            <p:childTnLst>
                              <p:par>
                                <p:cTn id="17" presetID="55"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3000" fill="hold"/>
                                        <p:tgtEl>
                                          <p:spTgt spid="7"/>
                                        </p:tgtEl>
                                        <p:attrNameLst>
                                          <p:attrName>ppt_w</p:attrName>
                                        </p:attrNameLst>
                                      </p:cBhvr>
                                      <p:tavLst>
                                        <p:tav tm="0">
                                          <p:val>
                                            <p:strVal val="#ppt_w*0.70"/>
                                          </p:val>
                                        </p:tav>
                                        <p:tav tm="100000">
                                          <p:val>
                                            <p:strVal val="#ppt_w"/>
                                          </p:val>
                                        </p:tav>
                                      </p:tavLst>
                                    </p:anim>
                                    <p:anim calcmode="lin" valueType="num">
                                      <p:cBhvr>
                                        <p:cTn id="20" dur="3000" fill="hold"/>
                                        <p:tgtEl>
                                          <p:spTgt spid="7"/>
                                        </p:tgtEl>
                                        <p:attrNameLst>
                                          <p:attrName>ppt_h</p:attrName>
                                        </p:attrNameLst>
                                      </p:cBhvr>
                                      <p:tavLst>
                                        <p:tav tm="0">
                                          <p:val>
                                            <p:strVal val="#ppt_h"/>
                                          </p:val>
                                        </p:tav>
                                        <p:tav tm="100000">
                                          <p:val>
                                            <p:strVal val="#ppt_h"/>
                                          </p:val>
                                        </p:tav>
                                      </p:tavLst>
                                    </p:anim>
                                    <p:animEffect transition="in" filter="fade">
                                      <p:cBhvr>
                                        <p:cTn id="21"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descr="M:\Экзамен\WilhelmHauff_portrait.jpg"/>
          <p:cNvPicPr>
            <a:picLocks noChangeAspect="1" noChangeArrowheads="1"/>
          </p:cNvPicPr>
          <p:nvPr/>
        </p:nvPicPr>
        <p:blipFill>
          <a:blip r:embed="rId2" cstate="print"/>
          <a:stretch>
            <a:fillRect/>
          </a:stretch>
        </p:blipFill>
        <p:spPr bwMode="auto">
          <a:xfrm>
            <a:off x="500034" y="3857628"/>
            <a:ext cx="2085421" cy="253143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7" name="Заголовок 5"/>
          <p:cNvSpPr txBox="1">
            <a:spLocks/>
          </p:cNvSpPr>
          <p:nvPr/>
        </p:nvSpPr>
        <p:spPr bwMode="auto">
          <a:xfrm>
            <a:off x="500034" y="3000372"/>
            <a:ext cx="8429684" cy="121500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de-DE" sz="4400" dirty="0" smtClean="0">
                <a:solidFill>
                  <a:srgbClr val="0070C0"/>
                </a:solidFill>
                <a:latin typeface="Blackadder ITC" pitchFamily="82" charset="0"/>
              </a:rPr>
              <a:t>„Um das zu schaffen,</a:t>
            </a:r>
          </a:p>
          <a:p>
            <a:pPr algn="ctr">
              <a:defRPr/>
            </a:pPr>
            <a:r>
              <a:rPr lang="de-DE" sz="4400" dirty="0" smtClean="0">
                <a:solidFill>
                  <a:srgbClr val="0070C0"/>
                </a:solidFill>
                <a:latin typeface="Blackadder ITC" pitchFamily="82" charset="0"/>
              </a:rPr>
              <a:t> sind  menschliches Leben und </a:t>
            </a:r>
          </a:p>
          <a:p>
            <a:pPr algn="ctr">
              <a:defRPr/>
            </a:pPr>
            <a:r>
              <a:rPr lang="de-DE" sz="4400" dirty="0" smtClean="0">
                <a:solidFill>
                  <a:srgbClr val="0070C0"/>
                </a:solidFill>
                <a:latin typeface="Blackadder ITC" pitchFamily="82" charset="0"/>
              </a:rPr>
              <a:t> menschliche Geduld nicht genug.“ </a:t>
            </a:r>
          </a:p>
          <a:p>
            <a:pPr algn="ctr">
              <a:defRPr/>
            </a:pPr>
            <a:r>
              <a:rPr lang="de-DE" sz="4400" dirty="0" smtClean="0">
                <a:solidFill>
                  <a:srgbClr val="0070C0"/>
                </a:solidFill>
                <a:latin typeface="Blackadder ITC" pitchFamily="82" charset="0"/>
              </a:rPr>
              <a:t>(Heinrich Heine )</a:t>
            </a:r>
            <a:endParaRPr lang="ru-RU" sz="4400" dirty="0" smtClean="0">
              <a:solidFill>
                <a:srgbClr val="0070C0"/>
              </a:solidFil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4400" b="1" i="0" u="none" strike="noStrike" kern="1200" cap="none" spc="0" normalizeH="0" baseline="0" noProof="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uLnTx/>
              <a:uFillTx/>
              <a:latin typeface="+mj-lt"/>
              <a:ea typeface="+mj-ea"/>
              <a:cs typeface="+mj-cs"/>
            </a:endParaRPr>
          </a:p>
        </p:txBody>
      </p:sp>
      <p:pic>
        <p:nvPicPr>
          <p:cNvPr id="8" name="Picture 2" descr="M:\Экзамен\15_0.jpg"/>
          <p:cNvPicPr>
            <a:picLocks noChangeAspect="1" noChangeArrowheads="1"/>
          </p:cNvPicPr>
          <p:nvPr/>
        </p:nvPicPr>
        <p:blipFill>
          <a:blip r:embed="rId3" cstate="print"/>
          <a:stretch>
            <a:fillRect/>
          </a:stretch>
        </p:blipFill>
        <p:spPr bwMode="auto">
          <a:xfrm>
            <a:off x="395536" y="260648"/>
            <a:ext cx="1277888" cy="1277888"/>
          </a:xfrm>
          <a:prstGeom prst="rect">
            <a:avLst/>
          </a:prstGeom>
          <a:noFill/>
        </p:spPr>
      </p:pic>
      <p:sp>
        <p:nvSpPr>
          <p:cNvPr id="10" name="Заголовок 5"/>
          <p:cNvSpPr txBox="1">
            <a:spLocks/>
          </p:cNvSpPr>
          <p:nvPr/>
        </p:nvSpPr>
        <p:spPr bwMode="auto">
          <a:xfrm>
            <a:off x="642910" y="357166"/>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err="1"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uLnTx/>
                <a:uFillTx/>
                <a:latin typeface="Algerian" pitchFamily="82" charset="0"/>
                <a:ea typeface="+mj-ea"/>
                <a:cs typeface="+mj-cs"/>
              </a:rPr>
              <a:t>Brüder</a:t>
            </a:r>
            <a:r>
              <a:rPr kumimoji="0" lang="en-US" sz="4400" b="1" i="0" u="none" strike="noStrike" kern="1200" cap="none" spc="0" normalizeH="0" baseline="0" noProof="0"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uLnTx/>
                <a:uFillTx/>
                <a:latin typeface="Algerian" pitchFamily="82" charset="0"/>
                <a:ea typeface="+mj-ea"/>
                <a:cs typeface="+mj-cs"/>
              </a:rPr>
              <a:t> Grimm</a:t>
            </a:r>
            <a:endParaRPr kumimoji="0" lang="ru-RU" sz="4400" b="1" i="0" u="none" strike="noStrike" kern="1200" cap="none" spc="0" normalizeH="0" baseline="0" noProof="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uLnTx/>
              <a:uFillTx/>
              <a:latin typeface="+mj-lt"/>
              <a:ea typeface="+mj-ea"/>
              <a:cs typeface="+mj-cs"/>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3000" fill="hold"/>
                                        <p:tgtEl>
                                          <p:spTgt spid="10"/>
                                        </p:tgtEl>
                                        <p:attrNameLst>
                                          <p:attrName>ppt_w</p:attrName>
                                        </p:attrNameLst>
                                      </p:cBhvr>
                                      <p:tavLst>
                                        <p:tav tm="0">
                                          <p:val>
                                            <p:strVal val="#ppt_w*0.70"/>
                                          </p:val>
                                        </p:tav>
                                        <p:tav tm="100000">
                                          <p:val>
                                            <p:strVal val="#ppt_w"/>
                                          </p:val>
                                        </p:tav>
                                      </p:tavLst>
                                    </p:anim>
                                    <p:anim calcmode="lin" valueType="num">
                                      <p:cBhvr>
                                        <p:cTn id="8" dur="3000" fill="hold"/>
                                        <p:tgtEl>
                                          <p:spTgt spid="10"/>
                                        </p:tgtEl>
                                        <p:attrNameLst>
                                          <p:attrName>ppt_h</p:attrName>
                                        </p:attrNameLst>
                                      </p:cBhvr>
                                      <p:tavLst>
                                        <p:tav tm="0">
                                          <p:val>
                                            <p:strVal val="#ppt_h"/>
                                          </p:val>
                                        </p:tav>
                                        <p:tav tm="100000">
                                          <p:val>
                                            <p:strVal val="#ppt_h"/>
                                          </p:val>
                                        </p:tav>
                                      </p:tavLst>
                                    </p:anim>
                                    <p:animEffect transition="in" filter="fade">
                                      <p:cBhvr>
                                        <p:cTn id="9" dur="3000"/>
                                        <p:tgtEl>
                                          <p:spTgt spid="10"/>
                                        </p:tgtEl>
                                      </p:cBhvr>
                                    </p:animEffect>
                                  </p:childTnLst>
                                </p:cTn>
                              </p:par>
                              <p:par>
                                <p:cTn id="10" presetID="37"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3000"/>
                                        <p:tgtEl>
                                          <p:spTgt spid="13"/>
                                        </p:tgtEl>
                                      </p:cBhvr>
                                    </p:animEffect>
                                    <p:anim calcmode="lin" valueType="num">
                                      <p:cBhvr>
                                        <p:cTn id="13" dur="3000" fill="hold"/>
                                        <p:tgtEl>
                                          <p:spTgt spid="13"/>
                                        </p:tgtEl>
                                        <p:attrNameLst>
                                          <p:attrName>ppt_x</p:attrName>
                                        </p:attrNameLst>
                                      </p:cBhvr>
                                      <p:tavLst>
                                        <p:tav tm="0">
                                          <p:val>
                                            <p:strVal val="#ppt_x"/>
                                          </p:val>
                                        </p:tav>
                                        <p:tav tm="100000">
                                          <p:val>
                                            <p:strVal val="#ppt_x"/>
                                          </p:val>
                                        </p:tav>
                                      </p:tavLst>
                                    </p:anim>
                                    <p:anim calcmode="lin" valueType="num">
                                      <p:cBhvr>
                                        <p:cTn id="14" dur="2700" decel="100000" fill="hold"/>
                                        <p:tgtEl>
                                          <p:spTgt spid="13"/>
                                        </p:tgtEl>
                                        <p:attrNameLst>
                                          <p:attrName>ppt_y</p:attrName>
                                        </p:attrNameLst>
                                      </p:cBhvr>
                                      <p:tavLst>
                                        <p:tav tm="0">
                                          <p:val>
                                            <p:strVal val="#ppt_y+1"/>
                                          </p:val>
                                        </p:tav>
                                        <p:tav tm="100000">
                                          <p:val>
                                            <p:strVal val="#ppt_y-.03"/>
                                          </p:val>
                                        </p:tav>
                                      </p:tavLst>
                                    </p:anim>
                                    <p:anim calcmode="lin" valueType="num">
                                      <p:cBhvr>
                                        <p:cTn id="15" dur="300" accel="100000" fill="hold">
                                          <p:stCondLst>
                                            <p:cond delay="2700"/>
                                          </p:stCondLst>
                                        </p:cTn>
                                        <p:tgtEl>
                                          <p:spTgt spid="13"/>
                                        </p:tgtEl>
                                        <p:attrNameLst>
                                          <p:attrName>ppt_y</p:attrName>
                                        </p:attrNameLst>
                                      </p:cBhvr>
                                      <p:tavLst>
                                        <p:tav tm="0">
                                          <p:val>
                                            <p:strVal val="#ppt_y-.03"/>
                                          </p:val>
                                        </p:tav>
                                        <p:tav tm="100000">
                                          <p:val>
                                            <p:strVal val="#ppt_y"/>
                                          </p:val>
                                        </p:tav>
                                      </p:tavLst>
                                    </p:anim>
                                  </p:childTnLst>
                                </p:cTn>
                              </p:par>
                            </p:childTnLst>
                          </p:cTn>
                        </p:par>
                        <p:par>
                          <p:cTn id="16" fill="hold">
                            <p:stCondLst>
                              <p:cond delay="3000"/>
                            </p:stCondLst>
                            <p:childTnLst>
                              <p:par>
                                <p:cTn id="17" presetID="55"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3000" fill="hold"/>
                                        <p:tgtEl>
                                          <p:spTgt spid="7"/>
                                        </p:tgtEl>
                                        <p:attrNameLst>
                                          <p:attrName>ppt_w</p:attrName>
                                        </p:attrNameLst>
                                      </p:cBhvr>
                                      <p:tavLst>
                                        <p:tav tm="0">
                                          <p:val>
                                            <p:strVal val="#ppt_w*0.70"/>
                                          </p:val>
                                        </p:tav>
                                        <p:tav tm="100000">
                                          <p:val>
                                            <p:strVal val="#ppt_w"/>
                                          </p:val>
                                        </p:tav>
                                      </p:tavLst>
                                    </p:anim>
                                    <p:anim calcmode="lin" valueType="num">
                                      <p:cBhvr>
                                        <p:cTn id="20" dur="3000" fill="hold"/>
                                        <p:tgtEl>
                                          <p:spTgt spid="7"/>
                                        </p:tgtEl>
                                        <p:attrNameLst>
                                          <p:attrName>ppt_h</p:attrName>
                                        </p:attrNameLst>
                                      </p:cBhvr>
                                      <p:tavLst>
                                        <p:tav tm="0">
                                          <p:val>
                                            <p:strVal val="#ppt_h"/>
                                          </p:val>
                                        </p:tav>
                                        <p:tav tm="100000">
                                          <p:val>
                                            <p:strVal val="#ppt_h"/>
                                          </p:val>
                                        </p:tav>
                                      </p:tavLst>
                                    </p:anim>
                                    <p:animEffect transition="in" filter="fade">
                                      <p:cBhvr>
                                        <p:cTn id="21"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539552" y="332656"/>
            <a:ext cx="8229600" cy="1143000"/>
          </a:xfrm>
        </p:spPr>
        <p:txBody>
          <a:bodyPr/>
          <a:lstStyle/>
          <a:p>
            <a:r>
              <a:rPr lang="en-US" b="1" dirty="0" err="1"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Brüder</a:t>
            </a:r>
            <a:r>
              <a:rPr lang="en-US"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 Grimm</a:t>
            </a:r>
            <a:endParaRPr lang="ru-RU"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1026" name="Picture 2" descr="M:\Экзамен\15_0.jpg"/>
          <p:cNvPicPr>
            <a:picLocks noChangeAspect="1" noChangeArrowheads="1"/>
          </p:cNvPicPr>
          <p:nvPr/>
        </p:nvPicPr>
        <p:blipFill>
          <a:blip r:embed="rId2" cstate="print"/>
          <a:stretch>
            <a:fillRect/>
          </a:stretch>
        </p:blipFill>
        <p:spPr bwMode="auto">
          <a:xfrm>
            <a:off x="395536" y="260648"/>
            <a:ext cx="1277888" cy="1277888"/>
          </a:xfrm>
          <a:prstGeom prst="rect">
            <a:avLst/>
          </a:prstGeom>
          <a:noFill/>
        </p:spPr>
      </p:pic>
      <p:pic>
        <p:nvPicPr>
          <p:cNvPr id="7" name="Рисунок 6" descr="350_NpAdvHover.jpg"/>
          <p:cNvPicPr>
            <a:picLocks noChangeAspect="1"/>
          </p:cNvPicPr>
          <p:nvPr/>
        </p:nvPicPr>
        <p:blipFill>
          <a:blip r:embed="rId3" cstate="print"/>
          <a:stretch>
            <a:fillRect/>
          </a:stretch>
        </p:blipFill>
        <p:spPr>
          <a:xfrm>
            <a:off x="3071802" y="2143116"/>
            <a:ext cx="5715000" cy="3648075"/>
          </a:xfrm>
          <a:prstGeom prst="rect">
            <a:avLst/>
          </a:prstGeom>
        </p:spPr>
      </p:pic>
      <p:sp>
        <p:nvSpPr>
          <p:cNvPr id="5" name="Прямоугольник 4"/>
          <p:cNvSpPr/>
          <p:nvPr/>
        </p:nvSpPr>
        <p:spPr>
          <a:xfrm>
            <a:off x="285720" y="1714488"/>
            <a:ext cx="6357982" cy="5632311"/>
          </a:xfrm>
          <a:prstGeom prst="rect">
            <a:avLst/>
          </a:prstGeom>
        </p:spPr>
        <p:txBody>
          <a:bodyPr wrap="square">
            <a:spAutoFit/>
          </a:bodyPr>
          <a:lstStyle/>
          <a:p>
            <a:pPr>
              <a:buFont typeface="Wingdings" pitchFamily="2" charset="2"/>
              <a:buChar char="q"/>
            </a:pPr>
            <a:r>
              <a:rPr lang="de-DE" sz="2400" dirty="0" smtClean="0">
                <a:latin typeface="Times New Roman" pitchFamily="18" charset="0"/>
                <a:cs typeface="Times New Roman" pitchFamily="18" charset="0"/>
              </a:rPr>
              <a:t>sind die Schöpfer der</a:t>
            </a:r>
            <a:r>
              <a:rPr lang="ru-RU" sz="2400" dirty="0" smtClean="0">
                <a:latin typeface="Times New Roman" pitchFamily="18" charset="0"/>
                <a:cs typeface="Times New Roman" pitchFamily="18" charset="0"/>
              </a:rPr>
              <a:t> </a:t>
            </a:r>
            <a:r>
              <a:rPr lang="de-DE" sz="2400" dirty="0" smtClean="0">
                <a:latin typeface="Times New Roman" pitchFamily="18" charset="0"/>
                <a:cs typeface="Times New Roman" pitchFamily="18" charset="0"/>
              </a:rPr>
              <a:t>wissenschaftlichen</a:t>
            </a:r>
            <a:r>
              <a:rPr lang="ru-RU" sz="2400" dirty="0" smtClean="0">
                <a:latin typeface="Times New Roman" pitchFamily="18" charset="0"/>
                <a:cs typeface="Times New Roman" pitchFamily="18" charset="0"/>
              </a:rPr>
              <a:t>   </a:t>
            </a:r>
          </a:p>
          <a:p>
            <a:r>
              <a:rPr lang="ru-RU" sz="2400" dirty="0" smtClean="0">
                <a:latin typeface="Times New Roman" pitchFamily="18" charset="0"/>
                <a:cs typeface="Times New Roman" pitchFamily="18" charset="0"/>
              </a:rPr>
              <a:t>     </a:t>
            </a:r>
            <a:r>
              <a:rPr lang="de-DE" sz="2400" dirty="0" smtClean="0">
                <a:latin typeface="Times New Roman" pitchFamily="18" charset="0"/>
                <a:cs typeface="Times New Roman" pitchFamily="18" charset="0"/>
              </a:rPr>
              <a:t>Grunde</a:t>
            </a:r>
            <a:r>
              <a:rPr lang="ru-RU" sz="2400" dirty="0" smtClean="0">
                <a:latin typeface="Times New Roman" pitchFamily="18" charset="0"/>
                <a:cs typeface="Times New Roman" pitchFamily="18" charset="0"/>
              </a:rPr>
              <a:t> </a:t>
            </a:r>
            <a:r>
              <a:rPr lang="de-DE" sz="2400" dirty="0" smtClean="0">
                <a:latin typeface="Times New Roman" pitchFamily="18" charset="0"/>
                <a:cs typeface="Times New Roman" pitchFamily="18" charset="0"/>
              </a:rPr>
              <a:t>der Grammatik aller</a:t>
            </a:r>
            <a:r>
              <a:rPr lang="ru-RU" sz="2400" dirty="0" smtClean="0">
                <a:latin typeface="Times New Roman" pitchFamily="18" charset="0"/>
                <a:cs typeface="Times New Roman" pitchFamily="18" charset="0"/>
              </a:rPr>
              <a:t> </a:t>
            </a:r>
            <a:r>
              <a:rPr lang="de-DE" sz="2400" dirty="0" smtClean="0">
                <a:latin typeface="Times New Roman" pitchFamily="18" charset="0"/>
                <a:cs typeface="Times New Roman" pitchFamily="18" charset="0"/>
              </a:rPr>
              <a:t>germanischen </a:t>
            </a:r>
            <a:endParaRPr lang="ru-RU" sz="2400" dirty="0" smtClean="0">
              <a:latin typeface="Times New Roman" pitchFamily="18" charset="0"/>
              <a:cs typeface="Times New Roman" pitchFamily="18" charset="0"/>
            </a:endParaRPr>
          </a:p>
          <a:p>
            <a:r>
              <a:rPr lang="ru-RU" sz="2400" dirty="0" smtClean="0">
                <a:latin typeface="Times New Roman" pitchFamily="18" charset="0"/>
                <a:cs typeface="Times New Roman" pitchFamily="18" charset="0"/>
              </a:rPr>
              <a:t>     </a:t>
            </a:r>
            <a:r>
              <a:rPr lang="de-DE" sz="2400" dirty="0" smtClean="0">
                <a:latin typeface="Times New Roman" pitchFamily="18" charset="0"/>
                <a:cs typeface="Times New Roman" pitchFamily="18" charset="0"/>
              </a:rPr>
              <a:t>Sprachen</a:t>
            </a:r>
            <a:r>
              <a:rPr lang="ru-RU" sz="2400" dirty="0" smtClean="0">
                <a:latin typeface="Times New Roman" pitchFamily="18" charset="0"/>
                <a:cs typeface="Times New Roman" pitchFamily="18" charset="0"/>
              </a:rPr>
              <a:t>.</a:t>
            </a:r>
          </a:p>
          <a:p>
            <a:pPr>
              <a:buFont typeface="Wingdings" pitchFamily="2" charset="2"/>
              <a:buChar char="q"/>
            </a:pPr>
            <a:r>
              <a:rPr lang="de-DE" sz="2400" dirty="0" smtClean="0">
                <a:latin typeface="Times New Roman" pitchFamily="18" charset="0"/>
                <a:cs typeface="Times New Roman" pitchFamily="18" charset="0"/>
              </a:rPr>
              <a:t>die Begründer der umfangreichen und </a:t>
            </a:r>
            <a:r>
              <a:rPr lang="ru-RU" sz="2400" dirty="0" smtClean="0">
                <a:latin typeface="Times New Roman" pitchFamily="18" charset="0"/>
                <a:cs typeface="Times New Roman" pitchFamily="18" charset="0"/>
              </a:rPr>
              <a:t>  </a:t>
            </a:r>
          </a:p>
          <a:p>
            <a:r>
              <a:rPr lang="ru-RU" sz="2400" dirty="0" smtClean="0">
                <a:latin typeface="Times New Roman" pitchFamily="18" charset="0"/>
                <a:cs typeface="Times New Roman" pitchFamily="18" charset="0"/>
              </a:rPr>
              <a:t>     </a:t>
            </a:r>
            <a:r>
              <a:rPr lang="de-DE" sz="2400" dirty="0" smtClean="0">
                <a:latin typeface="Times New Roman" pitchFamily="18" charset="0"/>
                <a:cs typeface="Times New Roman" pitchFamily="18" charset="0"/>
              </a:rPr>
              <a:t>komplexen Wissenschaft – </a:t>
            </a:r>
            <a:endParaRPr lang="ru-RU" sz="2400" dirty="0" smtClean="0">
              <a:latin typeface="Times New Roman" pitchFamily="18" charset="0"/>
              <a:cs typeface="Times New Roman" pitchFamily="18" charset="0"/>
            </a:endParaRPr>
          </a:p>
          <a:p>
            <a:r>
              <a:rPr lang="ru-RU" sz="2400" dirty="0" smtClean="0">
                <a:latin typeface="Times New Roman" pitchFamily="18" charset="0"/>
                <a:cs typeface="Times New Roman" pitchFamily="18" charset="0"/>
              </a:rPr>
              <a:t>      </a:t>
            </a:r>
            <a:r>
              <a:rPr lang="de-DE" sz="2400" dirty="0" smtClean="0">
                <a:latin typeface="Times New Roman" pitchFamily="18" charset="0"/>
                <a:cs typeface="Times New Roman" pitchFamily="18" charset="0"/>
              </a:rPr>
              <a:t>der Germanistik, </a:t>
            </a:r>
            <a:endParaRPr lang="ru-RU" sz="2400" dirty="0" smtClean="0">
              <a:latin typeface="Times New Roman" pitchFamily="18" charset="0"/>
              <a:cs typeface="Times New Roman" pitchFamily="18" charset="0"/>
            </a:endParaRPr>
          </a:p>
          <a:p>
            <a:r>
              <a:rPr lang="ru-RU" sz="2400" dirty="0" smtClean="0">
                <a:latin typeface="Times New Roman" pitchFamily="18" charset="0"/>
                <a:cs typeface="Times New Roman" pitchFamily="18" charset="0"/>
              </a:rPr>
              <a:t> </a:t>
            </a:r>
            <a:r>
              <a:rPr lang="de-DE" sz="2400" dirty="0" smtClean="0">
                <a:latin typeface="Times New Roman" pitchFamily="18" charset="0"/>
                <a:cs typeface="Times New Roman" pitchFamily="18" charset="0"/>
              </a:rPr>
              <a:t>die die selbständige  </a:t>
            </a:r>
            <a:endParaRPr lang="ru-RU" sz="2400" dirty="0" smtClean="0">
              <a:latin typeface="Times New Roman" pitchFamily="18" charset="0"/>
              <a:cs typeface="Times New Roman" pitchFamily="18" charset="0"/>
            </a:endParaRPr>
          </a:p>
          <a:p>
            <a:r>
              <a:rPr lang="ru-RU" sz="2400" dirty="0" smtClean="0">
                <a:latin typeface="Times New Roman" pitchFamily="18" charset="0"/>
                <a:cs typeface="Times New Roman" pitchFamily="18" charset="0"/>
              </a:rPr>
              <a:t>    </a:t>
            </a:r>
            <a:r>
              <a:rPr lang="de-DE" sz="2400" dirty="0" smtClean="0">
                <a:latin typeface="Times New Roman" pitchFamily="18" charset="0"/>
                <a:cs typeface="Times New Roman" pitchFamily="18" charset="0"/>
              </a:rPr>
              <a:t>Wissenschaften </a:t>
            </a:r>
            <a:endParaRPr lang="ru-RU" sz="2400" dirty="0" smtClean="0">
              <a:latin typeface="Times New Roman" pitchFamily="18" charset="0"/>
              <a:cs typeface="Times New Roman" pitchFamily="18" charset="0"/>
            </a:endParaRPr>
          </a:p>
          <a:p>
            <a:r>
              <a:rPr lang="ru-RU" sz="2400" dirty="0" smtClean="0">
                <a:latin typeface="Times New Roman" pitchFamily="18" charset="0"/>
                <a:cs typeface="Times New Roman" pitchFamily="18" charset="0"/>
              </a:rPr>
              <a:t> </a:t>
            </a:r>
            <a:r>
              <a:rPr lang="de-DE" sz="2400" dirty="0" smtClean="0">
                <a:latin typeface="Times New Roman" pitchFamily="18" charset="0"/>
                <a:cs typeface="Times New Roman" pitchFamily="18" charset="0"/>
              </a:rPr>
              <a:t>über die</a:t>
            </a:r>
            <a:r>
              <a:rPr lang="ru-RU" sz="2400" dirty="0" smtClean="0">
                <a:latin typeface="Times New Roman" pitchFamily="18" charset="0"/>
                <a:cs typeface="Times New Roman" pitchFamily="18" charset="0"/>
              </a:rPr>
              <a:t> </a:t>
            </a:r>
            <a:r>
              <a:rPr lang="de-DE" sz="2400" dirty="0" smtClean="0">
                <a:latin typeface="Times New Roman" pitchFamily="18" charset="0"/>
                <a:cs typeface="Times New Roman" pitchFamily="18" charset="0"/>
              </a:rPr>
              <a:t>Sprache, </a:t>
            </a:r>
            <a:r>
              <a:rPr lang="ru-RU" sz="2400" dirty="0" smtClean="0">
                <a:latin typeface="Times New Roman" pitchFamily="18" charset="0"/>
                <a:cs typeface="Times New Roman" pitchFamily="18" charset="0"/>
              </a:rPr>
              <a:t> </a:t>
            </a:r>
          </a:p>
          <a:p>
            <a:r>
              <a:rPr lang="ru-RU" sz="2400" dirty="0" smtClean="0">
                <a:latin typeface="Times New Roman" pitchFamily="18" charset="0"/>
                <a:cs typeface="Times New Roman" pitchFamily="18" charset="0"/>
              </a:rPr>
              <a:t>      </a:t>
            </a:r>
            <a:r>
              <a:rPr lang="de-DE" sz="2400" dirty="0" smtClean="0">
                <a:latin typeface="Times New Roman" pitchFamily="18" charset="0"/>
                <a:cs typeface="Times New Roman" pitchFamily="18" charset="0"/>
              </a:rPr>
              <a:t>Literatur, </a:t>
            </a:r>
            <a:endParaRPr lang="ru-RU" sz="2400" dirty="0" smtClean="0">
              <a:latin typeface="Times New Roman" pitchFamily="18" charset="0"/>
              <a:cs typeface="Times New Roman" pitchFamily="18" charset="0"/>
            </a:endParaRPr>
          </a:p>
          <a:p>
            <a:r>
              <a:rPr lang="de-DE" sz="2400" dirty="0" smtClean="0">
                <a:latin typeface="Times New Roman" pitchFamily="18" charset="0"/>
                <a:cs typeface="Times New Roman" pitchFamily="18" charset="0"/>
              </a:rPr>
              <a:t>Geschichte, Kultur,</a:t>
            </a:r>
            <a:endParaRPr lang="ru-RU" sz="2400" dirty="0" smtClean="0">
              <a:latin typeface="Times New Roman" pitchFamily="18" charset="0"/>
              <a:cs typeface="Times New Roman" pitchFamily="18" charset="0"/>
            </a:endParaRPr>
          </a:p>
          <a:p>
            <a:r>
              <a:rPr lang="de-DE" sz="2400" dirty="0" smtClean="0">
                <a:latin typeface="Times New Roman" pitchFamily="18" charset="0"/>
                <a:cs typeface="Times New Roman" pitchFamily="18" charset="0"/>
              </a:rPr>
              <a:t> Lebensweise und Bräuchen des deutschen Volkes,  über das Recht und  Jura umfasst. </a:t>
            </a:r>
            <a:endParaRPr lang="ru-RU" sz="2400" dirty="0" smtClean="0">
              <a:latin typeface="Times New Roman" pitchFamily="18" charset="0"/>
              <a:cs typeface="Times New Roman" pitchFamily="18" charset="0"/>
            </a:endParaRPr>
          </a:p>
          <a:p>
            <a:pPr algn="ctr">
              <a:buFont typeface="Wingdings" pitchFamily="2" charset="2"/>
              <a:buChar char="q"/>
            </a:pPr>
            <a:endParaRPr lang="ru-RU" sz="2400" dirty="0" smtClean="0">
              <a:latin typeface="Times New Roman" pitchFamily="18" charset="0"/>
              <a:cs typeface="Times New Roman" pitchFamily="18" charset="0"/>
            </a:endParaRPr>
          </a:p>
          <a:p>
            <a:pPr algn="ctr"/>
            <a:r>
              <a:rPr lang="de-DE" sz="2400" dirty="0" smtClean="0">
                <a:latin typeface="Times New Roman" pitchFamily="18" charset="0"/>
                <a:cs typeface="Times New Roman" pitchFamily="18" charset="0"/>
              </a:rPr>
              <a:t> </a:t>
            </a:r>
            <a:endParaRPr lang="de-DE" sz="2800" dirty="0" smtClean="0">
              <a:latin typeface="Times New Roman" pitchFamily="18" charset="0"/>
              <a:cs typeface="Times New Roman" pitchFamily="18"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par>
                                <p:cTn id="10" presetID="55" presetClass="entr" presetSubtype="0" fill="hold"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p:cTn id="12" dur="3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13" dur="3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14" dur="3000"/>
                                        <p:tgtEl>
                                          <p:spTgt spid="5">
                                            <p:txEl>
                                              <p:pRg st="0" end="0"/>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 calcmode="lin" valueType="num">
                                      <p:cBhvr>
                                        <p:cTn id="17" dur="3000" fill="hold"/>
                                        <p:tgtEl>
                                          <p:spTgt spid="5">
                                            <p:txEl>
                                              <p:pRg st="1" end="1"/>
                                            </p:txEl>
                                          </p:spTgt>
                                        </p:tgtEl>
                                        <p:attrNameLst>
                                          <p:attrName>ppt_w</p:attrName>
                                        </p:attrNameLst>
                                      </p:cBhvr>
                                      <p:tavLst>
                                        <p:tav tm="0">
                                          <p:val>
                                            <p:strVal val="#ppt_w*0.70"/>
                                          </p:val>
                                        </p:tav>
                                        <p:tav tm="100000">
                                          <p:val>
                                            <p:strVal val="#ppt_w"/>
                                          </p:val>
                                        </p:tav>
                                      </p:tavLst>
                                    </p:anim>
                                    <p:anim calcmode="lin" valueType="num">
                                      <p:cBhvr>
                                        <p:cTn id="18" dur="30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19" dur="3000"/>
                                        <p:tgtEl>
                                          <p:spTgt spid="5">
                                            <p:txEl>
                                              <p:pRg st="1" end="1"/>
                                            </p:txEl>
                                          </p:spTgt>
                                        </p:tgtEl>
                                      </p:cBhvr>
                                    </p:animEffect>
                                  </p:childTnLst>
                                </p:cTn>
                              </p:par>
                              <p:par>
                                <p:cTn id="20" presetID="55" presetClass="entr" presetSubtype="0" fill="hold" nodeType="with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 calcmode="lin" valueType="num">
                                      <p:cBhvr>
                                        <p:cTn id="22" dur="3000" fill="hold"/>
                                        <p:tgtEl>
                                          <p:spTgt spid="5">
                                            <p:txEl>
                                              <p:pRg st="2" end="2"/>
                                            </p:txEl>
                                          </p:spTgt>
                                        </p:tgtEl>
                                        <p:attrNameLst>
                                          <p:attrName>ppt_w</p:attrName>
                                        </p:attrNameLst>
                                      </p:cBhvr>
                                      <p:tavLst>
                                        <p:tav tm="0">
                                          <p:val>
                                            <p:strVal val="#ppt_w*0.70"/>
                                          </p:val>
                                        </p:tav>
                                        <p:tav tm="100000">
                                          <p:val>
                                            <p:strVal val="#ppt_w"/>
                                          </p:val>
                                        </p:tav>
                                      </p:tavLst>
                                    </p:anim>
                                    <p:anim calcmode="lin" valueType="num">
                                      <p:cBhvr>
                                        <p:cTn id="23" dur="3000" fill="hold"/>
                                        <p:tgtEl>
                                          <p:spTgt spid="5">
                                            <p:txEl>
                                              <p:pRg st="2" end="2"/>
                                            </p:txEl>
                                          </p:spTgt>
                                        </p:tgtEl>
                                        <p:attrNameLst>
                                          <p:attrName>ppt_h</p:attrName>
                                        </p:attrNameLst>
                                      </p:cBhvr>
                                      <p:tavLst>
                                        <p:tav tm="0">
                                          <p:val>
                                            <p:strVal val="#ppt_h"/>
                                          </p:val>
                                        </p:tav>
                                        <p:tav tm="100000">
                                          <p:val>
                                            <p:strVal val="#ppt_h"/>
                                          </p:val>
                                        </p:tav>
                                      </p:tavLst>
                                    </p:anim>
                                    <p:animEffect transition="in" filter="fade">
                                      <p:cBhvr>
                                        <p:cTn id="24" dur="3000"/>
                                        <p:tgtEl>
                                          <p:spTgt spid="5">
                                            <p:txEl>
                                              <p:pRg st="2" end="2"/>
                                            </p:txEl>
                                          </p:spTgt>
                                        </p:tgtEl>
                                      </p:cBhvr>
                                    </p:animEffect>
                                  </p:childTnLst>
                                </p:cTn>
                              </p:par>
                              <p:par>
                                <p:cTn id="25" presetID="55" presetClass="entr" presetSubtype="0" fill="hold" nodeType="with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 calcmode="lin" valueType="num">
                                      <p:cBhvr>
                                        <p:cTn id="27" dur="3000" fill="hold"/>
                                        <p:tgtEl>
                                          <p:spTgt spid="5">
                                            <p:txEl>
                                              <p:pRg st="3" end="3"/>
                                            </p:txEl>
                                          </p:spTgt>
                                        </p:tgtEl>
                                        <p:attrNameLst>
                                          <p:attrName>ppt_w</p:attrName>
                                        </p:attrNameLst>
                                      </p:cBhvr>
                                      <p:tavLst>
                                        <p:tav tm="0">
                                          <p:val>
                                            <p:strVal val="#ppt_w*0.70"/>
                                          </p:val>
                                        </p:tav>
                                        <p:tav tm="100000">
                                          <p:val>
                                            <p:strVal val="#ppt_w"/>
                                          </p:val>
                                        </p:tav>
                                      </p:tavLst>
                                    </p:anim>
                                    <p:anim calcmode="lin" valueType="num">
                                      <p:cBhvr>
                                        <p:cTn id="28" dur="3000" fill="hold"/>
                                        <p:tgtEl>
                                          <p:spTgt spid="5">
                                            <p:txEl>
                                              <p:pRg st="3" end="3"/>
                                            </p:txEl>
                                          </p:spTgt>
                                        </p:tgtEl>
                                        <p:attrNameLst>
                                          <p:attrName>ppt_h</p:attrName>
                                        </p:attrNameLst>
                                      </p:cBhvr>
                                      <p:tavLst>
                                        <p:tav tm="0">
                                          <p:val>
                                            <p:strVal val="#ppt_h"/>
                                          </p:val>
                                        </p:tav>
                                        <p:tav tm="100000">
                                          <p:val>
                                            <p:strVal val="#ppt_h"/>
                                          </p:val>
                                        </p:tav>
                                      </p:tavLst>
                                    </p:anim>
                                    <p:animEffect transition="in" filter="fade">
                                      <p:cBhvr>
                                        <p:cTn id="29" dur="3000"/>
                                        <p:tgtEl>
                                          <p:spTgt spid="5">
                                            <p:txEl>
                                              <p:pRg st="3" end="3"/>
                                            </p:txEl>
                                          </p:spTgt>
                                        </p:tgtEl>
                                      </p:cBhvr>
                                    </p:animEffect>
                                  </p:childTnLst>
                                </p:cTn>
                              </p:par>
                              <p:par>
                                <p:cTn id="30" presetID="55" presetClass="entr" presetSubtype="0" fill="hold" nodeType="with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 calcmode="lin" valueType="num">
                                      <p:cBhvr>
                                        <p:cTn id="32" dur="3000" fill="hold"/>
                                        <p:tgtEl>
                                          <p:spTgt spid="5">
                                            <p:txEl>
                                              <p:pRg st="4" end="4"/>
                                            </p:txEl>
                                          </p:spTgt>
                                        </p:tgtEl>
                                        <p:attrNameLst>
                                          <p:attrName>ppt_w</p:attrName>
                                        </p:attrNameLst>
                                      </p:cBhvr>
                                      <p:tavLst>
                                        <p:tav tm="0">
                                          <p:val>
                                            <p:strVal val="#ppt_w*0.70"/>
                                          </p:val>
                                        </p:tav>
                                        <p:tav tm="100000">
                                          <p:val>
                                            <p:strVal val="#ppt_w"/>
                                          </p:val>
                                        </p:tav>
                                      </p:tavLst>
                                    </p:anim>
                                    <p:anim calcmode="lin" valueType="num">
                                      <p:cBhvr>
                                        <p:cTn id="33" dur="3000" fill="hold"/>
                                        <p:tgtEl>
                                          <p:spTgt spid="5">
                                            <p:txEl>
                                              <p:pRg st="4" end="4"/>
                                            </p:txEl>
                                          </p:spTgt>
                                        </p:tgtEl>
                                        <p:attrNameLst>
                                          <p:attrName>ppt_h</p:attrName>
                                        </p:attrNameLst>
                                      </p:cBhvr>
                                      <p:tavLst>
                                        <p:tav tm="0">
                                          <p:val>
                                            <p:strVal val="#ppt_h"/>
                                          </p:val>
                                        </p:tav>
                                        <p:tav tm="100000">
                                          <p:val>
                                            <p:strVal val="#ppt_h"/>
                                          </p:val>
                                        </p:tav>
                                      </p:tavLst>
                                    </p:anim>
                                    <p:animEffect transition="in" filter="fade">
                                      <p:cBhvr>
                                        <p:cTn id="34" dur="3000"/>
                                        <p:tgtEl>
                                          <p:spTgt spid="5">
                                            <p:txEl>
                                              <p:pRg st="4" end="4"/>
                                            </p:txEl>
                                          </p:spTgt>
                                        </p:tgtEl>
                                      </p:cBhvr>
                                    </p:animEffect>
                                  </p:childTnLst>
                                </p:cTn>
                              </p:par>
                              <p:par>
                                <p:cTn id="35" presetID="55" presetClass="entr" presetSubtype="0" fill="hold" nodeType="with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p:cTn id="37" dur="3000" fill="hold"/>
                                        <p:tgtEl>
                                          <p:spTgt spid="5">
                                            <p:txEl>
                                              <p:pRg st="5" end="5"/>
                                            </p:txEl>
                                          </p:spTgt>
                                        </p:tgtEl>
                                        <p:attrNameLst>
                                          <p:attrName>ppt_w</p:attrName>
                                        </p:attrNameLst>
                                      </p:cBhvr>
                                      <p:tavLst>
                                        <p:tav tm="0">
                                          <p:val>
                                            <p:strVal val="#ppt_w*0.70"/>
                                          </p:val>
                                        </p:tav>
                                        <p:tav tm="100000">
                                          <p:val>
                                            <p:strVal val="#ppt_w"/>
                                          </p:val>
                                        </p:tav>
                                      </p:tavLst>
                                    </p:anim>
                                    <p:anim calcmode="lin" valueType="num">
                                      <p:cBhvr>
                                        <p:cTn id="38" dur="3000" fill="hold"/>
                                        <p:tgtEl>
                                          <p:spTgt spid="5">
                                            <p:txEl>
                                              <p:pRg st="5" end="5"/>
                                            </p:txEl>
                                          </p:spTgt>
                                        </p:tgtEl>
                                        <p:attrNameLst>
                                          <p:attrName>ppt_h</p:attrName>
                                        </p:attrNameLst>
                                      </p:cBhvr>
                                      <p:tavLst>
                                        <p:tav tm="0">
                                          <p:val>
                                            <p:strVal val="#ppt_h"/>
                                          </p:val>
                                        </p:tav>
                                        <p:tav tm="100000">
                                          <p:val>
                                            <p:strVal val="#ppt_h"/>
                                          </p:val>
                                        </p:tav>
                                      </p:tavLst>
                                    </p:anim>
                                    <p:animEffect transition="in" filter="fade">
                                      <p:cBhvr>
                                        <p:cTn id="39" dur="3000"/>
                                        <p:tgtEl>
                                          <p:spTgt spid="5">
                                            <p:txEl>
                                              <p:pRg st="5" end="5"/>
                                            </p:txEl>
                                          </p:spTgt>
                                        </p:tgtEl>
                                      </p:cBhvr>
                                    </p:animEffect>
                                  </p:childTnLst>
                                </p:cTn>
                              </p:par>
                              <p:par>
                                <p:cTn id="40" presetID="55" presetClass="entr" presetSubtype="0" fill="hold" nodeType="with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 calcmode="lin" valueType="num">
                                      <p:cBhvr>
                                        <p:cTn id="42" dur="3000" fill="hold"/>
                                        <p:tgtEl>
                                          <p:spTgt spid="5">
                                            <p:txEl>
                                              <p:pRg st="6" end="6"/>
                                            </p:txEl>
                                          </p:spTgt>
                                        </p:tgtEl>
                                        <p:attrNameLst>
                                          <p:attrName>ppt_w</p:attrName>
                                        </p:attrNameLst>
                                      </p:cBhvr>
                                      <p:tavLst>
                                        <p:tav tm="0">
                                          <p:val>
                                            <p:strVal val="#ppt_w*0.70"/>
                                          </p:val>
                                        </p:tav>
                                        <p:tav tm="100000">
                                          <p:val>
                                            <p:strVal val="#ppt_w"/>
                                          </p:val>
                                        </p:tav>
                                      </p:tavLst>
                                    </p:anim>
                                    <p:anim calcmode="lin" valueType="num">
                                      <p:cBhvr>
                                        <p:cTn id="43" dur="3000" fill="hold"/>
                                        <p:tgtEl>
                                          <p:spTgt spid="5">
                                            <p:txEl>
                                              <p:pRg st="6" end="6"/>
                                            </p:txEl>
                                          </p:spTgt>
                                        </p:tgtEl>
                                        <p:attrNameLst>
                                          <p:attrName>ppt_h</p:attrName>
                                        </p:attrNameLst>
                                      </p:cBhvr>
                                      <p:tavLst>
                                        <p:tav tm="0">
                                          <p:val>
                                            <p:strVal val="#ppt_h"/>
                                          </p:val>
                                        </p:tav>
                                        <p:tav tm="100000">
                                          <p:val>
                                            <p:strVal val="#ppt_h"/>
                                          </p:val>
                                        </p:tav>
                                      </p:tavLst>
                                    </p:anim>
                                    <p:animEffect transition="in" filter="fade">
                                      <p:cBhvr>
                                        <p:cTn id="44" dur="3000"/>
                                        <p:tgtEl>
                                          <p:spTgt spid="5">
                                            <p:txEl>
                                              <p:pRg st="6" end="6"/>
                                            </p:txEl>
                                          </p:spTgt>
                                        </p:tgtEl>
                                      </p:cBhvr>
                                    </p:animEffect>
                                  </p:childTnLst>
                                </p:cTn>
                              </p:par>
                              <p:par>
                                <p:cTn id="45" presetID="55" presetClass="entr" presetSubtype="0" fill="hold" nodeType="with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 calcmode="lin" valueType="num">
                                      <p:cBhvr>
                                        <p:cTn id="47" dur="3000" fill="hold"/>
                                        <p:tgtEl>
                                          <p:spTgt spid="5">
                                            <p:txEl>
                                              <p:pRg st="7" end="7"/>
                                            </p:txEl>
                                          </p:spTgt>
                                        </p:tgtEl>
                                        <p:attrNameLst>
                                          <p:attrName>ppt_w</p:attrName>
                                        </p:attrNameLst>
                                      </p:cBhvr>
                                      <p:tavLst>
                                        <p:tav tm="0">
                                          <p:val>
                                            <p:strVal val="#ppt_w*0.70"/>
                                          </p:val>
                                        </p:tav>
                                        <p:tav tm="100000">
                                          <p:val>
                                            <p:strVal val="#ppt_w"/>
                                          </p:val>
                                        </p:tav>
                                      </p:tavLst>
                                    </p:anim>
                                    <p:anim calcmode="lin" valueType="num">
                                      <p:cBhvr>
                                        <p:cTn id="48" dur="3000" fill="hold"/>
                                        <p:tgtEl>
                                          <p:spTgt spid="5">
                                            <p:txEl>
                                              <p:pRg st="7" end="7"/>
                                            </p:txEl>
                                          </p:spTgt>
                                        </p:tgtEl>
                                        <p:attrNameLst>
                                          <p:attrName>ppt_h</p:attrName>
                                        </p:attrNameLst>
                                      </p:cBhvr>
                                      <p:tavLst>
                                        <p:tav tm="0">
                                          <p:val>
                                            <p:strVal val="#ppt_h"/>
                                          </p:val>
                                        </p:tav>
                                        <p:tav tm="100000">
                                          <p:val>
                                            <p:strVal val="#ppt_h"/>
                                          </p:val>
                                        </p:tav>
                                      </p:tavLst>
                                    </p:anim>
                                    <p:animEffect transition="in" filter="fade">
                                      <p:cBhvr>
                                        <p:cTn id="49" dur="3000"/>
                                        <p:tgtEl>
                                          <p:spTgt spid="5">
                                            <p:txEl>
                                              <p:pRg st="7" end="7"/>
                                            </p:txEl>
                                          </p:spTgt>
                                        </p:tgtEl>
                                      </p:cBhvr>
                                    </p:animEffect>
                                  </p:childTnLst>
                                </p:cTn>
                              </p:par>
                              <p:par>
                                <p:cTn id="50" presetID="55" presetClass="entr" presetSubtype="0" fill="hold" nodeType="withEffect">
                                  <p:stCondLst>
                                    <p:cond delay="0"/>
                                  </p:stCondLst>
                                  <p:childTnLst>
                                    <p:set>
                                      <p:cBhvr>
                                        <p:cTn id="51" dur="1" fill="hold">
                                          <p:stCondLst>
                                            <p:cond delay="0"/>
                                          </p:stCondLst>
                                        </p:cTn>
                                        <p:tgtEl>
                                          <p:spTgt spid="5">
                                            <p:txEl>
                                              <p:pRg st="8" end="8"/>
                                            </p:txEl>
                                          </p:spTgt>
                                        </p:tgtEl>
                                        <p:attrNameLst>
                                          <p:attrName>style.visibility</p:attrName>
                                        </p:attrNameLst>
                                      </p:cBhvr>
                                      <p:to>
                                        <p:strVal val="visible"/>
                                      </p:to>
                                    </p:set>
                                    <p:anim calcmode="lin" valueType="num">
                                      <p:cBhvr>
                                        <p:cTn id="52" dur="3000" fill="hold"/>
                                        <p:tgtEl>
                                          <p:spTgt spid="5">
                                            <p:txEl>
                                              <p:pRg st="8" end="8"/>
                                            </p:txEl>
                                          </p:spTgt>
                                        </p:tgtEl>
                                        <p:attrNameLst>
                                          <p:attrName>ppt_w</p:attrName>
                                        </p:attrNameLst>
                                      </p:cBhvr>
                                      <p:tavLst>
                                        <p:tav tm="0">
                                          <p:val>
                                            <p:strVal val="#ppt_w*0.70"/>
                                          </p:val>
                                        </p:tav>
                                        <p:tav tm="100000">
                                          <p:val>
                                            <p:strVal val="#ppt_w"/>
                                          </p:val>
                                        </p:tav>
                                      </p:tavLst>
                                    </p:anim>
                                    <p:anim calcmode="lin" valueType="num">
                                      <p:cBhvr>
                                        <p:cTn id="53" dur="3000" fill="hold"/>
                                        <p:tgtEl>
                                          <p:spTgt spid="5">
                                            <p:txEl>
                                              <p:pRg st="8" end="8"/>
                                            </p:txEl>
                                          </p:spTgt>
                                        </p:tgtEl>
                                        <p:attrNameLst>
                                          <p:attrName>ppt_h</p:attrName>
                                        </p:attrNameLst>
                                      </p:cBhvr>
                                      <p:tavLst>
                                        <p:tav tm="0">
                                          <p:val>
                                            <p:strVal val="#ppt_h"/>
                                          </p:val>
                                        </p:tav>
                                        <p:tav tm="100000">
                                          <p:val>
                                            <p:strVal val="#ppt_h"/>
                                          </p:val>
                                        </p:tav>
                                      </p:tavLst>
                                    </p:anim>
                                    <p:animEffect transition="in" filter="fade">
                                      <p:cBhvr>
                                        <p:cTn id="54" dur="3000"/>
                                        <p:tgtEl>
                                          <p:spTgt spid="5">
                                            <p:txEl>
                                              <p:pRg st="8" end="8"/>
                                            </p:txEl>
                                          </p:spTgt>
                                        </p:tgtEl>
                                      </p:cBhvr>
                                    </p:animEffect>
                                  </p:childTnLst>
                                </p:cTn>
                              </p:par>
                              <p:par>
                                <p:cTn id="55" presetID="55" presetClass="entr" presetSubtype="0" fill="hold" nodeType="withEffect">
                                  <p:stCondLst>
                                    <p:cond delay="0"/>
                                  </p:stCondLst>
                                  <p:childTnLst>
                                    <p:set>
                                      <p:cBhvr>
                                        <p:cTn id="56" dur="1" fill="hold">
                                          <p:stCondLst>
                                            <p:cond delay="0"/>
                                          </p:stCondLst>
                                        </p:cTn>
                                        <p:tgtEl>
                                          <p:spTgt spid="5">
                                            <p:txEl>
                                              <p:pRg st="9" end="9"/>
                                            </p:txEl>
                                          </p:spTgt>
                                        </p:tgtEl>
                                        <p:attrNameLst>
                                          <p:attrName>style.visibility</p:attrName>
                                        </p:attrNameLst>
                                      </p:cBhvr>
                                      <p:to>
                                        <p:strVal val="visible"/>
                                      </p:to>
                                    </p:set>
                                    <p:anim calcmode="lin" valueType="num">
                                      <p:cBhvr>
                                        <p:cTn id="57" dur="3000" fill="hold"/>
                                        <p:tgtEl>
                                          <p:spTgt spid="5">
                                            <p:txEl>
                                              <p:pRg st="9" end="9"/>
                                            </p:txEl>
                                          </p:spTgt>
                                        </p:tgtEl>
                                        <p:attrNameLst>
                                          <p:attrName>ppt_w</p:attrName>
                                        </p:attrNameLst>
                                      </p:cBhvr>
                                      <p:tavLst>
                                        <p:tav tm="0">
                                          <p:val>
                                            <p:strVal val="#ppt_w*0.70"/>
                                          </p:val>
                                        </p:tav>
                                        <p:tav tm="100000">
                                          <p:val>
                                            <p:strVal val="#ppt_w"/>
                                          </p:val>
                                        </p:tav>
                                      </p:tavLst>
                                    </p:anim>
                                    <p:anim calcmode="lin" valueType="num">
                                      <p:cBhvr>
                                        <p:cTn id="58" dur="3000" fill="hold"/>
                                        <p:tgtEl>
                                          <p:spTgt spid="5">
                                            <p:txEl>
                                              <p:pRg st="9" end="9"/>
                                            </p:txEl>
                                          </p:spTgt>
                                        </p:tgtEl>
                                        <p:attrNameLst>
                                          <p:attrName>ppt_h</p:attrName>
                                        </p:attrNameLst>
                                      </p:cBhvr>
                                      <p:tavLst>
                                        <p:tav tm="0">
                                          <p:val>
                                            <p:strVal val="#ppt_h"/>
                                          </p:val>
                                        </p:tav>
                                        <p:tav tm="100000">
                                          <p:val>
                                            <p:strVal val="#ppt_h"/>
                                          </p:val>
                                        </p:tav>
                                      </p:tavLst>
                                    </p:anim>
                                    <p:animEffect transition="in" filter="fade">
                                      <p:cBhvr>
                                        <p:cTn id="59" dur="3000"/>
                                        <p:tgtEl>
                                          <p:spTgt spid="5">
                                            <p:txEl>
                                              <p:pRg st="9" end="9"/>
                                            </p:txEl>
                                          </p:spTgt>
                                        </p:tgtEl>
                                      </p:cBhvr>
                                    </p:animEffect>
                                  </p:childTnLst>
                                </p:cTn>
                              </p:par>
                              <p:par>
                                <p:cTn id="60" presetID="55" presetClass="entr" presetSubtype="0" fill="hold" nodeType="withEffect">
                                  <p:stCondLst>
                                    <p:cond delay="0"/>
                                  </p:stCondLst>
                                  <p:childTnLst>
                                    <p:set>
                                      <p:cBhvr>
                                        <p:cTn id="61" dur="1" fill="hold">
                                          <p:stCondLst>
                                            <p:cond delay="0"/>
                                          </p:stCondLst>
                                        </p:cTn>
                                        <p:tgtEl>
                                          <p:spTgt spid="5">
                                            <p:txEl>
                                              <p:pRg st="10" end="10"/>
                                            </p:txEl>
                                          </p:spTgt>
                                        </p:tgtEl>
                                        <p:attrNameLst>
                                          <p:attrName>style.visibility</p:attrName>
                                        </p:attrNameLst>
                                      </p:cBhvr>
                                      <p:to>
                                        <p:strVal val="visible"/>
                                      </p:to>
                                    </p:set>
                                    <p:anim calcmode="lin" valueType="num">
                                      <p:cBhvr>
                                        <p:cTn id="62" dur="3000" fill="hold"/>
                                        <p:tgtEl>
                                          <p:spTgt spid="5">
                                            <p:txEl>
                                              <p:pRg st="10" end="10"/>
                                            </p:txEl>
                                          </p:spTgt>
                                        </p:tgtEl>
                                        <p:attrNameLst>
                                          <p:attrName>ppt_w</p:attrName>
                                        </p:attrNameLst>
                                      </p:cBhvr>
                                      <p:tavLst>
                                        <p:tav tm="0">
                                          <p:val>
                                            <p:strVal val="#ppt_w*0.70"/>
                                          </p:val>
                                        </p:tav>
                                        <p:tav tm="100000">
                                          <p:val>
                                            <p:strVal val="#ppt_w"/>
                                          </p:val>
                                        </p:tav>
                                      </p:tavLst>
                                    </p:anim>
                                    <p:anim calcmode="lin" valueType="num">
                                      <p:cBhvr>
                                        <p:cTn id="63" dur="3000" fill="hold"/>
                                        <p:tgtEl>
                                          <p:spTgt spid="5">
                                            <p:txEl>
                                              <p:pRg st="10" end="10"/>
                                            </p:txEl>
                                          </p:spTgt>
                                        </p:tgtEl>
                                        <p:attrNameLst>
                                          <p:attrName>ppt_h</p:attrName>
                                        </p:attrNameLst>
                                      </p:cBhvr>
                                      <p:tavLst>
                                        <p:tav tm="0">
                                          <p:val>
                                            <p:strVal val="#ppt_h"/>
                                          </p:val>
                                        </p:tav>
                                        <p:tav tm="100000">
                                          <p:val>
                                            <p:strVal val="#ppt_h"/>
                                          </p:val>
                                        </p:tav>
                                      </p:tavLst>
                                    </p:anim>
                                    <p:animEffect transition="in" filter="fade">
                                      <p:cBhvr>
                                        <p:cTn id="64" dur="3000"/>
                                        <p:tgtEl>
                                          <p:spTgt spid="5">
                                            <p:txEl>
                                              <p:pRg st="10" end="10"/>
                                            </p:txEl>
                                          </p:spTgt>
                                        </p:tgtEl>
                                      </p:cBhvr>
                                    </p:animEffect>
                                  </p:childTnLst>
                                </p:cTn>
                              </p:par>
                              <p:par>
                                <p:cTn id="65" presetID="55" presetClass="entr" presetSubtype="0" fill="hold" nodeType="withEffect">
                                  <p:stCondLst>
                                    <p:cond delay="0"/>
                                  </p:stCondLst>
                                  <p:childTnLst>
                                    <p:set>
                                      <p:cBhvr>
                                        <p:cTn id="66" dur="1" fill="hold">
                                          <p:stCondLst>
                                            <p:cond delay="0"/>
                                          </p:stCondLst>
                                        </p:cTn>
                                        <p:tgtEl>
                                          <p:spTgt spid="5">
                                            <p:txEl>
                                              <p:pRg st="11" end="11"/>
                                            </p:txEl>
                                          </p:spTgt>
                                        </p:tgtEl>
                                        <p:attrNameLst>
                                          <p:attrName>style.visibility</p:attrName>
                                        </p:attrNameLst>
                                      </p:cBhvr>
                                      <p:to>
                                        <p:strVal val="visible"/>
                                      </p:to>
                                    </p:set>
                                    <p:anim calcmode="lin" valueType="num">
                                      <p:cBhvr>
                                        <p:cTn id="67" dur="3000" fill="hold"/>
                                        <p:tgtEl>
                                          <p:spTgt spid="5">
                                            <p:txEl>
                                              <p:pRg st="11" end="11"/>
                                            </p:txEl>
                                          </p:spTgt>
                                        </p:tgtEl>
                                        <p:attrNameLst>
                                          <p:attrName>ppt_w</p:attrName>
                                        </p:attrNameLst>
                                      </p:cBhvr>
                                      <p:tavLst>
                                        <p:tav tm="0">
                                          <p:val>
                                            <p:strVal val="#ppt_w*0.70"/>
                                          </p:val>
                                        </p:tav>
                                        <p:tav tm="100000">
                                          <p:val>
                                            <p:strVal val="#ppt_w"/>
                                          </p:val>
                                        </p:tav>
                                      </p:tavLst>
                                    </p:anim>
                                    <p:anim calcmode="lin" valueType="num">
                                      <p:cBhvr>
                                        <p:cTn id="68" dur="3000" fill="hold"/>
                                        <p:tgtEl>
                                          <p:spTgt spid="5">
                                            <p:txEl>
                                              <p:pRg st="11" end="11"/>
                                            </p:txEl>
                                          </p:spTgt>
                                        </p:tgtEl>
                                        <p:attrNameLst>
                                          <p:attrName>ppt_h</p:attrName>
                                        </p:attrNameLst>
                                      </p:cBhvr>
                                      <p:tavLst>
                                        <p:tav tm="0">
                                          <p:val>
                                            <p:strVal val="#ppt_h"/>
                                          </p:val>
                                        </p:tav>
                                        <p:tav tm="100000">
                                          <p:val>
                                            <p:strVal val="#ppt_h"/>
                                          </p:val>
                                        </p:tav>
                                      </p:tavLst>
                                    </p:anim>
                                    <p:animEffect transition="in" filter="fade">
                                      <p:cBhvr>
                                        <p:cTn id="69" dur="3000"/>
                                        <p:tgtEl>
                                          <p:spTgt spid="5">
                                            <p:txEl>
                                              <p:pRg st="11" end="11"/>
                                            </p:txEl>
                                          </p:spTgt>
                                        </p:tgtEl>
                                      </p:cBhvr>
                                    </p:animEffect>
                                  </p:childTnLst>
                                </p:cTn>
                              </p:par>
                              <p:par>
                                <p:cTn id="70" presetID="55" presetClass="entr" presetSubtype="0" fill="hold" nodeType="withEffect">
                                  <p:stCondLst>
                                    <p:cond delay="0"/>
                                  </p:stCondLst>
                                  <p:childTnLst>
                                    <p:set>
                                      <p:cBhvr>
                                        <p:cTn id="71" dur="1" fill="hold">
                                          <p:stCondLst>
                                            <p:cond delay="0"/>
                                          </p:stCondLst>
                                        </p:cTn>
                                        <p:tgtEl>
                                          <p:spTgt spid="5">
                                            <p:txEl>
                                              <p:pRg st="13" end="13"/>
                                            </p:txEl>
                                          </p:spTgt>
                                        </p:tgtEl>
                                        <p:attrNameLst>
                                          <p:attrName>style.visibility</p:attrName>
                                        </p:attrNameLst>
                                      </p:cBhvr>
                                      <p:to>
                                        <p:strVal val="visible"/>
                                      </p:to>
                                    </p:set>
                                    <p:anim calcmode="lin" valueType="num">
                                      <p:cBhvr>
                                        <p:cTn id="72" dur="3000" fill="hold"/>
                                        <p:tgtEl>
                                          <p:spTgt spid="5">
                                            <p:txEl>
                                              <p:pRg st="13" end="13"/>
                                            </p:txEl>
                                          </p:spTgt>
                                        </p:tgtEl>
                                        <p:attrNameLst>
                                          <p:attrName>ppt_w</p:attrName>
                                        </p:attrNameLst>
                                      </p:cBhvr>
                                      <p:tavLst>
                                        <p:tav tm="0">
                                          <p:val>
                                            <p:strVal val="#ppt_w*0.70"/>
                                          </p:val>
                                        </p:tav>
                                        <p:tav tm="100000">
                                          <p:val>
                                            <p:strVal val="#ppt_w"/>
                                          </p:val>
                                        </p:tav>
                                      </p:tavLst>
                                    </p:anim>
                                    <p:anim calcmode="lin" valueType="num">
                                      <p:cBhvr>
                                        <p:cTn id="73" dur="3000" fill="hold"/>
                                        <p:tgtEl>
                                          <p:spTgt spid="5">
                                            <p:txEl>
                                              <p:pRg st="13" end="13"/>
                                            </p:txEl>
                                          </p:spTgt>
                                        </p:tgtEl>
                                        <p:attrNameLst>
                                          <p:attrName>ppt_h</p:attrName>
                                        </p:attrNameLst>
                                      </p:cBhvr>
                                      <p:tavLst>
                                        <p:tav tm="0">
                                          <p:val>
                                            <p:strVal val="#ppt_h"/>
                                          </p:val>
                                        </p:tav>
                                        <p:tav tm="100000">
                                          <p:val>
                                            <p:strVal val="#ppt_h"/>
                                          </p:val>
                                        </p:tav>
                                      </p:tavLst>
                                    </p:anim>
                                    <p:animEffect transition="in" filter="fade">
                                      <p:cBhvr>
                                        <p:cTn id="74" dur="3000"/>
                                        <p:tgtEl>
                                          <p:spTgt spid="5">
                                            <p:txEl>
                                              <p:pRg st="13" end="13"/>
                                            </p:txEl>
                                          </p:spTgt>
                                        </p:tgtEl>
                                      </p:cBhvr>
                                    </p:animEffect>
                                  </p:childTnLst>
                                </p:cTn>
                              </p:par>
                              <p:par>
                                <p:cTn id="75" presetID="55" presetClass="entr" presetSubtype="0" fill="hold" nodeType="withEffect">
                                  <p:stCondLst>
                                    <p:cond delay="0"/>
                                  </p:stCondLst>
                                  <p:childTnLst>
                                    <p:set>
                                      <p:cBhvr>
                                        <p:cTn id="76" dur="1" fill="hold">
                                          <p:stCondLst>
                                            <p:cond delay="0"/>
                                          </p:stCondLst>
                                        </p:cTn>
                                        <p:tgtEl>
                                          <p:spTgt spid="7"/>
                                        </p:tgtEl>
                                        <p:attrNameLst>
                                          <p:attrName>style.visibility</p:attrName>
                                        </p:attrNameLst>
                                      </p:cBhvr>
                                      <p:to>
                                        <p:strVal val="visible"/>
                                      </p:to>
                                    </p:set>
                                    <p:anim calcmode="lin" valueType="num">
                                      <p:cBhvr>
                                        <p:cTn id="77" dur="2000" fill="hold"/>
                                        <p:tgtEl>
                                          <p:spTgt spid="7"/>
                                        </p:tgtEl>
                                        <p:attrNameLst>
                                          <p:attrName>ppt_w</p:attrName>
                                        </p:attrNameLst>
                                      </p:cBhvr>
                                      <p:tavLst>
                                        <p:tav tm="0">
                                          <p:val>
                                            <p:strVal val="#ppt_w*0.70"/>
                                          </p:val>
                                        </p:tav>
                                        <p:tav tm="100000">
                                          <p:val>
                                            <p:strVal val="#ppt_w"/>
                                          </p:val>
                                        </p:tav>
                                      </p:tavLst>
                                    </p:anim>
                                    <p:anim calcmode="lin" valueType="num">
                                      <p:cBhvr>
                                        <p:cTn id="78" dur="2000" fill="hold"/>
                                        <p:tgtEl>
                                          <p:spTgt spid="7"/>
                                        </p:tgtEl>
                                        <p:attrNameLst>
                                          <p:attrName>ppt_h</p:attrName>
                                        </p:attrNameLst>
                                      </p:cBhvr>
                                      <p:tavLst>
                                        <p:tav tm="0">
                                          <p:val>
                                            <p:strVal val="#ppt_h"/>
                                          </p:val>
                                        </p:tav>
                                        <p:tav tm="100000">
                                          <p:val>
                                            <p:strVal val="#ppt_h"/>
                                          </p:val>
                                        </p:tav>
                                      </p:tavLst>
                                    </p:anim>
                                    <p:animEffect transition="in" filter="fade">
                                      <p:cBhvr>
                                        <p:cTn id="7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539552" y="332656"/>
            <a:ext cx="8229600" cy="1143000"/>
          </a:xfrm>
        </p:spPr>
        <p:txBody>
          <a:bodyPr/>
          <a:lstStyle/>
          <a:p>
            <a:r>
              <a:rPr lang="en-US" b="1" dirty="0" err="1"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Brüder</a:t>
            </a:r>
            <a:r>
              <a:rPr lang="en-US"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 Grimm</a:t>
            </a:r>
            <a:endParaRPr lang="ru-RU"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1026" name="Picture 2" descr="M:\Экзамен\15_0.jpg"/>
          <p:cNvPicPr>
            <a:picLocks noChangeAspect="1" noChangeArrowheads="1"/>
          </p:cNvPicPr>
          <p:nvPr/>
        </p:nvPicPr>
        <p:blipFill>
          <a:blip r:embed="rId2" cstate="print"/>
          <a:stretch>
            <a:fillRect/>
          </a:stretch>
        </p:blipFill>
        <p:spPr bwMode="auto">
          <a:xfrm>
            <a:off x="395536" y="260648"/>
            <a:ext cx="1277888" cy="1277888"/>
          </a:xfrm>
          <a:prstGeom prst="rect">
            <a:avLst/>
          </a:prstGeom>
          <a:noFill/>
        </p:spPr>
      </p:pic>
      <p:pic>
        <p:nvPicPr>
          <p:cNvPr id="7" name="Рисунок 6" descr="74917.jpg"/>
          <p:cNvPicPr>
            <a:picLocks noChangeAspect="1"/>
          </p:cNvPicPr>
          <p:nvPr/>
        </p:nvPicPr>
        <p:blipFill>
          <a:blip r:embed="rId3" cstate="print"/>
          <a:stretch>
            <a:fillRect/>
          </a:stretch>
        </p:blipFill>
        <p:spPr>
          <a:xfrm rot="387343">
            <a:off x="1188311" y="4107654"/>
            <a:ext cx="3304399" cy="2263514"/>
          </a:xfrm>
          <a:prstGeom prst="rect">
            <a:avLst/>
          </a:prstGeom>
        </p:spPr>
      </p:pic>
      <p:pic>
        <p:nvPicPr>
          <p:cNvPr id="5" name="Рисунок 4" descr="74917.jpg"/>
          <p:cNvPicPr>
            <a:picLocks noChangeAspect="1"/>
          </p:cNvPicPr>
          <p:nvPr/>
        </p:nvPicPr>
        <p:blipFill>
          <a:blip r:embed="rId4" cstate="print"/>
          <a:stretch>
            <a:fillRect/>
          </a:stretch>
        </p:blipFill>
        <p:spPr>
          <a:xfrm rot="20484545">
            <a:off x="467721" y="1954268"/>
            <a:ext cx="4115481" cy="2263514"/>
          </a:xfrm>
          <a:prstGeom prst="rect">
            <a:avLst/>
          </a:prstGeom>
        </p:spPr>
      </p:pic>
      <p:pic>
        <p:nvPicPr>
          <p:cNvPr id="4" name="Рисунок 3" descr="74917.jpg"/>
          <p:cNvPicPr>
            <a:picLocks noChangeAspect="1"/>
          </p:cNvPicPr>
          <p:nvPr/>
        </p:nvPicPr>
        <p:blipFill>
          <a:blip r:embed="rId5" cstate="print"/>
          <a:stretch>
            <a:fillRect/>
          </a:stretch>
        </p:blipFill>
        <p:spPr>
          <a:xfrm>
            <a:off x="4714876" y="1357298"/>
            <a:ext cx="3512368" cy="5215867"/>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childTnLst>
                          </p:cTn>
                        </p:par>
                        <p:par>
                          <p:cTn id="10" fill="hold">
                            <p:stCondLst>
                              <p:cond delay="3000"/>
                            </p:stCondLst>
                            <p:childTnLst>
                              <p:par>
                                <p:cTn id="11" presetID="55"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2000" fill="hold"/>
                                        <p:tgtEl>
                                          <p:spTgt spid="5"/>
                                        </p:tgtEl>
                                        <p:attrNameLst>
                                          <p:attrName>ppt_w</p:attrName>
                                        </p:attrNameLst>
                                      </p:cBhvr>
                                      <p:tavLst>
                                        <p:tav tm="0">
                                          <p:val>
                                            <p:strVal val="#ppt_w*0.70"/>
                                          </p:val>
                                        </p:tav>
                                        <p:tav tm="100000">
                                          <p:val>
                                            <p:strVal val="#ppt_w"/>
                                          </p:val>
                                        </p:tav>
                                      </p:tavLst>
                                    </p:anim>
                                    <p:anim calcmode="lin" valueType="num">
                                      <p:cBhvr>
                                        <p:cTn id="14" dur="2000" fill="hold"/>
                                        <p:tgtEl>
                                          <p:spTgt spid="5"/>
                                        </p:tgtEl>
                                        <p:attrNameLst>
                                          <p:attrName>ppt_h</p:attrName>
                                        </p:attrNameLst>
                                      </p:cBhvr>
                                      <p:tavLst>
                                        <p:tav tm="0">
                                          <p:val>
                                            <p:strVal val="#ppt_h"/>
                                          </p:val>
                                        </p:tav>
                                        <p:tav tm="100000">
                                          <p:val>
                                            <p:strVal val="#ppt_h"/>
                                          </p:val>
                                        </p:tav>
                                      </p:tavLst>
                                    </p:anim>
                                    <p:animEffect transition="in" filter="fade">
                                      <p:cBhvr>
                                        <p:cTn id="15" dur="2000"/>
                                        <p:tgtEl>
                                          <p:spTgt spid="5"/>
                                        </p:tgtEl>
                                      </p:cBhvr>
                                    </p:animEffect>
                                  </p:childTnLst>
                                </p:cTn>
                              </p:par>
                            </p:childTnLst>
                          </p:cTn>
                        </p:par>
                        <p:par>
                          <p:cTn id="16" fill="hold">
                            <p:stCondLst>
                              <p:cond delay="5000"/>
                            </p:stCondLst>
                            <p:childTnLst>
                              <p:par>
                                <p:cTn id="17" presetID="55"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2000" fill="hold"/>
                                        <p:tgtEl>
                                          <p:spTgt spid="4"/>
                                        </p:tgtEl>
                                        <p:attrNameLst>
                                          <p:attrName>ppt_w</p:attrName>
                                        </p:attrNameLst>
                                      </p:cBhvr>
                                      <p:tavLst>
                                        <p:tav tm="0">
                                          <p:val>
                                            <p:strVal val="#ppt_w*0.70"/>
                                          </p:val>
                                        </p:tav>
                                        <p:tav tm="100000">
                                          <p:val>
                                            <p:strVal val="#ppt_w"/>
                                          </p:val>
                                        </p:tav>
                                      </p:tavLst>
                                    </p:anim>
                                    <p:anim calcmode="lin" valueType="num">
                                      <p:cBhvr>
                                        <p:cTn id="20" dur="2000" fill="hold"/>
                                        <p:tgtEl>
                                          <p:spTgt spid="4"/>
                                        </p:tgtEl>
                                        <p:attrNameLst>
                                          <p:attrName>ppt_h</p:attrName>
                                        </p:attrNameLst>
                                      </p:cBhvr>
                                      <p:tavLst>
                                        <p:tav tm="0">
                                          <p:val>
                                            <p:strVal val="#ppt_h"/>
                                          </p:val>
                                        </p:tav>
                                        <p:tav tm="100000">
                                          <p:val>
                                            <p:strVal val="#ppt_h"/>
                                          </p:val>
                                        </p:tav>
                                      </p:tavLst>
                                    </p:anim>
                                    <p:animEffect transition="in" filter="fade">
                                      <p:cBhvr>
                                        <p:cTn id="21" dur="2000"/>
                                        <p:tgtEl>
                                          <p:spTgt spid="4"/>
                                        </p:tgtEl>
                                      </p:cBhvr>
                                    </p:animEffect>
                                  </p:childTnLst>
                                </p:cTn>
                              </p:par>
                            </p:childTnLst>
                          </p:cTn>
                        </p:par>
                        <p:par>
                          <p:cTn id="22" fill="hold">
                            <p:stCondLst>
                              <p:cond delay="7000"/>
                            </p:stCondLst>
                            <p:childTnLst>
                              <p:par>
                                <p:cTn id="23" presetID="55"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2000" fill="hold"/>
                                        <p:tgtEl>
                                          <p:spTgt spid="7"/>
                                        </p:tgtEl>
                                        <p:attrNameLst>
                                          <p:attrName>ppt_w</p:attrName>
                                        </p:attrNameLst>
                                      </p:cBhvr>
                                      <p:tavLst>
                                        <p:tav tm="0">
                                          <p:val>
                                            <p:strVal val="#ppt_w*0.70"/>
                                          </p:val>
                                        </p:tav>
                                        <p:tav tm="100000">
                                          <p:val>
                                            <p:strVal val="#ppt_w"/>
                                          </p:val>
                                        </p:tav>
                                      </p:tavLst>
                                    </p:anim>
                                    <p:anim calcmode="lin" valueType="num">
                                      <p:cBhvr>
                                        <p:cTn id="26" dur="2000" fill="hold"/>
                                        <p:tgtEl>
                                          <p:spTgt spid="7"/>
                                        </p:tgtEl>
                                        <p:attrNameLst>
                                          <p:attrName>ppt_h</p:attrName>
                                        </p:attrNameLst>
                                      </p:cBhvr>
                                      <p:tavLst>
                                        <p:tav tm="0">
                                          <p:val>
                                            <p:strVal val="#ppt_h"/>
                                          </p:val>
                                        </p:tav>
                                        <p:tav tm="100000">
                                          <p:val>
                                            <p:strVal val="#ppt_h"/>
                                          </p:val>
                                        </p:tav>
                                      </p:tavLst>
                                    </p:anim>
                                    <p:animEffect transition="in" filter="fade">
                                      <p:cBhvr>
                                        <p:cTn id="2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539552" y="332656"/>
            <a:ext cx="8229600" cy="1143000"/>
          </a:xfrm>
        </p:spPr>
        <p:txBody>
          <a:bodyPr/>
          <a:lstStyle/>
          <a:p>
            <a:r>
              <a:rPr lang="en-US" b="1" dirty="0" err="1"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Brüder</a:t>
            </a:r>
            <a:r>
              <a:rPr lang="en-US"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 Grimm</a:t>
            </a:r>
            <a:endParaRPr lang="ru-RU"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1026" name="Picture 2" descr="M:\Экзамен\15_0.jpg"/>
          <p:cNvPicPr>
            <a:picLocks noChangeAspect="1" noChangeArrowheads="1"/>
          </p:cNvPicPr>
          <p:nvPr/>
        </p:nvPicPr>
        <p:blipFill>
          <a:blip r:embed="rId2" cstate="print"/>
          <a:stretch>
            <a:fillRect/>
          </a:stretch>
        </p:blipFill>
        <p:spPr bwMode="auto">
          <a:xfrm>
            <a:off x="395536" y="260648"/>
            <a:ext cx="1277888" cy="1277888"/>
          </a:xfrm>
          <a:prstGeom prst="rect">
            <a:avLst/>
          </a:prstGeom>
          <a:noFill/>
        </p:spPr>
      </p:pic>
      <p:pic>
        <p:nvPicPr>
          <p:cNvPr id="4" name="Рисунок 3" descr="74917.jpg"/>
          <p:cNvPicPr>
            <a:picLocks noChangeAspect="1"/>
          </p:cNvPicPr>
          <p:nvPr/>
        </p:nvPicPr>
        <p:blipFill>
          <a:blip r:embed="rId3" cstate="print"/>
          <a:stretch>
            <a:fillRect/>
          </a:stretch>
        </p:blipFill>
        <p:spPr>
          <a:xfrm>
            <a:off x="1714480" y="2285992"/>
            <a:ext cx="5766098" cy="4252497"/>
          </a:xfrm>
          <a:prstGeom prst="rect">
            <a:avLst/>
          </a:prstGeom>
        </p:spPr>
      </p:pic>
      <p:sp>
        <p:nvSpPr>
          <p:cNvPr id="5" name="Прямоугольник 4"/>
          <p:cNvSpPr/>
          <p:nvPr/>
        </p:nvSpPr>
        <p:spPr>
          <a:xfrm>
            <a:off x="1214414" y="1428736"/>
            <a:ext cx="6929486" cy="400110"/>
          </a:xfrm>
          <a:prstGeom prst="rect">
            <a:avLst/>
          </a:prstGeom>
        </p:spPr>
        <p:txBody>
          <a:bodyPr wrap="square">
            <a:spAutoFit/>
          </a:bodyPr>
          <a:lstStyle/>
          <a:p>
            <a:pPr algn="ctr"/>
            <a:r>
              <a:rPr lang="de-DE" sz="2000" dirty="0" smtClean="0">
                <a:latin typeface="Times New Roman" pitchFamily="18" charset="0"/>
                <a:cs typeface="Times New Roman" pitchFamily="18" charset="0"/>
              </a:rPr>
              <a:t>Wilhelm Grimm starb am16.Dezember 1859 </a:t>
            </a:r>
            <a:endParaRPr lang="ru-RU" sz="2000" dirty="0">
              <a:latin typeface="Times New Roman" pitchFamily="18" charset="0"/>
              <a:cs typeface="Times New Roman" pitchFamily="18" charset="0"/>
            </a:endParaRPr>
          </a:p>
        </p:txBody>
      </p:sp>
      <p:sp>
        <p:nvSpPr>
          <p:cNvPr id="7" name="Прямоугольник 6"/>
          <p:cNvSpPr/>
          <p:nvPr/>
        </p:nvSpPr>
        <p:spPr>
          <a:xfrm>
            <a:off x="785786" y="1857364"/>
            <a:ext cx="7715304" cy="400110"/>
          </a:xfrm>
          <a:prstGeom prst="rect">
            <a:avLst/>
          </a:prstGeom>
        </p:spPr>
        <p:txBody>
          <a:bodyPr wrap="square">
            <a:spAutoFit/>
          </a:bodyPr>
          <a:lstStyle/>
          <a:p>
            <a:pPr algn="ctr"/>
            <a:r>
              <a:rPr lang="de-DE" sz="2000" dirty="0" smtClean="0">
                <a:latin typeface="Times New Roman" pitchFamily="18" charset="0"/>
                <a:cs typeface="Times New Roman" pitchFamily="18" charset="0"/>
              </a:rPr>
              <a:t>Jacob Grimm starb am 20.September 1863 </a:t>
            </a:r>
            <a:endParaRPr lang="ru-RU" sz="2000" dirty="0">
              <a:latin typeface="Times New Roman" pitchFamily="18" charset="0"/>
              <a:cs typeface="Times New Roman" pitchFamily="18"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childTnLst>
                          </p:cTn>
                        </p:par>
                        <p:par>
                          <p:cTn id="10" fill="hold">
                            <p:stCondLst>
                              <p:cond delay="3000"/>
                            </p:stCondLst>
                            <p:childTnLst>
                              <p:par>
                                <p:cTn id="11" presetID="55"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2000" fill="hold"/>
                                        <p:tgtEl>
                                          <p:spTgt spid="4"/>
                                        </p:tgtEl>
                                        <p:attrNameLst>
                                          <p:attrName>ppt_w</p:attrName>
                                        </p:attrNameLst>
                                      </p:cBhvr>
                                      <p:tavLst>
                                        <p:tav tm="0">
                                          <p:val>
                                            <p:strVal val="#ppt_w*0.70"/>
                                          </p:val>
                                        </p:tav>
                                        <p:tav tm="100000">
                                          <p:val>
                                            <p:strVal val="#ppt_w"/>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animEffect transition="in" filter="fade">
                                      <p:cBhvr>
                                        <p:cTn id="15" dur="2000"/>
                                        <p:tgtEl>
                                          <p:spTgt spid="4"/>
                                        </p:tgtEl>
                                      </p:cBhvr>
                                    </p:animEffect>
                                  </p:childTnLst>
                                </p:cTn>
                              </p:par>
                            </p:childTnLst>
                          </p:cTn>
                        </p:par>
                        <p:par>
                          <p:cTn id="16" fill="hold">
                            <p:stCondLst>
                              <p:cond delay="5000"/>
                            </p:stCondLst>
                            <p:childTnLst>
                              <p:par>
                                <p:cTn id="17" presetID="55"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3000" fill="hold"/>
                                        <p:tgtEl>
                                          <p:spTgt spid="5"/>
                                        </p:tgtEl>
                                        <p:attrNameLst>
                                          <p:attrName>ppt_w</p:attrName>
                                        </p:attrNameLst>
                                      </p:cBhvr>
                                      <p:tavLst>
                                        <p:tav tm="0">
                                          <p:val>
                                            <p:strVal val="#ppt_w*0.70"/>
                                          </p:val>
                                        </p:tav>
                                        <p:tav tm="100000">
                                          <p:val>
                                            <p:strVal val="#ppt_w"/>
                                          </p:val>
                                        </p:tav>
                                      </p:tavLst>
                                    </p:anim>
                                    <p:anim calcmode="lin" valueType="num">
                                      <p:cBhvr>
                                        <p:cTn id="20" dur="3000" fill="hold"/>
                                        <p:tgtEl>
                                          <p:spTgt spid="5"/>
                                        </p:tgtEl>
                                        <p:attrNameLst>
                                          <p:attrName>ppt_h</p:attrName>
                                        </p:attrNameLst>
                                      </p:cBhvr>
                                      <p:tavLst>
                                        <p:tav tm="0">
                                          <p:val>
                                            <p:strVal val="#ppt_h"/>
                                          </p:val>
                                        </p:tav>
                                        <p:tav tm="100000">
                                          <p:val>
                                            <p:strVal val="#ppt_h"/>
                                          </p:val>
                                        </p:tav>
                                      </p:tavLst>
                                    </p:anim>
                                    <p:animEffect transition="in" filter="fade">
                                      <p:cBhvr>
                                        <p:cTn id="21" dur="3000"/>
                                        <p:tgtEl>
                                          <p:spTgt spid="5"/>
                                        </p:tgtEl>
                                      </p:cBhvr>
                                    </p:animEffect>
                                  </p:childTnLst>
                                </p:cTn>
                              </p:par>
                            </p:childTnLst>
                          </p:cTn>
                        </p:par>
                        <p:par>
                          <p:cTn id="22" fill="hold">
                            <p:stCondLst>
                              <p:cond delay="8000"/>
                            </p:stCondLst>
                            <p:childTnLst>
                              <p:par>
                                <p:cTn id="23" presetID="55"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3000" fill="hold"/>
                                        <p:tgtEl>
                                          <p:spTgt spid="7"/>
                                        </p:tgtEl>
                                        <p:attrNameLst>
                                          <p:attrName>ppt_w</p:attrName>
                                        </p:attrNameLst>
                                      </p:cBhvr>
                                      <p:tavLst>
                                        <p:tav tm="0">
                                          <p:val>
                                            <p:strVal val="#ppt_w*0.70"/>
                                          </p:val>
                                        </p:tav>
                                        <p:tav tm="100000">
                                          <p:val>
                                            <p:strVal val="#ppt_w"/>
                                          </p:val>
                                        </p:tav>
                                      </p:tavLst>
                                    </p:anim>
                                    <p:anim calcmode="lin" valueType="num">
                                      <p:cBhvr>
                                        <p:cTn id="26" dur="3000" fill="hold"/>
                                        <p:tgtEl>
                                          <p:spTgt spid="7"/>
                                        </p:tgtEl>
                                        <p:attrNameLst>
                                          <p:attrName>ppt_h</p:attrName>
                                        </p:attrNameLst>
                                      </p:cBhvr>
                                      <p:tavLst>
                                        <p:tav tm="0">
                                          <p:val>
                                            <p:strVal val="#ppt_h"/>
                                          </p:val>
                                        </p:tav>
                                        <p:tav tm="100000">
                                          <p:val>
                                            <p:strVal val="#ppt_h"/>
                                          </p:val>
                                        </p:tav>
                                      </p:tavLst>
                                    </p:anim>
                                    <p:animEffect transition="in" filter="fade">
                                      <p:cBhvr>
                                        <p:cTn id="27"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7"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539552" y="332656"/>
            <a:ext cx="8229600" cy="1143000"/>
          </a:xfrm>
        </p:spPr>
        <p:txBody>
          <a:bodyPr/>
          <a:lstStyle/>
          <a:p>
            <a:r>
              <a:rPr lang="en-US" b="1" dirty="0" err="1"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Brüder</a:t>
            </a:r>
            <a:r>
              <a:rPr lang="en-US"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 Grimm</a:t>
            </a:r>
            <a:endParaRPr lang="ru-RU"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1026" name="Picture 2" descr="M:\Экзамен\15_0.jpg"/>
          <p:cNvPicPr>
            <a:picLocks noChangeAspect="1" noChangeArrowheads="1"/>
          </p:cNvPicPr>
          <p:nvPr/>
        </p:nvPicPr>
        <p:blipFill>
          <a:blip r:embed="rId2" cstate="print"/>
          <a:stretch>
            <a:fillRect/>
          </a:stretch>
        </p:blipFill>
        <p:spPr bwMode="auto">
          <a:xfrm>
            <a:off x="395536" y="260648"/>
            <a:ext cx="1277888" cy="1277888"/>
          </a:xfrm>
          <a:prstGeom prst="rect">
            <a:avLst/>
          </a:prstGeom>
          <a:noFill/>
        </p:spPr>
      </p:pic>
      <p:pic>
        <p:nvPicPr>
          <p:cNvPr id="4" name="Рисунок 3" descr="74917.jpg"/>
          <p:cNvPicPr>
            <a:picLocks noChangeAspect="1"/>
          </p:cNvPicPr>
          <p:nvPr/>
        </p:nvPicPr>
        <p:blipFill>
          <a:blip r:embed="rId3" cstate="print"/>
          <a:stretch>
            <a:fillRect/>
          </a:stretch>
        </p:blipFill>
        <p:spPr>
          <a:xfrm>
            <a:off x="714348" y="1928802"/>
            <a:ext cx="3471426" cy="4252497"/>
          </a:xfrm>
          <a:prstGeom prst="rect">
            <a:avLst/>
          </a:prstGeom>
        </p:spPr>
      </p:pic>
      <p:sp>
        <p:nvSpPr>
          <p:cNvPr id="5" name="Прямоугольник 4"/>
          <p:cNvSpPr/>
          <p:nvPr/>
        </p:nvSpPr>
        <p:spPr>
          <a:xfrm>
            <a:off x="4211960" y="4653136"/>
            <a:ext cx="4572032" cy="1200329"/>
          </a:xfrm>
          <a:prstGeom prst="rect">
            <a:avLst/>
          </a:prstGeom>
        </p:spPr>
        <p:txBody>
          <a:bodyPr wrap="square">
            <a:spAutoFit/>
          </a:bodyPr>
          <a:lstStyle/>
          <a:p>
            <a:pPr algn="ctr"/>
            <a:r>
              <a:rPr lang="de-DE" sz="2400" dirty="0" smtClean="0">
                <a:latin typeface="Times New Roman" pitchFamily="18" charset="0"/>
                <a:cs typeface="Times New Roman" pitchFamily="18" charset="0"/>
              </a:rPr>
              <a:t>„Begründer </a:t>
            </a:r>
            <a:r>
              <a:rPr lang="ru-RU"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des </a:t>
            </a:r>
            <a:r>
              <a:rPr lang="de-DE" sz="2400" dirty="0" smtClean="0">
                <a:latin typeface="Times New Roman" pitchFamily="18" charset="0"/>
                <a:cs typeface="Times New Roman" pitchFamily="18" charset="0"/>
              </a:rPr>
              <a:t>neuen Zweigs </a:t>
            </a:r>
            <a:r>
              <a:rPr lang="ru-RU" sz="2400" dirty="0" smtClean="0">
                <a:latin typeface="Times New Roman" pitchFamily="18" charset="0"/>
                <a:cs typeface="Times New Roman" pitchFamily="18" charset="0"/>
              </a:rPr>
              <a:t>         </a:t>
            </a:r>
            <a:r>
              <a:rPr lang="de-DE" sz="2400" dirty="0" smtClean="0">
                <a:latin typeface="Times New Roman" pitchFamily="18" charset="0"/>
                <a:cs typeface="Times New Roman" pitchFamily="18" charset="0"/>
              </a:rPr>
              <a:t> der Folkloreerforschung – </a:t>
            </a:r>
            <a:r>
              <a:rPr lang="ru-RU" sz="2400" dirty="0" smtClean="0">
                <a:latin typeface="Times New Roman" pitchFamily="18" charset="0"/>
                <a:cs typeface="Times New Roman" pitchFamily="18" charset="0"/>
              </a:rPr>
              <a:t>       </a:t>
            </a:r>
          </a:p>
          <a:p>
            <a:pPr algn="ctr"/>
            <a:r>
              <a:rPr lang="ru-RU" sz="2400" dirty="0" smtClean="0">
                <a:latin typeface="Times New Roman" pitchFamily="18" charset="0"/>
                <a:cs typeface="Times New Roman" pitchFamily="18" charset="0"/>
              </a:rPr>
              <a:t>   -</a:t>
            </a:r>
            <a:r>
              <a:rPr lang="de-DE" sz="2400" dirty="0" smtClean="0">
                <a:latin typeface="Times New Roman" pitchFamily="18" charset="0"/>
                <a:cs typeface="Times New Roman" pitchFamily="18" charset="0"/>
              </a:rPr>
              <a:t>der Märchenkunde“  </a:t>
            </a:r>
            <a:endParaRPr lang="ru-RU" sz="2400" dirty="0">
              <a:latin typeface="Times New Roman" pitchFamily="18" charset="0"/>
              <a:cs typeface="Times New Roman" pitchFamily="18" charset="0"/>
            </a:endParaRPr>
          </a:p>
        </p:txBody>
      </p:sp>
      <p:sp>
        <p:nvSpPr>
          <p:cNvPr id="8" name="Прямоугольник 7"/>
          <p:cNvSpPr/>
          <p:nvPr/>
        </p:nvSpPr>
        <p:spPr>
          <a:xfrm>
            <a:off x="4067944" y="1772816"/>
            <a:ext cx="4572032" cy="2308324"/>
          </a:xfrm>
          <a:prstGeom prst="rect">
            <a:avLst/>
          </a:prstGeom>
        </p:spPr>
        <p:txBody>
          <a:bodyPr wrap="square">
            <a:spAutoFit/>
          </a:bodyPr>
          <a:lstStyle/>
          <a:p>
            <a:pPr algn="ctr"/>
            <a:r>
              <a:rPr lang="de-DE" sz="2400" dirty="0" smtClean="0">
                <a:latin typeface="Times New Roman" pitchFamily="18" charset="0"/>
                <a:cs typeface="Times New Roman" pitchFamily="18" charset="0"/>
              </a:rPr>
              <a:t>„Schöpfer </a:t>
            </a:r>
            <a:endParaRPr lang="ru-RU" sz="2400" dirty="0" smtClean="0">
              <a:latin typeface="Times New Roman" pitchFamily="18" charset="0"/>
              <a:cs typeface="Times New Roman" pitchFamily="18" charset="0"/>
            </a:endParaRPr>
          </a:p>
          <a:p>
            <a:pPr algn="ctr"/>
            <a:r>
              <a:rPr lang="de-DE" sz="2400" dirty="0" smtClean="0">
                <a:latin typeface="Times New Roman" pitchFamily="18" charset="0"/>
                <a:cs typeface="Times New Roman" pitchFamily="18" charset="0"/>
              </a:rPr>
              <a:t>der mythologischen Schule </a:t>
            </a:r>
            <a:endParaRPr lang="ru-RU" sz="2400" dirty="0" smtClean="0">
              <a:latin typeface="Times New Roman" pitchFamily="18" charset="0"/>
              <a:cs typeface="Times New Roman" pitchFamily="18" charset="0"/>
            </a:endParaRPr>
          </a:p>
          <a:p>
            <a:pPr algn="ctr"/>
            <a:r>
              <a:rPr lang="de-DE" sz="2400" dirty="0" smtClean="0">
                <a:latin typeface="Times New Roman" pitchFamily="18" charset="0"/>
                <a:cs typeface="Times New Roman" pitchFamily="18" charset="0"/>
              </a:rPr>
              <a:t>der westdeutschen Akademiewissenschaft </a:t>
            </a:r>
            <a:endParaRPr lang="ru-RU" sz="2400" dirty="0" smtClean="0">
              <a:latin typeface="Times New Roman" pitchFamily="18" charset="0"/>
              <a:cs typeface="Times New Roman" pitchFamily="18" charset="0"/>
            </a:endParaRPr>
          </a:p>
          <a:p>
            <a:pPr algn="ctr"/>
            <a:r>
              <a:rPr lang="de-DE" sz="2400" dirty="0" smtClean="0">
                <a:latin typeface="Times New Roman" pitchFamily="18" charset="0"/>
                <a:cs typeface="Times New Roman" pitchFamily="18" charset="0"/>
              </a:rPr>
              <a:t>und Literatur“. </a:t>
            </a:r>
            <a:endParaRPr lang="ru-RU" sz="2400" dirty="0" smtClean="0">
              <a:latin typeface="Times New Roman" pitchFamily="18" charset="0"/>
              <a:cs typeface="Times New Roman" pitchFamily="18" charset="0"/>
            </a:endParaRPr>
          </a:p>
          <a:p>
            <a:pPr algn="ctr"/>
            <a:r>
              <a:rPr lang="de-DE" sz="2400" dirty="0" smtClean="0">
                <a:latin typeface="Times New Roman" pitchFamily="18" charset="0"/>
                <a:cs typeface="Times New Roman" pitchFamily="18" charset="0"/>
              </a:rPr>
              <a:t>  </a:t>
            </a:r>
            <a:endParaRPr lang="ru-RU" sz="2400" dirty="0">
              <a:latin typeface="Times New Roman" pitchFamily="18" charset="0"/>
              <a:cs typeface="Times New Roman" pitchFamily="18"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childTnLst>
                          </p:cTn>
                        </p:par>
                        <p:par>
                          <p:cTn id="10" fill="hold">
                            <p:stCondLst>
                              <p:cond delay="3000"/>
                            </p:stCondLst>
                            <p:childTnLst>
                              <p:par>
                                <p:cTn id="11" presetID="55"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2000" fill="hold"/>
                                        <p:tgtEl>
                                          <p:spTgt spid="4"/>
                                        </p:tgtEl>
                                        <p:attrNameLst>
                                          <p:attrName>ppt_w</p:attrName>
                                        </p:attrNameLst>
                                      </p:cBhvr>
                                      <p:tavLst>
                                        <p:tav tm="0">
                                          <p:val>
                                            <p:strVal val="#ppt_w*0.70"/>
                                          </p:val>
                                        </p:tav>
                                        <p:tav tm="100000">
                                          <p:val>
                                            <p:strVal val="#ppt_w"/>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animEffect transition="in" filter="fade">
                                      <p:cBhvr>
                                        <p:cTn id="15" dur="2000"/>
                                        <p:tgtEl>
                                          <p:spTgt spid="4"/>
                                        </p:tgtEl>
                                      </p:cBhvr>
                                    </p:animEffect>
                                  </p:childTnLst>
                                </p:cTn>
                              </p:par>
                            </p:childTnLst>
                          </p:cTn>
                        </p:par>
                        <p:par>
                          <p:cTn id="16" fill="hold">
                            <p:stCondLst>
                              <p:cond delay="5000"/>
                            </p:stCondLst>
                            <p:childTnLst>
                              <p:par>
                                <p:cTn id="17" presetID="55"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3000" fill="hold"/>
                                        <p:tgtEl>
                                          <p:spTgt spid="8"/>
                                        </p:tgtEl>
                                        <p:attrNameLst>
                                          <p:attrName>ppt_w</p:attrName>
                                        </p:attrNameLst>
                                      </p:cBhvr>
                                      <p:tavLst>
                                        <p:tav tm="0">
                                          <p:val>
                                            <p:strVal val="#ppt_w*0.70"/>
                                          </p:val>
                                        </p:tav>
                                        <p:tav tm="100000">
                                          <p:val>
                                            <p:strVal val="#ppt_w"/>
                                          </p:val>
                                        </p:tav>
                                      </p:tavLst>
                                    </p:anim>
                                    <p:anim calcmode="lin" valueType="num">
                                      <p:cBhvr>
                                        <p:cTn id="20" dur="3000" fill="hold"/>
                                        <p:tgtEl>
                                          <p:spTgt spid="8"/>
                                        </p:tgtEl>
                                        <p:attrNameLst>
                                          <p:attrName>ppt_h</p:attrName>
                                        </p:attrNameLst>
                                      </p:cBhvr>
                                      <p:tavLst>
                                        <p:tav tm="0">
                                          <p:val>
                                            <p:strVal val="#ppt_h"/>
                                          </p:val>
                                        </p:tav>
                                        <p:tav tm="100000">
                                          <p:val>
                                            <p:strVal val="#ppt_h"/>
                                          </p:val>
                                        </p:tav>
                                      </p:tavLst>
                                    </p:anim>
                                    <p:animEffect transition="in" filter="fade">
                                      <p:cBhvr>
                                        <p:cTn id="21" dur="3000"/>
                                        <p:tgtEl>
                                          <p:spTgt spid="8"/>
                                        </p:tgtEl>
                                      </p:cBhvr>
                                    </p:animEffect>
                                  </p:childTnLst>
                                </p:cTn>
                              </p:par>
                            </p:childTnLst>
                          </p:cTn>
                        </p:par>
                        <p:par>
                          <p:cTn id="22" fill="hold">
                            <p:stCondLst>
                              <p:cond delay="8000"/>
                            </p:stCondLst>
                            <p:childTnLst>
                              <p:par>
                                <p:cTn id="23" presetID="55"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3000" fill="hold"/>
                                        <p:tgtEl>
                                          <p:spTgt spid="5"/>
                                        </p:tgtEl>
                                        <p:attrNameLst>
                                          <p:attrName>ppt_w</p:attrName>
                                        </p:attrNameLst>
                                      </p:cBhvr>
                                      <p:tavLst>
                                        <p:tav tm="0">
                                          <p:val>
                                            <p:strVal val="#ppt_w*0.70"/>
                                          </p:val>
                                        </p:tav>
                                        <p:tav tm="100000">
                                          <p:val>
                                            <p:strVal val="#ppt_w"/>
                                          </p:val>
                                        </p:tav>
                                      </p:tavLst>
                                    </p:anim>
                                    <p:anim calcmode="lin" valueType="num">
                                      <p:cBhvr>
                                        <p:cTn id="26" dur="3000" fill="hold"/>
                                        <p:tgtEl>
                                          <p:spTgt spid="5"/>
                                        </p:tgtEl>
                                        <p:attrNameLst>
                                          <p:attrName>ppt_h</p:attrName>
                                        </p:attrNameLst>
                                      </p:cBhvr>
                                      <p:tavLst>
                                        <p:tav tm="0">
                                          <p:val>
                                            <p:strVal val="#ppt_h"/>
                                          </p:val>
                                        </p:tav>
                                        <p:tav tm="100000">
                                          <p:val>
                                            <p:strVal val="#ppt_h"/>
                                          </p:val>
                                        </p:tav>
                                      </p:tavLst>
                                    </p:anim>
                                    <p:animEffect transition="in" filter="fade">
                                      <p:cBhvr>
                                        <p:cTn id="2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8"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539552" y="332656"/>
            <a:ext cx="8229600" cy="1143000"/>
          </a:xfrm>
        </p:spPr>
        <p:txBody>
          <a:bodyPr/>
          <a:lstStyle/>
          <a:p>
            <a:r>
              <a:rPr lang="en-US" b="1" dirty="0" err="1"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Brüder</a:t>
            </a:r>
            <a:r>
              <a:rPr lang="en-US"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 Grimm</a:t>
            </a:r>
            <a:endParaRPr lang="ru-RU"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1026" name="Picture 2" descr="M:\Экзамен\15_0.jpg"/>
          <p:cNvPicPr>
            <a:picLocks noChangeAspect="1" noChangeArrowheads="1"/>
          </p:cNvPicPr>
          <p:nvPr/>
        </p:nvPicPr>
        <p:blipFill>
          <a:blip r:embed="rId2" cstate="print"/>
          <a:stretch>
            <a:fillRect/>
          </a:stretch>
        </p:blipFill>
        <p:spPr bwMode="auto">
          <a:xfrm>
            <a:off x="395536" y="260648"/>
            <a:ext cx="1277888" cy="1277888"/>
          </a:xfrm>
          <a:prstGeom prst="rect">
            <a:avLst/>
          </a:prstGeom>
          <a:noFill/>
        </p:spPr>
      </p:pic>
      <p:pic>
        <p:nvPicPr>
          <p:cNvPr id="11" name="Рисунок 10" descr="hu_grimm.jpg"/>
          <p:cNvPicPr>
            <a:picLocks noChangeAspect="1"/>
          </p:cNvPicPr>
          <p:nvPr/>
        </p:nvPicPr>
        <p:blipFill>
          <a:blip r:embed="rId3" cstate="print"/>
          <a:stretch>
            <a:fillRect/>
          </a:stretch>
        </p:blipFill>
        <p:spPr>
          <a:xfrm>
            <a:off x="467544" y="1556792"/>
            <a:ext cx="3365500" cy="4933950"/>
          </a:xfrm>
          <a:prstGeom prst="rect">
            <a:avLst/>
          </a:prstGeom>
        </p:spPr>
      </p:pic>
      <p:pic>
        <p:nvPicPr>
          <p:cNvPr id="9" name="Рисунок 8" descr="350_NpAdvHover.jpg"/>
          <p:cNvPicPr>
            <a:picLocks noChangeAspect="1"/>
          </p:cNvPicPr>
          <p:nvPr/>
        </p:nvPicPr>
        <p:blipFill>
          <a:blip r:embed="rId4" cstate="print"/>
          <a:stretch>
            <a:fillRect/>
          </a:stretch>
        </p:blipFill>
        <p:spPr>
          <a:xfrm rot="21086544">
            <a:off x="388826" y="3993384"/>
            <a:ext cx="3874082" cy="2135321"/>
          </a:xfrm>
          <a:prstGeom prst="rect">
            <a:avLst/>
          </a:prstGeom>
        </p:spPr>
      </p:pic>
      <p:pic>
        <p:nvPicPr>
          <p:cNvPr id="7" name="Рисунок 6" descr="350_NpAdvHover.jpg"/>
          <p:cNvPicPr>
            <a:picLocks noChangeAspect="1"/>
          </p:cNvPicPr>
          <p:nvPr/>
        </p:nvPicPr>
        <p:blipFill>
          <a:blip r:embed="rId5" cstate="print"/>
          <a:stretch>
            <a:fillRect/>
          </a:stretch>
        </p:blipFill>
        <p:spPr>
          <a:xfrm rot="21237705">
            <a:off x="2945491" y="2734058"/>
            <a:ext cx="3327327" cy="2108766"/>
          </a:xfrm>
          <a:prstGeom prst="rect">
            <a:avLst/>
          </a:prstGeom>
        </p:spPr>
      </p:pic>
      <p:pic>
        <p:nvPicPr>
          <p:cNvPr id="8" name="Рисунок 7" descr="350_NpAdvHover.jpg"/>
          <p:cNvPicPr>
            <a:picLocks noChangeAspect="1"/>
          </p:cNvPicPr>
          <p:nvPr/>
        </p:nvPicPr>
        <p:blipFill>
          <a:blip r:embed="rId6" cstate="print"/>
          <a:stretch>
            <a:fillRect/>
          </a:stretch>
        </p:blipFill>
        <p:spPr>
          <a:xfrm rot="461470">
            <a:off x="6034638" y="4024126"/>
            <a:ext cx="2667379" cy="2667379"/>
          </a:xfrm>
          <a:prstGeom prst="rect">
            <a:avLst/>
          </a:prstGeom>
        </p:spPr>
      </p:pic>
      <p:pic>
        <p:nvPicPr>
          <p:cNvPr id="10" name="Рисунок 9" descr="350_NpAdvHover.jpg"/>
          <p:cNvPicPr>
            <a:picLocks noChangeAspect="1"/>
          </p:cNvPicPr>
          <p:nvPr/>
        </p:nvPicPr>
        <p:blipFill>
          <a:blip r:embed="rId7" cstate="print"/>
          <a:stretch>
            <a:fillRect/>
          </a:stretch>
        </p:blipFill>
        <p:spPr>
          <a:xfrm rot="680885">
            <a:off x="5487426" y="1870643"/>
            <a:ext cx="3441359" cy="2529398"/>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par>
                                <p:cTn id="10" presetID="55"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2000" fill="hold"/>
                                        <p:tgtEl>
                                          <p:spTgt spid="11"/>
                                        </p:tgtEl>
                                        <p:attrNameLst>
                                          <p:attrName>ppt_w</p:attrName>
                                        </p:attrNameLst>
                                      </p:cBhvr>
                                      <p:tavLst>
                                        <p:tav tm="0">
                                          <p:val>
                                            <p:strVal val="#ppt_w*0.70"/>
                                          </p:val>
                                        </p:tav>
                                        <p:tav tm="100000">
                                          <p:val>
                                            <p:strVal val="#ppt_w"/>
                                          </p:val>
                                        </p:tav>
                                      </p:tavLst>
                                    </p:anim>
                                    <p:anim calcmode="lin" valueType="num">
                                      <p:cBhvr>
                                        <p:cTn id="13" dur="2000" fill="hold"/>
                                        <p:tgtEl>
                                          <p:spTgt spid="11"/>
                                        </p:tgtEl>
                                        <p:attrNameLst>
                                          <p:attrName>ppt_h</p:attrName>
                                        </p:attrNameLst>
                                      </p:cBhvr>
                                      <p:tavLst>
                                        <p:tav tm="0">
                                          <p:val>
                                            <p:strVal val="#ppt_h"/>
                                          </p:val>
                                        </p:tav>
                                        <p:tav tm="100000">
                                          <p:val>
                                            <p:strVal val="#ppt_h"/>
                                          </p:val>
                                        </p:tav>
                                      </p:tavLst>
                                    </p:anim>
                                    <p:animEffect transition="in" filter="fade">
                                      <p:cBhvr>
                                        <p:cTn id="14" dur="2000"/>
                                        <p:tgtEl>
                                          <p:spTgt spid="11"/>
                                        </p:tgtEl>
                                      </p:cBhvr>
                                    </p:animEffect>
                                  </p:childTnLst>
                                </p:cTn>
                              </p:par>
                              <p:par>
                                <p:cTn id="15" presetID="55"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2000" fill="hold"/>
                                        <p:tgtEl>
                                          <p:spTgt spid="7"/>
                                        </p:tgtEl>
                                        <p:attrNameLst>
                                          <p:attrName>ppt_w</p:attrName>
                                        </p:attrNameLst>
                                      </p:cBhvr>
                                      <p:tavLst>
                                        <p:tav tm="0">
                                          <p:val>
                                            <p:strVal val="#ppt_w*0.70"/>
                                          </p:val>
                                        </p:tav>
                                        <p:tav tm="100000">
                                          <p:val>
                                            <p:strVal val="#ppt_w"/>
                                          </p:val>
                                        </p:tav>
                                      </p:tavLst>
                                    </p:anim>
                                    <p:anim calcmode="lin" valueType="num">
                                      <p:cBhvr>
                                        <p:cTn id="18" dur="2000" fill="hold"/>
                                        <p:tgtEl>
                                          <p:spTgt spid="7"/>
                                        </p:tgtEl>
                                        <p:attrNameLst>
                                          <p:attrName>ppt_h</p:attrName>
                                        </p:attrNameLst>
                                      </p:cBhvr>
                                      <p:tavLst>
                                        <p:tav tm="0">
                                          <p:val>
                                            <p:strVal val="#ppt_h"/>
                                          </p:val>
                                        </p:tav>
                                        <p:tav tm="100000">
                                          <p:val>
                                            <p:strVal val="#ppt_h"/>
                                          </p:val>
                                        </p:tav>
                                      </p:tavLst>
                                    </p:anim>
                                    <p:animEffect transition="in" filter="fade">
                                      <p:cBhvr>
                                        <p:cTn id="19" dur="2000"/>
                                        <p:tgtEl>
                                          <p:spTgt spid="7"/>
                                        </p:tgtEl>
                                      </p:cBhvr>
                                    </p:animEffect>
                                  </p:childTnLst>
                                </p:cTn>
                              </p:par>
                              <p:par>
                                <p:cTn id="20" presetID="55"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2000" fill="hold"/>
                                        <p:tgtEl>
                                          <p:spTgt spid="8"/>
                                        </p:tgtEl>
                                        <p:attrNameLst>
                                          <p:attrName>ppt_w</p:attrName>
                                        </p:attrNameLst>
                                      </p:cBhvr>
                                      <p:tavLst>
                                        <p:tav tm="0">
                                          <p:val>
                                            <p:strVal val="#ppt_w*0.70"/>
                                          </p:val>
                                        </p:tav>
                                        <p:tav tm="100000">
                                          <p:val>
                                            <p:strVal val="#ppt_w"/>
                                          </p:val>
                                        </p:tav>
                                      </p:tavLst>
                                    </p:anim>
                                    <p:anim calcmode="lin" valueType="num">
                                      <p:cBhvr>
                                        <p:cTn id="23" dur="2000" fill="hold"/>
                                        <p:tgtEl>
                                          <p:spTgt spid="8"/>
                                        </p:tgtEl>
                                        <p:attrNameLst>
                                          <p:attrName>ppt_h</p:attrName>
                                        </p:attrNameLst>
                                      </p:cBhvr>
                                      <p:tavLst>
                                        <p:tav tm="0">
                                          <p:val>
                                            <p:strVal val="#ppt_h"/>
                                          </p:val>
                                        </p:tav>
                                        <p:tav tm="100000">
                                          <p:val>
                                            <p:strVal val="#ppt_h"/>
                                          </p:val>
                                        </p:tav>
                                      </p:tavLst>
                                    </p:anim>
                                    <p:animEffect transition="in" filter="fade">
                                      <p:cBhvr>
                                        <p:cTn id="24" dur="2000"/>
                                        <p:tgtEl>
                                          <p:spTgt spid="8"/>
                                        </p:tgtEl>
                                      </p:cBhvr>
                                    </p:animEffect>
                                  </p:childTnLst>
                                </p:cTn>
                              </p:par>
                              <p:par>
                                <p:cTn id="25" presetID="55"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2000" fill="hold"/>
                                        <p:tgtEl>
                                          <p:spTgt spid="9"/>
                                        </p:tgtEl>
                                        <p:attrNameLst>
                                          <p:attrName>ppt_w</p:attrName>
                                        </p:attrNameLst>
                                      </p:cBhvr>
                                      <p:tavLst>
                                        <p:tav tm="0">
                                          <p:val>
                                            <p:strVal val="#ppt_w*0.70"/>
                                          </p:val>
                                        </p:tav>
                                        <p:tav tm="100000">
                                          <p:val>
                                            <p:strVal val="#ppt_w"/>
                                          </p:val>
                                        </p:tav>
                                      </p:tavLst>
                                    </p:anim>
                                    <p:anim calcmode="lin" valueType="num">
                                      <p:cBhvr>
                                        <p:cTn id="28" dur="2000" fill="hold"/>
                                        <p:tgtEl>
                                          <p:spTgt spid="9"/>
                                        </p:tgtEl>
                                        <p:attrNameLst>
                                          <p:attrName>ppt_h</p:attrName>
                                        </p:attrNameLst>
                                      </p:cBhvr>
                                      <p:tavLst>
                                        <p:tav tm="0">
                                          <p:val>
                                            <p:strVal val="#ppt_h"/>
                                          </p:val>
                                        </p:tav>
                                        <p:tav tm="100000">
                                          <p:val>
                                            <p:strVal val="#ppt_h"/>
                                          </p:val>
                                        </p:tav>
                                      </p:tavLst>
                                    </p:anim>
                                    <p:animEffect transition="in" filter="fade">
                                      <p:cBhvr>
                                        <p:cTn id="29" dur="2000"/>
                                        <p:tgtEl>
                                          <p:spTgt spid="9"/>
                                        </p:tgtEl>
                                      </p:cBhvr>
                                    </p:animEffect>
                                  </p:childTnLst>
                                </p:cTn>
                              </p:par>
                              <p:par>
                                <p:cTn id="30" presetID="55"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2000" fill="hold"/>
                                        <p:tgtEl>
                                          <p:spTgt spid="10"/>
                                        </p:tgtEl>
                                        <p:attrNameLst>
                                          <p:attrName>ppt_w</p:attrName>
                                        </p:attrNameLst>
                                      </p:cBhvr>
                                      <p:tavLst>
                                        <p:tav tm="0">
                                          <p:val>
                                            <p:strVal val="#ppt_w*0.70"/>
                                          </p:val>
                                        </p:tav>
                                        <p:tav tm="100000">
                                          <p:val>
                                            <p:strVal val="#ppt_w"/>
                                          </p:val>
                                        </p:tav>
                                      </p:tavLst>
                                    </p:anim>
                                    <p:anim calcmode="lin" valueType="num">
                                      <p:cBhvr>
                                        <p:cTn id="33" dur="2000" fill="hold"/>
                                        <p:tgtEl>
                                          <p:spTgt spid="10"/>
                                        </p:tgtEl>
                                        <p:attrNameLst>
                                          <p:attrName>ppt_h</p:attrName>
                                        </p:attrNameLst>
                                      </p:cBhvr>
                                      <p:tavLst>
                                        <p:tav tm="0">
                                          <p:val>
                                            <p:strVal val="#ppt_h"/>
                                          </p:val>
                                        </p:tav>
                                        <p:tav tm="100000">
                                          <p:val>
                                            <p:strVal val="#ppt_h"/>
                                          </p:val>
                                        </p:tav>
                                      </p:tavLst>
                                    </p:anim>
                                    <p:animEffect transition="in" filter="fade">
                                      <p:cBhvr>
                                        <p:cTn id="3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539552" y="332656"/>
            <a:ext cx="8229600" cy="1143000"/>
          </a:xfrm>
        </p:spPr>
        <p:txBody>
          <a:bodyPr/>
          <a:lstStyle/>
          <a:p>
            <a:r>
              <a:rPr lang="en-US" b="1" dirty="0" err="1"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Brüder</a:t>
            </a:r>
            <a:r>
              <a:rPr lang="en-US"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 Grimm</a:t>
            </a:r>
            <a:endParaRPr lang="ru-RU"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1026" name="Picture 2" descr="M:\Экзамен\15_0.jpg"/>
          <p:cNvPicPr>
            <a:picLocks noChangeAspect="1" noChangeArrowheads="1"/>
          </p:cNvPicPr>
          <p:nvPr/>
        </p:nvPicPr>
        <p:blipFill>
          <a:blip r:embed="rId2" cstate="print"/>
          <a:stretch>
            <a:fillRect/>
          </a:stretch>
        </p:blipFill>
        <p:spPr bwMode="auto">
          <a:xfrm>
            <a:off x="395536" y="260648"/>
            <a:ext cx="1277888" cy="1277888"/>
          </a:xfrm>
          <a:prstGeom prst="rect">
            <a:avLst/>
          </a:prstGeom>
          <a:noFill/>
        </p:spPr>
      </p:pic>
      <p:pic>
        <p:nvPicPr>
          <p:cNvPr id="7" name="Рисунок 6" descr="350_NpAdvHover.jpg"/>
          <p:cNvPicPr>
            <a:picLocks noChangeAspect="1"/>
          </p:cNvPicPr>
          <p:nvPr/>
        </p:nvPicPr>
        <p:blipFill>
          <a:blip r:embed="rId3" cstate="print"/>
          <a:stretch>
            <a:fillRect/>
          </a:stretch>
        </p:blipFill>
        <p:spPr>
          <a:xfrm>
            <a:off x="5796136" y="2276872"/>
            <a:ext cx="2376596" cy="3648075"/>
          </a:xfrm>
          <a:prstGeom prst="rect">
            <a:avLst/>
          </a:prstGeom>
        </p:spPr>
      </p:pic>
      <p:sp>
        <p:nvSpPr>
          <p:cNvPr id="5" name="Прямоугольник 4"/>
          <p:cNvSpPr/>
          <p:nvPr/>
        </p:nvSpPr>
        <p:spPr>
          <a:xfrm>
            <a:off x="251520" y="1916832"/>
            <a:ext cx="5392620" cy="4154984"/>
          </a:xfrm>
          <a:prstGeom prst="rect">
            <a:avLst/>
          </a:prstGeom>
        </p:spPr>
        <p:txBody>
          <a:bodyPr wrap="square">
            <a:spAutoFit/>
          </a:bodyPr>
          <a:lstStyle/>
          <a:p>
            <a:pPr algn="ctr"/>
            <a:r>
              <a:rPr lang="de-DE" sz="3600" dirty="0" smtClean="0">
                <a:solidFill>
                  <a:srgbClr val="0070C0"/>
                </a:solidFill>
                <a:latin typeface="Blackadder ITC" pitchFamily="82" charset="0"/>
              </a:rPr>
              <a:t>„…jeder, der endlich  für sich erklären will, was eigentlich ein Märchen ist, muss ein Grimms Märchensammlung in die Hände nehmen und sie durchblättern.“ </a:t>
            </a:r>
          </a:p>
          <a:p>
            <a:pPr algn="ctr"/>
            <a:r>
              <a:rPr lang="de-DE" sz="3600" dirty="0" smtClean="0">
                <a:solidFill>
                  <a:srgbClr val="0070C0"/>
                </a:solidFill>
                <a:latin typeface="Blackadder ITC" pitchFamily="82" charset="0"/>
              </a:rPr>
              <a:t>(Andre Joules)</a:t>
            </a:r>
            <a:endParaRPr lang="ru-RU" sz="3600" dirty="0" smtClean="0">
              <a:solidFill>
                <a:srgbClr val="0070C0"/>
              </a:solidFill>
            </a:endParaRPr>
          </a:p>
          <a:p>
            <a:pPr algn="ctr"/>
            <a:endParaRPr lang="ru-RU" sz="2400" dirty="0" smtClean="0">
              <a:latin typeface="Times New Roman" pitchFamily="18" charset="0"/>
              <a:cs typeface="Times New Roman" pitchFamily="18" charset="0"/>
            </a:endParaRPr>
          </a:p>
          <a:p>
            <a:pPr algn="ctr"/>
            <a:r>
              <a:rPr lang="de-DE" sz="2400" dirty="0" smtClean="0">
                <a:latin typeface="Times New Roman" pitchFamily="18" charset="0"/>
                <a:cs typeface="Times New Roman" pitchFamily="18" charset="0"/>
              </a:rPr>
              <a:t> </a:t>
            </a:r>
            <a:endParaRPr lang="de-DE" sz="2800" dirty="0" smtClean="0">
              <a:latin typeface="Times New Roman" pitchFamily="18" charset="0"/>
              <a:cs typeface="Times New Roman" pitchFamily="18"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par>
                                <p:cTn id="10" presetID="55" presetClass="entr" presetSubtype="0" fill="hold" nodeType="with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 calcmode="lin" valueType="num">
                                      <p:cBhvr>
                                        <p:cTn id="12" dur="3000" fill="hold"/>
                                        <p:tgtEl>
                                          <p:spTgt spid="5">
                                            <p:txEl>
                                              <p:pRg st="3" end="3"/>
                                            </p:txEl>
                                          </p:spTgt>
                                        </p:tgtEl>
                                        <p:attrNameLst>
                                          <p:attrName>ppt_w</p:attrName>
                                        </p:attrNameLst>
                                      </p:cBhvr>
                                      <p:tavLst>
                                        <p:tav tm="0">
                                          <p:val>
                                            <p:strVal val="#ppt_w*0.70"/>
                                          </p:val>
                                        </p:tav>
                                        <p:tav tm="100000">
                                          <p:val>
                                            <p:strVal val="#ppt_w"/>
                                          </p:val>
                                        </p:tav>
                                      </p:tavLst>
                                    </p:anim>
                                    <p:anim calcmode="lin" valueType="num">
                                      <p:cBhvr>
                                        <p:cTn id="13" dur="3000" fill="hold"/>
                                        <p:tgtEl>
                                          <p:spTgt spid="5">
                                            <p:txEl>
                                              <p:pRg st="3" end="3"/>
                                            </p:txEl>
                                          </p:spTgt>
                                        </p:tgtEl>
                                        <p:attrNameLst>
                                          <p:attrName>ppt_h</p:attrName>
                                        </p:attrNameLst>
                                      </p:cBhvr>
                                      <p:tavLst>
                                        <p:tav tm="0">
                                          <p:val>
                                            <p:strVal val="#ppt_h"/>
                                          </p:val>
                                        </p:tav>
                                        <p:tav tm="100000">
                                          <p:val>
                                            <p:strVal val="#ppt_h"/>
                                          </p:val>
                                        </p:tav>
                                      </p:tavLst>
                                    </p:anim>
                                    <p:animEffect transition="in" filter="fade">
                                      <p:cBhvr>
                                        <p:cTn id="14" dur="3000"/>
                                        <p:tgtEl>
                                          <p:spTgt spid="5">
                                            <p:txEl>
                                              <p:pRg st="3" end="3"/>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3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18" dur="3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19" dur="3000"/>
                                        <p:tgtEl>
                                          <p:spTgt spid="5">
                                            <p:txEl>
                                              <p:pRg st="0" end="0"/>
                                            </p:txEl>
                                          </p:spTgt>
                                        </p:tgtEl>
                                      </p:cBhvr>
                                    </p:animEffect>
                                  </p:childTnLst>
                                </p:cTn>
                              </p:par>
                              <p:par>
                                <p:cTn id="20" presetID="55" presetClass="entr" presetSubtype="0" fill="hold" nodeType="with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 calcmode="lin" valueType="num">
                                      <p:cBhvr>
                                        <p:cTn id="22" dur="3000" fill="hold"/>
                                        <p:tgtEl>
                                          <p:spTgt spid="5">
                                            <p:txEl>
                                              <p:pRg st="1" end="1"/>
                                            </p:txEl>
                                          </p:spTgt>
                                        </p:tgtEl>
                                        <p:attrNameLst>
                                          <p:attrName>ppt_w</p:attrName>
                                        </p:attrNameLst>
                                      </p:cBhvr>
                                      <p:tavLst>
                                        <p:tav tm="0">
                                          <p:val>
                                            <p:strVal val="#ppt_w*0.70"/>
                                          </p:val>
                                        </p:tav>
                                        <p:tav tm="100000">
                                          <p:val>
                                            <p:strVal val="#ppt_w"/>
                                          </p:val>
                                        </p:tav>
                                      </p:tavLst>
                                    </p:anim>
                                    <p:anim calcmode="lin" valueType="num">
                                      <p:cBhvr>
                                        <p:cTn id="23" dur="30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24" dur="3000"/>
                                        <p:tgtEl>
                                          <p:spTgt spid="5">
                                            <p:txEl>
                                              <p:pRg st="1" end="1"/>
                                            </p:txEl>
                                          </p:spTgt>
                                        </p:tgtEl>
                                      </p:cBhvr>
                                    </p:animEffect>
                                  </p:childTnLst>
                                </p:cTn>
                              </p:par>
                              <p:par>
                                <p:cTn id="25" presetID="55"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2000" fill="hold"/>
                                        <p:tgtEl>
                                          <p:spTgt spid="7"/>
                                        </p:tgtEl>
                                        <p:attrNameLst>
                                          <p:attrName>ppt_w</p:attrName>
                                        </p:attrNameLst>
                                      </p:cBhvr>
                                      <p:tavLst>
                                        <p:tav tm="0">
                                          <p:val>
                                            <p:strVal val="#ppt_w*0.70"/>
                                          </p:val>
                                        </p:tav>
                                        <p:tav tm="100000">
                                          <p:val>
                                            <p:strVal val="#ppt_w"/>
                                          </p:val>
                                        </p:tav>
                                      </p:tavLst>
                                    </p:anim>
                                    <p:anim calcmode="lin" valueType="num">
                                      <p:cBhvr>
                                        <p:cTn id="28" dur="2000" fill="hold"/>
                                        <p:tgtEl>
                                          <p:spTgt spid="7"/>
                                        </p:tgtEl>
                                        <p:attrNameLst>
                                          <p:attrName>ppt_h</p:attrName>
                                        </p:attrNameLst>
                                      </p:cBhvr>
                                      <p:tavLst>
                                        <p:tav tm="0">
                                          <p:val>
                                            <p:strVal val="#ppt_h"/>
                                          </p:val>
                                        </p:tav>
                                        <p:tav tm="100000">
                                          <p:val>
                                            <p:strVal val="#ppt_h"/>
                                          </p:val>
                                        </p:tav>
                                      </p:tavLst>
                                    </p:anim>
                                    <p:animEffect transition="in" filter="fade">
                                      <p:cBhvr>
                                        <p:cTn id="2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539552" y="332656"/>
            <a:ext cx="8229600" cy="1143000"/>
          </a:xfrm>
        </p:spPr>
        <p:txBody>
          <a:bodyPr/>
          <a:lstStyle/>
          <a:p>
            <a:r>
              <a:rPr lang="en-US" b="1" dirty="0" err="1"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Brüder</a:t>
            </a:r>
            <a:r>
              <a:rPr lang="en-US"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 Grimm</a:t>
            </a:r>
            <a:endParaRPr lang="ru-RU"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1026" name="Picture 2" descr="M:\Экзамен\15_0.jpg"/>
          <p:cNvPicPr>
            <a:picLocks noChangeAspect="1" noChangeArrowheads="1"/>
          </p:cNvPicPr>
          <p:nvPr/>
        </p:nvPicPr>
        <p:blipFill>
          <a:blip r:embed="rId2" cstate="print"/>
          <a:stretch>
            <a:fillRect/>
          </a:stretch>
        </p:blipFill>
        <p:spPr bwMode="auto">
          <a:xfrm>
            <a:off x="395536" y="260648"/>
            <a:ext cx="1277888" cy="1277888"/>
          </a:xfrm>
          <a:prstGeom prst="rect">
            <a:avLst/>
          </a:prstGeom>
          <a:noFill/>
        </p:spPr>
      </p:pic>
      <p:pic>
        <p:nvPicPr>
          <p:cNvPr id="7" name="Рисунок 6" descr="350_NpAdvHover.jpg"/>
          <p:cNvPicPr>
            <a:picLocks noChangeAspect="1"/>
          </p:cNvPicPr>
          <p:nvPr/>
        </p:nvPicPr>
        <p:blipFill>
          <a:blip r:embed="rId3" cstate="print"/>
          <a:stretch>
            <a:fillRect/>
          </a:stretch>
        </p:blipFill>
        <p:spPr>
          <a:xfrm rot="21237705">
            <a:off x="1178162" y="2202406"/>
            <a:ext cx="2671475" cy="3526346"/>
          </a:xfrm>
          <a:prstGeom prst="rect">
            <a:avLst/>
          </a:prstGeom>
        </p:spPr>
      </p:pic>
      <p:pic>
        <p:nvPicPr>
          <p:cNvPr id="8" name="Рисунок 7" descr="350_NpAdvHover.jpg"/>
          <p:cNvPicPr>
            <a:picLocks noChangeAspect="1"/>
          </p:cNvPicPr>
          <p:nvPr/>
        </p:nvPicPr>
        <p:blipFill>
          <a:blip r:embed="rId4" cstate="print"/>
          <a:stretch>
            <a:fillRect/>
          </a:stretch>
        </p:blipFill>
        <p:spPr>
          <a:xfrm rot="1041121">
            <a:off x="5382051" y="2079055"/>
            <a:ext cx="2561874" cy="3906858"/>
          </a:xfrm>
          <a:prstGeom prst="rect">
            <a:avLst/>
          </a:prstGeom>
        </p:spPr>
      </p:pic>
      <p:pic>
        <p:nvPicPr>
          <p:cNvPr id="9" name="Рисунок 8" descr="350_NpAdvHover.jpg"/>
          <p:cNvPicPr>
            <a:picLocks noChangeAspect="1"/>
          </p:cNvPicPr>
          <p:nvPr/>
        </p:nvPicPr>
        <p:blipFill>
          <a:blip r:embed="rId5" cstate="print"/>
          <a:stretch>
            <a:fillRect/>
          </a:stretch>
        </p:blipFill>
        <p:spPr>
          <a:xfrm>
            <a:off x="3465705" y="2345282"/>
            <a:ext cx="2566461" cy="3798362"/>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par>
                                <p:cTn id="10" presetID="5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2000" fill="hold"/>
                                        <p:tgtEl>
                                          <p:spTgt spid="7"/>
                                        </p:tgtEl>
                                        <p:attrNameLst>
                                          <p:attrName>ppt_w</p:attrName>
                                        </p:attrNameLst>
                                      </p:cBhvr>
                                      <p:tavLst>
                                        <p:tav tm="0">
                                          <p:val>
                                            <p:strVal val="#ppt_w*0.70"/>
                                          </p:val>
                                        </p:tav>
                                        <p:tav tm="100000">
                                          <p:val>
                                            <p:strVal val="#ppt_w"/>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animEffect transition="in" filter="fade">
                                      <p:cBhvr>
                                        <p:cTn id="14" dur="2000"/>
                                        <p:tgtEl>
                                          <p:spTgt spid="7"/>
                                        </p:tgtEl>
                                      </p:cBhvr>
                                    </p:animEffect>
                                  </p:childTnLst>
                                </p:cTn>
                              </p:par>
                              <p:par>
                                <p:cTn id="15" presetID="55"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2000" fill="hold"/>
                                        <p:tgtEl>
                                          <p:spTgt spid="8"/>
                                        </p:tgtEl>
                                        <p:attrNameLst>
                                          <p:attrName>ppt_w</p:attrName>
                                        </p:attrNameLst>
                                      </p:cBhvr>
                                      <p:tavLst>
                                        <p:tav tm="0">
                                          <p:val>
                                            <p:strVal val="#ppt_w*0.70"/>
                                          </p:val>
                                        </p:tav>
                                        <p:tav tm="100000">
                                          <p:val>
                                            <p:strVal val="#ppt_w"/>
                                          </p:val>
                                        </p:tav>
                                      </p:tavLst>
                                    </p:anim>
                                    <p:anim calcmode="lin" valueType="num">
                                      <p:cBhvr>
                                        <p:cTn id="18" dur="2000" fill="hold"/>
                                        <p:tgtEl>
                                          <p:spTgt spid="8"/>
                                        </p:tgtEl>
                                        <p:attrNameLst>
                                          <p:attrName>ppt_h</p:attrName>
                                        </p:attrNameLst>
                                      </p:cBhvr>
                                      <p:tavLst>
                                        <p:tav tm="0">
                                          <p:val>
                                            <p:strVal val="#ppt_h"/>
                                          </p:val>
                                        </p:tav>
                                        <p:tav tm="100000">
                                          <p:val>
                                            <p:strVal val="#ppt_h"/>
                                          </p:val>
                                        </p:tav>
                                      </p:tavLst>
                                    </p:anim>
                                    <p:animEffect transition="in" filter="fade">
                                      <p:cBhvr>
                                        <p:cTn id="19" dur="2000"/>
                                        <p:tgtEl>
                                          <p:spTgt spid="8"/>
                                        </p:tgtEl>
                                      </p:cBhvr>
                                    </p:animEffect>
                                  </p:childTnLst>
                                </p:cTn>
                              </p:par>
                              <p:par>
                                <p:cTn id="20" presetID="55"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2000" fill="hold"/>
                                        <p:tgtEl>
                                          <p:spTgt spid="9"/>
                                        </p:tgtEl>
                                        <p:attrNameLst>
                                          <p:attrName>ppt_w</p:attrName>
                                        </p:attrNameLst>
                                      </p:cBhvr>
                                      <p:tavLst>
                                        <p:tav tm="0">
                                          <p:val>
                                            <p:strVal val="#ppt_w*0.70"/>
                                          </p:val>
                                        </p:tav>
                                        <p:tav tm="100000">
                                          <p:val>
                                            <p:strVal val="#ppt_w"/>
                                          </p:val>
                                        </p:tav>
                                      </p:tavLst>
                                    </p:anim>
                                    <p:anim calcmode="lin" valueType="num">
                                      <p:cBhvr>
                                        <p:cTn id="23" dur="2000" fill="hold"/>
                                        <p:tgtEl>
                                          <p:spTgt spid="9"/>
                                        </p:tgtEl>
                                        <p:attrNameLst>
                                          <p:attrName>ppt_h</p:attrName>
                                        </p:attrNameLst>
                                      </p:cBhvr>
                                      <p:tavLst>
                                        <p:tav tm="0">
                                          <p:val>
                                            <p:strVal val="#ppt_h"/>
                                          </p:val>
                                        </p:tav>
                                        <p:tav tm="100000">
                                          <p:val>
                                            <p:strVal val="#ppt_h"/>
                                          </p:val>
                                        </p:tav>
                                      </p:tavLst>
                                    </p:anim>
                                    <p:animEffect transition="in" filter="fade">
                                      <p:cBhvr>
                                        <p:cTn id="2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539552" y="332656"/>
            <a:ext cx="8229600" cy="1143000"/>
          </a:xfrm>
        </p:spPr>
        <p:txBody>
          <a:bodyPr/>
          <a:lstStyle/>
          <a:p>
            <a:r>
              <a:rPr lang="en-US" b="1" dirty="0" err="1"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Brüder</a:t>
            </a:r>
            <a:r>
              <a:rPr lang="en-US"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 Grimm</a:t>
            </a:r>
            <a:endParaRPr lang="ru-RU"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1026" name="Picture 2" descr="M:\Экзамен\15_0.jpg"/>
          <p:cNvPicPr>
            <a:picLocks noChangeAspect="1" noChangeArrowheads="1"/>
          </p:cNvPicPr>
          <p:nvPr/>
        </p:nvPicPr>
        <p:blipFill>
          <a:blip r:embed="rId2" cstate="print"/>
          <a:stretch>
            <a:fillRect/>
          </a:stretch>
        </p:blipFill>
        <p:spPr bwMode="auto">
          <a:xfrm>
            <a:off x="395536" y="260648"/>
            <a:ext cx="1277888" cy="1277888"/>
          </a:xfrm>
          <a:prstGeom prst="rect">
            <a:avLst/>
          </a:prstGeom>
          <a:noFill/>
        </p:spPr>
      </p:pic>
      <p:pic>
        <p:nvPicPr>
          <p:cNvPr id="7" name="Рисунок 6" descr="350_NpAdvHover.jpg"/>
          <p:cNvPicPr>
            <a:picLocks noChangeAspect="1"/>
          </p:cNvPicPr>
          <p:nvPr/>
        </p:nvPicPr>
        <p:blipFill>
          <a:blip r:embed="rId3" cstate="print"/>
          <a:stretch>
            <a:fillRect/>
          </a:stretch>
        </p:blipFill>
        <p:spPr>
          <a:xfrm rot="21237705">
            <a:off x="678795" y="1617639"/>
            <a:ext cx="2419322" cy="3526346"/>
          </a:xfrm>
          <a:prstGeom prst="rect">
            <a:avLst/>
          </a:prstGeom>
        </p:spPr>
      </p:pic>
      <p:pic>
        <p:nvPicPr>
          <p:cNvPr id="8" name="Рисунок 7" descr="350_NpAdvHover.jpg"/>
          <p:cNvPicPr>
            <a:picLocks noChangeAspect="1"/>
          </p:cNvPicPr>
          <p:nvPr/>
        </p:nvPicPr>
        <p:blipFill>
          <a:blip r:embed="rId4" cstate="print"/>
          <a:stretch>
            <a:fillRect/>
          </a:stretch>
        </p:blipFill>
        <p:spPr>
          <a:xfrm rot="461470">
            <a:off x="3184408" y="1506358"/>
            <a:ext cx="3495789" cy="2985328"/>
          </a:xfrm>
          <a:prstGeom prst="rect">
            <a:avLst/>
          </a:prstGeom>
        </p:spPr>
      </p:pic>
      <p:pic>
        <p:nvPicPr>
          <p:cNvPr id="9" name="Рисунок 8" descr="350_NpAdvHover.jpg"/>
          <p:cNvPicPr>
            <a:picLocks noChangeAspect="1"/>
          </p:cNvPicPr>
          <p:nvPr/>
        </p:nvPicPr>
        <p:blipFill>
          <a:blip r:embed="rId5" cstate="print"/>
          <a:stretch>
            <a:fillRect/>
          </a:stretch>
        </p:blipFill>
        <p:spPr>
          <a:xfrm>
            <a:off x="2857488" y="3786190"/>
            <a:ext cx="3571144" cy="2610903"/>
          </a:xfrm>
          <a:prstGeom prst="rect">
            <a:avLst/>
          </a:prstGeom>
        </p:spPr>
      </p:pic>
      <p:pic>
        <p:nvPicPr>
          <p:cNvPr id="10" name="Рисунок 9" descr="350_NpAdvHover.jpg"/>
          <p:cNvPicPr>
            <a:picLocks noChangeAspect="1"/>
          </p:cNvPicPr>
          <p:nvPr/>
        </p:nvPicPr>
        <p:blipFill>
          <a:blip r:embed="rId6" cstate="print"/>
          <a:stretch>
            <a:fillRect/>
          </a:stretch>
        </p:blipFill>
        <p:spPr>
          <a:xfrm rot="680885">
            <a:off x="6005467" y="2090373"/>
            <a:ext cx="2419322" cy="3426019"/>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par>
                                <p:cTn id="10" presetID="5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2000" fill="hold"/>
                                        <p:tgtEl>
                                          <p:spTgt spid="7"/>
                                        </p:tgtEl>
                                        <p:attrNameLst>
                                          <p:attrName>ppt_w</p:attrName>
                                        </p:attrNameLst>
                                      </p:cBhvr>
                                      <p:tavLst>
                                        <p:tav tm="0">
                                          <p:val>
                                            <p:strVal val="#ppt_w*0.70"/>
                                          </p:val>
                                        </p:tav>
                                        <p:tav tm="100000">
                                          <p:val>
                                            <p:strVal val="#ppt_w"/>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animEffect transition="in" filter="fade">
                                      <p:cBhvr>
                                        <p:cTn id="14" dur="2000"/>
                                        <p:tgtEl>
                                          <p:spTgt spid="7"/>
                                        </p:tgtEl>
                                      </p:cBhvr>
                                    </p:animEffect>
                                  </p:childTnLst>
                                </p:cTn>
                              </p:par>
                              <p:par>
                                <p:cTn id="15" presetID="55"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2000" fill="hold"/>
                                        <p:tgtEl>
                                          <p:spTgt spid="8"/>
                                        </p:tgtEl>
                                        <p:attrNameLst>
                                          <p:attrName>ppt_w</p:attrName>
                                        </p:attrNameLst>
                                      </p:cBhvr>
                                      <p:tavLst>
                                        <p:tav tm="0">
                                          <p:val>
                                            <p:strVal val="#ppt_w*0.70"/>
                                          </p:val>
                                        </p:tav>
                                        <p:tav tm="100000">
                                          <p:val>
                                            <p:strVal val="#ppt_w"/>
                                          </p:val>
                                        </p:tav>
                                      </p:tavLst>
                                    </p:anim>
                                    <p:anim calcmode="lin" valueType="num">
                                      <p:cBhvr>
                                        <p:cTn id="18" dur="2000" fill="hold"/>
                                        <p:tgtEl>
                                          <p:spTgt spid="8"/>
                                        </p:tgtEl>
                                        <p:attrNameLst>
                                          <p:attrName>ppt_h</p:attrName>
                                        </p:attrNameLst>
                                      </p:cBhvr>
                                      <p:tavLst>
                                        <p:tav tm="0">
                                          <p:val>
                                            <p:strVal val="#ppt_h"/>
                                          </p:val>
                                        </p:tav>
                                        <p:tav tm="100000">
                                          <p:val>
                                            <p:strVal val="#ppt_h"/>
                                          </p:val>
                                        </p:tav>
                                      </p:tavLst>
                                    </p:anim>
                                    <p:animEffect transition="in" filter="fade">
                                      <p:cBhvr>
                                        <p:cTn id="19" dur="2000"/>
                                        <p:tgtEl>
                                          <p:spTgt spid="8"/>
                                        </p:tgtEl>
                                      </p:cBhvr>
                                    </p:animEffect>
                                  </p:childTnLst>
                                </p:cTn>
                              </p:par>
                              <p:par>
                                <p:cTn id="20" presetID="55"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2000" fill="hold"/>
                                        <p:tgtEl>
                                          <p:spTgt spid="9"/>
                                        </p:tgtEl>
                                        <p:attrNameLst>
                                          <p:attrName>ppt_w</p:attrName>
                                        </p:attrNameLst>
                                      </p:cBhvr>
                                      <p:tavLst>
                                        <p:tav tm="0">
                                          <p:val>
                                            <p:strVal val="#ppt_w*0.70"/>
                                          </p:val>
                                        </p:tav>
                                        <p:tav tm="100000">
                                          <p:val>
                                            <p:strVal val="#ppt_w"/>
                                          </p:val>
                                        </p:tav>
                                      </p:tavLst>
                                    </p:anim>
                                    <p:anim calcmode="lin" valueType="num">
                                      <p:cBhvr>
                                        <p:cTn id="23" dur="2000" fill="hold"/>
                                        <p:tgtEl>
                                          <p:spTgt spid="9"/>
                                        </p:tgtEl>
                                        <p:attrNameLst>
                                          <p:attrName>ppt_h</p:attrName>
                                        </p:attrNameLst>
                                      </p:cBhvr>
                                      <p:tavLst>
                                        <p:tav tm="0">
                                          <p:val>
                                            <p:strVal val="#ppt_h"/>
                                          </p:val>
                                        </p:tav>
                                        <p:tav tm="100000">
                                          <p:val>
                                            <p:strVal val="#ppt_h"/>
                                          </p:val>
                                        </p:tav>
                                      </p:tavLst>
                                    </p:anim>
                                    <p:animEffect transition="in" filter="fade">
                                      <p:cBhvr>
                                        <p:cTn id="24" dur="2000"/>
                                        <p:tgtEl>
                                          <p:spTgt spid="9"/>
                                        </p:tgtEl>
                                      </p:cBhvr>
                                    </p:animEffect>
                                  </p:childTnLst>
                                </p:cTn>
                              </p:par>
                              <p:par>
                                <p:cTn id="25" presetID="55"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2000" fill="hold"/>
                                        <p:tgtEl>
                                          <p:spTgt spid="10"/>
                                        </p:tgtEl>
                                        <p:attrNameLst>
                                          <p:attrName>ppt_w</p:attrName>
                                        </p:attrNameLst>
                                      </p:cBhvr>
                                      <p:tavLst>
                                        <p:tav tm="0">
                                          <p:val>
                                            <p:strVal val="#ppt_w*0.70"/>
                                          </p:val>
                                        </p:tav>
                                        <p:tav tm="100000">
                                          <p:val>
                                            <p:strVal val="#ppt_w"/>
                                          </p:val>
                                        </p:tav>
                                      </p:tavLst>
                                    </p:anim>
                                    <p:anim calcmode="lin" valueType="num">
                                      <p:cBhvr>
                                        <p:cTn id="28" dur="2000" fill="hold"/>
                                        <p:tgtEl>
                                          <p:spTgt spid="10"/>
                                        </p:tgtEl>
                                        <p:attrNameLst>
                                          <p:attrName>ppt_h</p:attrName>
                                        </p:attrNameLst>
                                      </p:cBhvr>
                                      <p:tavLst>
                                        <p:tav tm="0">
                                          <p:val>
                                            <p:strVal val="#ppt_h"/>
                                          </p:val>
                                        </p:tav>
                                        <p:tav tm="100000">
                                          <p:val>
                                            <p:strVal val="#ppt_h"/>
                                          </p:val>
                                        </p:tav>
                                      </p:tavLst>
                                    </p:anim>
                                    <p:animEffect transition="in" filter="fade">
                                      <p:cBhvr>
                                        <p:cTn id="2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74917.jpg"/>
          <p:cNvPicPr>
            <a:picLocks noChangeAspect="1"/>
          </p:cNvPicPr>
          <p:nvPr/>
        </p:nvPicPr>
        <p:blipFill>
          <a:blip r:embed="rId2" cstate="print"/>
          <a:stretch>
            <a:fillRect/>
          </a:stretch>
        </p:blipFill>
        <p:spPr>
          <a:xfrm>
            <a:off x="4500562" y="2143116"/>
            <a:ext cx="4286280" cy="3851614"/>
          </a:xfrm>
          <a:prstGeom prst="rect">
            <a:avLst/>
          </a:prstGeom>
        </p:spPr>
      </p:pic>
      <p:sp>
        <p:nvSpPr>
          <p:cNvPr id="8" name="Прямоугольник 7"/>
          <p:cNvSpPr/>
          <p:nvPr/>
        </p:nvSpPr>
        <p:spPr>
          <a:xfrm>
            <a:off x="285720" y="1571612"/>
            <a:ext cx="5643602" cy="4708981"/>
          </a:xfrm>
          <a:prstGeom prst="rect">
            <a:avLst/>
          </a:prstGeom>
        </p:spPr>
        <p:txBody>
          <a:bodyPr wrap="square">
            <a:spAutoFit/>
          </a:bodyPr>
          <a:lstStyle/>
          <a:p>
            <a:pPr marL="457200" indent="-457200" algn="ctr">
              <a:buAutoNum type="arabicPeriod"/>
            </a:pPr>
            <a:r>
              <a:rPr lang="de-DE" sz="3600" dirty="0" smtClean="0">
                <a:latin typeface="Times New Roman" pitchFamily="18" charset="0"/>
                <a:cs typeface="Times New Roman" pitchFamily="18" charset="0"/>
              </a:rPr>
              <a:t>die kritischen Artikel;</a:t>
            </a:r>
          </a:p>
          <a:p>
            <a:pPr marL="457200" indent="-457200" algn="ctr">
              <a:buAutoNum type="arabicPeriod"/>
            </a:pPr>
            <a:r>
              <a:rPr lang="de-DE" sz="3600" dirty="0" smtClean="0">
                <a:latin typeface="Times New Roman" pitchFamily="18" charset="0"/>
                <a:cs typeface="Times New Roman" pitchFamily="18" charset="0"/>
              </a:rPr>
              <a:t>die biographischen </a:t>
            </a:r>
          </a:p>
          <a:p>
            <a:pPr marL="457200" indent="-457200" algn="ctr"/>
            <a:r>
              <a:rPr lang="de-DE" sz="3600" dirty="0" smtClean="0">
                <a:latin typeface="Times New Roman" pitchFamily="18" charset="0"/>
                <a:cs typeface="Times New Roman" pitchFamily="18" charset="0"/>
              </a:rPr>
              <a:t>          Auskünfte des Internets ;</a:t>
            </a:r>
          </a:p>
          <a:p>
            <a:pPr marL="457200" indent="-457200" algn="ctr">
              <a:buAutoNum type="arabicPeriod"/>
            </a:pPr>
            <a:r>
              <a:rPr lang="de-DE" sz="3600" dirty="0" smtClean="0">
                <a:latin typeface="Times New Roman" pitchFamily="18" charset="0"/>
                <a:cs typeface="Times New Roman" pitchFamily="18" charset="0"/>
              </a:rPr>
              <a:t>die märchenhaften Werke der deutschen Märchendichter</a:t>
            </a:r>
            <a:endParaRPr lang="ru-RU" sz="3600" dirty="0" smtClean="0">
              <a:latin typeface="Times New Roman" pitchFamily="18" charset="0"/>
              <a:cs typeface="Times New Roman" pitchFamily="18" charset="0"/>
            </a:endParaRPr>
          </a:p>
          <a:p>
            <a:pPr algn="ctr"/>
            <a:endParaRPr lang="ru-RU" sz="2400" dirty="0" smtClean="0">
              <a:latin typeface="Times New Roman" pitchFamily="18" charset="0"/>
              <a:cs typeface="Times New Roman" pitchFamily="18" charset="0"/>
            </a:endParaRPr>
          </a:p>
          <a:p>
            <a:pPr algn="ctr"/>
            <a:r>
              <a:rPr lang="de-DE" sz="2400" dirty="0" smtClean="0">
                <a:latin typeface="Times New Roman" pitchFamily="18" charset="0"/>
                <a:cs typeface="Times New Roman" pitchFamily="18" charset="0"/>
              </a:rPr>
              <a:t>  </a:t>
            </a:r>
            <a:endParaRPr lang="ru-RU" sz="2400" dirty="0">
              <a:latin typeface="Times New Roman" pitchFamily="18" charset="0"/>
              <a:cs typeface="Times New Roman" pitchFamily="18" charset="0"/>
            </a:endParaRPr>
          </a:p>
        </p:txBody>
      </p:sp>
      <p:sp>
        <p:nvSpPr>
          <p:cNvPr id="7" name="Заголовок 6"/>
          <p:cNvSpPr>
            <a:spLocks noGrp="1"/>
          </p:cNvSpPr>
          <p:nvPr>
            <p:ph type="title"/>
          </p:nvPr>
        </p:nvSpPr>
        <p:spPr>
          <a:xfrm>
            <a:off x="571472" y="357166"/>
            <a:ext cx="8229600" cy="1143000"/>
          </a:xfrm>
        </p:spPr>
        <p:txBody>
          <a:bodyPr/>
          <a:lstStyle/>
          <a:p>
            <a:r>
              <a:rPr lang="de-DE" sz="4800" dirty="0" smtClean="0">
                <a:solidFill>
                  <a:schemeClr val="bg1"/>
                </a:solidFill>
                <a:latin typeface="Times New Roman" pitchFamily="18" charset="0"/>
                <a:cs typeface="Times New Roman" pitchFamily="18" charset="0"/>
              </a:rPr>
              <a:t>Informationsquellen:</a:t>
            </a:r>
            <a:endParaRPr lang="ru-RU" sz="4800" dirty="0">
              <a:solidFill>
                <a:schemeClr val="bg1"/>
              </a:solidFill>
              <a:latin typeface="Times New Roman" pitchFamily="18" charset="0"/>
              <a:cs typeface="Times New Roman" pitchFamily="18"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strVal val="#ppt_w*0.70"/>
                                          </p:val>
                                        </p:tav>
                                        <p:tav tm="100000">
                                          <p:val>
                                            <p:strVal val="#ppt_w"/>
                                          </p:val>
                                        </p:tav>
                                      </p:tavLst>
                                    </p:anim>
                                    <p:anim calcmode="lin" valueType="num">
                                      <p:cBhvr>
                                        <p:cTn id="8" dur="2000" fill="hold"/>
                                        <p:tgtEl>
                                          <p:spTgt spid="7"/>
                                        </p:tgtEl>
                                        <p:attrNameLst>
                                          <p:attrName>ppt_h</p:attrName>
                                        </p:attrNameLst>
                                      </p:cBhvr>
                                      <p:tavLst>
                                        <p:tav tm="0">
                                          <p:val>
                                            <p:strVal val="#ppt_h"/>
                                          </p:val>
                                        </p:tav>
                                        <p:tav tm="100000">
                                          <p:val>
                                            <p:strVal val="#ppt_h"/>
                                          </p:val>
                                        </p:tav>
                                      </p:tavLst>
                                    </p:anim>
                                    <p:animEffect transition="in" filter="fade">
                                      <p:cBhvr>
                                        <p:cTn id="9" dur="2000"/>
                                        <p:tgtEl>
                                          <p:spTgt spid="7"/>
                                        </p:tgtEl>
                                      </p:cBhvr>
                                    </p:animEffect>
                                  </p:childTnLst>
                                </p:cTn>
                              </p:par>
                              <p:par>
                                <p:cTn id="10" presetID="55"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2000" fill="hold"/>
                                        <p:tgtEl>
                                          <p:spTgt spid="4"/>
                                        </p:tgtEl>
                                        <p:attrNameLst>
                                          <p:attrName>ppt_w</p:attrName>
                                        </p:attrNameLst>
                                      </p:cBhvr>
                                      <p:tavLst>
                                        <p:tav tm="0">
                                          <p:val>
                                            <p:strVal val="#ppt_w*0.70"/>
                                          </p:val>
                                        </p:tav>
                                        <p:tav tm="100000">
                                          <p:val>
                                            <p:strVal val="#ppt_w"/>
                                          </p:val>
                                        </p:tav>
                                      </p:tavLst>
                                    </p:anim>
                                    <p:anim calcmode="lin" valueType="num">
                                      <p:cBhvr>
                                        <p:cTn id="13" dur="2000" fill="hold"/>
                                        <p:tgtEl>
                                          <p:spTgt spid="4"/>
                                        </p:tgtEl>
                                        <p:attrNameLst>
                                          <p:attrName>ppt_h</p:attrName>
                                        </p:attrNameLst>
                                      </p:cBhvr>
                                      <p:tavLst>
                                        <p:tav tm="0">
                                          <p:val>
                                            <p:strVal val="#ppt_h"/>
                                          </p:val>
                                        </p:tav>
                                        <p:tav tm="100000">
                                          <p:val>
                                            <p:strVal val="#ppt_h"/>
                                          </p:val>
                                        </p:tav>
                                      </p:tavLst>
                                    </p:anim>
                                    <p:animEffect transition="in" filter="fade">
                                      <p:cBhvr>
                                        <p:cTn id="14" dur="2000"/>
                                        <p:tgtEl>
                                          <p:spTgt spid="4"/>
                                        </p:tgtEl>
                                      </p:cBhvr>
                                    </p:animEffect>
                                  </p:childTnLst>
                                </p:cTn>
                              </p:par>
                            </p:childTnLst>
                          </p:cTn>
                        </p:par>
                        <p:par>
                          <p:cTn id="15" fill="hold">
                            <p:stCondLst>
                              <p:cond delay="2000"/>
                            </p:stCondLst>
                            <p:childTnLst>
                              <p:par>
                                <p:cTn id="16" presetID="55"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3000" fill="hold"/>
                                        <p:tgtEl>
                                          <p:spTgt spid="8"/>
                                        </p:tgtEl>
                                        <p:attrNameLst>
                                          <p:attrName>ppt_w</p:attrName>
                                        </p:attrNameLst>
                                      </p:cBhvr>
                                      <p:tavLst>
                                        <p:tav tm="0">
                                          <p:val>
                                            <p:strVal val="#ppt_w*0.70"/>
                                          </p:val>
                                        </p:tav>
                                        <p:tav tm="100000">
                                          <p:val>
                                            <p:strVal val="#ppt_w"/>
                                          </p:val>
                                        </p:tav>
                                      </p:tavLst>
                                    </p:anim>
                                    <p:anim calcmode="lin" valueType="num">
                                      <p:cBhvr>
                                        <p:cTn id="19" dur="3000" fill="hold"/>
                                        <p:tgtEl>
                                          <p:spTgt spid="8"/>
                                        </p:tgtEl>
                                        <p:attrNameLst>
                                          <p:attrName>ppt_h</p:attrName>
                                        </p:attrNameLst>
                                      </p:cBhvr>
                                      <p:tavLst>
                                        <p:tav tm="0">
                                          <p:val>
                                            <p:strVal val="#ppt_h"/>
                                          </p:val>
                                        </p:tav>
                                        <p:tav tm="100000">
                                          <p:val>
                                            <p:strVal val="#ppt_h"/>
                                          </p:val>
                                        </p:tav>
                                      </p:tavLst>
                                    </p:anim>
                                    <p:animEffect transition="in" filter="fade">
                                      <p:cBhvr>
                                        <p:cTn id="20"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539552" y="332656"/>
            <a:ext cx="8229600" cy="1143000"/>
          </a:xfrm>
        </p:spPr>
        <p:txBody>
          <a:bodyPr/>
          <a:lstStyle/>
          <a:p>
            <a:r>
              <a:rPr lang="en-US" b="1" dirty="0" err="1"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Brüder</a:t>
            </a:r>
            <a:r>
              <a:rPr lang="en-US"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 Grimm</a:t>
            </a:r>
            <a:endParaRPr lang="ru-RU"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1026" name="Picture 2" descr="M:\Экзамен\15_0.jpg"/>
          <p:cNvPicPr>
            <a:picLocks noChangeAspect="1" noChangeArrowheads="1"/>
          </p:cNvPicPr>
          <p:nvPr/>
        </p:nvPicPr>
        <p:blipFill>
          <a:blip r:embed="rId2" cstate="print"/>
          <a:stretch>
            <a:fillRect/>
          </a:stretch>
        </p:blipFill>
        <p:spPr bwMode="auto">
          <a:xfrm>
            <a:off x="395536" y="260648"/>
            <a:ext cx="1277888" cy="1277888"/>
          </a:xfrm>
          <a:prstGeom prst="rect">
            <a:avLst/>
          </a:prstGeom>
          <a:noFill/>
        </p:spPr>
      </p:pic>
      <p:pic>
        <p:nvPicPr>
          <p:cNvPr id="7" name="Рисунок 6" descr="350_NpAdvHover.jpg"/>
          <p:cNvPicPr>
            <a:picLocks noChangeAspect="1"/>
          </p:cNvPicPr>
          <p:nvPr/>
        </p:nvPicPr>
        <p:blipFill>
          <a:blip r:embed="rId3" cstate="print"/>
          <a:stretch>
            <a:fillRect/>
          </a:stretch>
        </p:blipFill>
        <p:spPr>
          <a:xfrm>
            <a:off x="4071934" y="3714752"/>
            <a:ext cx="4865621" cy="2779485"/>
          </a:xfrm>
          <a:prstGeom prst="rect">
            <a:avLst/>
          </a:prstGeom>
        </p:spPr>
      </p:pic>
      <p:sp>
        <p:nvSpPr>
          <p:cNvPr id="5" name="Прямоугольник 4"/>
          <p:cNvSpPr/>
          <p:nvPr/>
        </p:nvSpPr>
        <p:spPr>
          <a:xfrm>
            <a:off x="251520" y="1916832"/>
            <a:ext cx="8392446" cy="5632311"/>
          </a:xfrm>
          <a:prstGeom prst="rect">
            <a:avLst/>
          </a:prstGeom>
        </p:spPr>
        <p:txBody>
          <a:bodyPr wrap="square">
            <a:spAutoFit/>
          </a:bodyPr>
          <a:lstStyle/>
          <a:p>
            <a:pPr algn="ctr"/>
            <a:r>
              <a:rPr lang="de-DE" sz="3600" i="1" dirty="0" smtClean="0">
                <a:solidFill>
                  <a:srgbClr val="0070C0"/>
                </a:solidFill>
                <a:latin typeface="Blackadder ITC" pitchFamily="82" charset="0"/>
              </a:rPr>
              <a:t>„</a:t>
            </a:r>
            <a:r>
              <a:rPr lang="de-DE" sz="3600" i="1" dirty="0" smtClean="0">
                <a:solidFill>
                  <a:srgbClr val="0070C0"/>
                </a:solidFill>
                <a:latin typeface="Blackadder ITC" pitchFamily="82" charset="0"/>
                <a:cs typeface="Times New Roman" pitchFamily="18" charset="0"/>
              </a:rPr>
              <a:t>Mit ihrer innerlichen Einheit, die von der  Tiefe unserer Natürlichkeit ausgeht, sind unsere Märchen einem Erzähler – Wilhelm Grimm- verpflichtet, </a:t>
            </a:r>
            <a:endParaRPr lang="ru-RU" sz="3600" i="1" dirty="0" smtClean="0">
              <a:solidFill>
                <a:srgbClr val="0070C0"/>
              </a:solidFill>
              <a:latin typeface="Blackadder ITC" pitchFamily="82" charset="0"/>
              <a:cs typeface="Times New Roman" pitchFamily="18" charset="0"/>
            </a:endParaRPr>
          </a:p>
          <a:p>
            <a:r>
              <a:rPr lang="ru-RU" sz="3600" i="1" dirty="0" smtClean="0">
                <a:solidFill>
                  <a:srgbClr val="0070C0"/>
                </a:solidFill>
                <a:latin typeface="Blackadder ITC" pitchFamily="82" charset="0"/>
                <a:cs typeface="Times New Roman" pitchFamily="18" charset="0"/>
              </a:rPr>
              <a:t>      </a:t>
            </a:r>
            <a:r>
              <a:rPr lang="de-DE" sz="3600" i="1" dirty="0" smtClean="0">
                <a:solidFill>
                  <a:srgbClr val="0070C0"/>
                </a:solidFill>
                <a:latin typeface="Blackadder ITC" pitchFamily="82" charset="0"/>
                <a:cs typeface="Times New Roman" pitchFamily="18" charset="0"/>
              </a:rPr>
              <a:t> mit der Einheit, </a:t>
            </a:r>
            <a:r>
              <a:rPr lang="ru-RU" sz="3600" i="1" dirty="0" smtClean="0">
                <a:solidFill>
                  <a:srgbClr val="0070C0"/>
                </a:solidFill>
                <a:latin typeface="Blackadder ITC" pitchFamily="82" charset="0"/>
                <a:cs typeface="Times New Roman" pitchFamily="18" charset="0"/>
              </a:rPr>
              <a:t> </a:t>
            </a:r>
            <a:r>
              <a:rPr lang="de-DE" sz="3600" i="1" dirty="0" smtClean="0">
                <a:solidFill>
                  <a:srgbClr val="0070C0"/>
                </a:solidFill>
                <a:latin typeface="Blackadder ITC" pitchFamily="82" charset="0"/>
                <a:cs typeface="Times New Roman" pitchFamily="18" charset="0"/>
              </a:rPr>
              <a:t>die es </a:t>
            </a:r>
            <a:endParaRPr lang="ru-RU" sz="3600" i="1" dirty="0" smtClean="0">
              <a:solidFill>
                <a:srgbClr val="0070C0"/>
              </a:solidFill>
              <a:latin typeface="Blackadder ITC" pitchFamily="82" charset="0"/>
              <a:cs typeface="Times New Roman" pitchFamily="18" charset="0"/>
            </a:endParaRPr>
          </a:p>
          <a:p>
            <a:r>
              <a:rPr lang="ru-RU" sz="3600" i="1" dirty="0" smtClean="0">
                <a:solidFill>
                  <a:srgbClr val="0070C0"/>
                </a:solidFill>
                <a:latin typeface="Blackadder ITC" pitchFamily="82" charset="0"/>
                <a:cs typeface="Times New Roman" pitchFamily="18" charset="0"/>
              </a:rPr>
              <a:t>             </a:t>
            </a:r>
            <a:r>
              <a:rPr lang="de-DE" sz="3600" i="1" dirty="0" smtClean="0">
                <a:solidFill>
                  <a:srgbClr val="0070C0"/>
                </a:solidFill>
                <a:latin typeface="Blackadder ITC" pitchFamily="82" charset="0"/>
                <a:cs typeface="Times New Roman" pitchFamily="18" charset="0"/>
              </a:rPr>
              <a:t>keiner anderen </a:t>
            </a:r>
            <a:endParaRPr lang="ru-RU" sz="3600" i="1" dirty="0" smtClean="0">
              <a:solidFill>
                <a:srgbClr val="0070C0"/>
              </a:solidFill>
              <a:latin typeface="Blackadder ITC" pitchFamily="82" charset="0"/>
              <a:cs typeface="Times New Roman" pitchFamily="18" charset="0"/>
            </a:endParaRPr>
          </a:p>
          <a:p>
            <a:r>
              <a:rPr lang="ru-RU" sz="3600" i="1" dirty="0" smtClean="0">
                <a:solidFill>
                  <a:srgbClr val="0070C0"/>
                </a:solidFill>
                <a:latin typeface="Blackadder ITC" pitchFamily="82" charset="0"/>
                <a:cs typeface="Times New Roman" pitchFamily="18" charset="0"/>
              </a:rPr>
              <a:t>     </a:t>
            </a:r>
            <a:r>
              <a:rPr lang="de-DE" sz="3600" i="1" dirty="0" smtClean="0">
                <a:solidFill>
                  <a:srgbClr val="0070C0"/>
                </a:solidFill>
                <a:latin typeface="Blackadder ITC" pitchFamily="82" charset="0"/>
                <a:cs typeface="Times New Roman" pitchFamily="18" charset="0"/>
              </a:rPr>
              <a:t>Märchensammlung </a:t>
            </a:r>
            <a:endParaRPr lang="ru-RU" sz="3600" i="1" dirty="0" smtClean="0">
              <a:solidFill>
                <a:srgbClr val="0070C0"/>
              </a:solidFill>
              <a:latin typeface="Blackadder ITC" pitchFamily="82" charset="0"/>
              <a:cs typeface="Times New Roman" pitchFamily="18" charset="0"/>
            </a:endParaRPr>
          </a:p>
          <a:p>
            <a:r>
              <a:rPr lang="ru-RU" sz="3600" i="1" dirty="0" smtClean="0">
                <a:solidFill>
                  <a:srgbClr val="0070C0"/>
                </a:solidFill>
                <a:latin typeface="Blackadder ITC" pitchFamily="82" charset="0"/>
                <a:cs typeface="Times New Roman" pitchFamily="18" charset="0"/>
              </a:rPr>
              <a:t>  </a:t>
            </a:r>
            <a:r>
              <a:rPr lang="de-DE" sz="3600" i="1" dirty="0" smtClean="0">
                <a:solidFill>
                  <a:srgbClr val="0070C0"/>
                </a:solidFill>
                <a:latin typeface="Blackadder ITC" pitchFamily="82" charset="0"/>
                <a:cs typeface="Times New Roman" pitchFamily="18" charset="0"/>
              </a:rPr>
              <a:t>der Welt </a:t>
            </a:r>
            <a:r>
              <a:rPr lang="ru-RU" sz="3600" i="1" dirty="0" smtClean="0">
                <a:solidFill>
                  <a:srgbClr val="0070C0"/>
                </a:solidFill>
                <a:latin typeface="Blackadder ITC" pitchFamily="82" charset="0"/>
                <a:cs typeface="Times New Roman" pitchFamily="18" charset="0"/>
              </a:rPr>
              <a:t> </a:t>
            </a:r>
            <a:r>
              <a:rPr lang="de-DE" sz="3600" i="1" dirty="0" smtClean="0">
                <a:solidFill>
                  <a:srgbClr val="0070C0"/>
                </a:solidFill>
                <a:latin typeface="Blackadder ITC" pitchFamily="82" charset="0"/>
                <a:cs typeface="Times New Roman" pitchFamily="18" charset="0"/>
              </a:rPr>
              <a:t>erreichen gelang“</a:t>
            </a:r>
            <a:endParaRPr lang="ru-RU" sz="3600" i="1" dirty="0" smtClean="0">
              <a:solidFill>
                <a:srgbClr val="0070C0"/>
              </a:solidFill>
              <a:latin typeface="Blackadder ITC" pitchFamily="82" charset="0"/>
              <a:cs typeface="Times New Roman" pitchFamily="18" charset="0"/>
            </a:endParaRPr>
          </a:p>
          <a:p>
            <a:r>
              <a:rPr lang="ru-RU" sz="3600" i="1" dirty="0" smtClean="0">
                <a:solidFill>
                  <a:srgbClr val="0070C0"/>
                </a:solidFill>
                <a:latin typeface="Blackadder ITC" pitchFamily="82" charset="0"/>
                <a:cs typeface="Times New Roman" pitchFamily="18" charset="0"/>
              </a:rPr>
              <a:t>           (</a:t>
            </a:r>
            <a:r>
              <a:rPr lang="de-DE" sz="2800" i="1" dirty="0" smtClean="0">
                <a:solidFill>
                  <a:srgbClr val="0070C0"/>
                </a:solidFill>
                <a:latin typeface="Blackadder ITC" pitchFamily="82" charset="0"/>
              </a:rPr>
              <a:t>Friedrich von den Leien</a:t>
            </a:r>
            <a:r>
              <a:rPr lang="ru-RU" sz="2800" i="1" dirty="0" smtClean="0">
                <a:solidFill>
                  <a:srgbClr val="0070C0"/>
                </a:solidFill>
              </a:rPr>
              <a:t>)</a:t>
            </a:r>
            <a:r>
              <a:rPr lang="de-DE" sz="2800" i="1" dirty="0" smtClean="0">
                <a:solidFill>
                  <a:srgbClr val="0070C0"/>
                </a:solidFill>
                <a:latin typeface="Blackadder ITC" pitchFamily="82" charset="0"/>
                <a:cs typeface="Times New Roman" pitchFamily="18" charset="0"/>
              </a:rPr>
              <a:t> </a:t>
            </a:r>
            <a:endParaRPr lang="ru-RU" sz="2800" i="1" dirty="0" smtClean="0">
              <a:solidFill>
                <a:srgbClr val="0070C0"/>
              </a:solidFill>
              <a:latin typeface="Times New Roman" pitchFamily="18" charset="0"/>
              <a:cs typeface="Times New Roman" pitchFamily="18" charset="0"/>
            </a:endParaRPr>
          </a:p>
          <a:p>
            <a:pPr algn="ctr"/>
            <a:endParaRPr lang="ru-RU" sz="3600" dirty="0" smtClean="0">
              <a:latin typeface="Times New Roman" pitchFamily="18" charset="0"/>
              <a:cs typeface="Times New Roman" pitchFamily="18" charset="0"/>
            </a:endParaRPr>
          </a:p>
          <a:p>
            <a:pPr algn="ctr"/>
            <a:r>
              <a:rPr lang="de-DE" sz="3600" dirty="0" smtClean="0">
                <a:latin typeface="Blackadder ITC" pitchFamily="82" charset="0"/>
                <a:cs typeface="Times New Roman" pitchFamily="18" charset="0"/>
              </a:rPr>
              <a:t> </a:t>
            </a: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par>
                                <p:cTn id="10" presetID="55" presetClass="entr" presetSubtype="0" fill="hold" nodeType="withEffect">
                                  <p:stCondLst>
                                    <p:cond delay="0"/>
                                  </p:stCondLst>
                                  <p:childTnLst>
                                    <p:set>
                                      <p:cBhvr>
                                        <p:cTn id="11" dur="1" fill="hold">
                                          <p:stCondLst>
                                            <p:cond delay="0"/>
                                          </p:stCondLst>
                                        </p:cTn>
                                        <p:tgtEl>
                                          <p:spTgt spid="5">
                                            <p:txEl>
                                              <p:pRg st="7" end="7"/>
                                            </p:txEl>
                                          </p:spTgt>
                                        </p:tgtEl>
                                        <p:attrNameLst>
                                          <p:attrName>style.visibility</p:attrName>
                                        </p:attrNameLst>
                                      </p:cBhvr>
                                      <p:to>
                                        <p:strVal val="visible"/>
                                      </p:to>
                                    </p:set>
                                    <p:anim calcmode="lin" valueType="num">
                                      <p:cBhvr>
                                        <p:cTn id="12" dur="3000" fill="hold"/>
                                        <p:tgtEl>
                                          <p:spTgt spid="5">
                                            <p:txEl>
                                              <p:pRg st="7" end="7"/>
                                            </p:txEl>
                                          </p:spTgt>
                                        </p:tgtEl>
                                        <p:attrNameLst>
                                          <p:attrName>ppt_w</p:attrName>
                                        </p:attrNameLst>
                                      </p:cBhvr>
                                      <p:tavLst>
                                        <p:tav tm="0">
                                          <p:val>
                                            <p:strVal val="#ppt_w*0.70"/>
                                          </p:val>
                                        </p:tav>
                                        <p:tav tm="100000">
                                          <p:val>
                                            <p:strVal val="#ppt_w"/>
                                          </p:val>
                                        </p:tav>
                                      </p:tavLst>
                                    </p:anim>
                                    <p:anim calcmode="lin" valueType="num">
                                      <p:cBhvr>
                                        <p:cTn id="13" dur="3000" fill="hold"/>
                                        <p:tgtEl>
                                          <p:spTgt spid="5">
                                            <p:txEl>
                                              <p:pRg st="7" end="7"/>
                                            </p:txEl>
                                          </p:spTgt>
                                        </p:tgtEl>
                                        <p:attrNameLst>
                                          <p:attrName>ppt_h</p:attrName>
                                        </p:attrNameLst>
                                      </p:cBhvr>
                                      <p:tavLst>
                                        <p:tav tm="0">
                                          <p:val>
                                            <p:strVal val="#ppt_h"/>
                                          </p:val>
                                        </p:tav>
                                        <p:tav tm="100000">
                                          <p:val>
                                            <p:strVal val="#ppt_h"/>
                                          </p:val>
                                        </p:tav>
                                      </p:tavLst>
                                    </p:anim>
                                    <p:animEffect transition="in" filter="fade">
                                      <p:cBhvr>
                                        <p:cTn id="14" dur="3000"/>
                                        <p:tgtEl>
                                          <p:spTgt spid="5">
                                            <p:txEl>
                                              <p:pRg st="7" end="7"/>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3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18" dur="3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19" dur="3000"/>
                                        <p:tgtEl>
                                          <p:spTgt spid="5">
                                            <p:txEl>
                                              <p:pRg st="0" end="0"/>
                                            </p:txEl>
                                          </p:spTgt>
                                        </p:tgtEl>
                                      </p:cBhvr>
                                    </p:animEffect>
                                  </p:childTnLst>
                                </p:cTn>
                              </p:par>
                              <p:par>
                                <p:cTn id="20" presetID="55" presetClass="entr" presetSubtype="0" fill="hold" nodeType="with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 calcmode="lin" valueType="num">
                                      <p:cBhvr>
                                        <p:cTn id="22" dur="3000" fill="hold"/>
                                        <p:tgtEl>
                                          <p:spTgt spid="5">
                                            <p:txEl>
                                              <p:pRg st="1" end="1"/>
                                            </p:txEl>
                                          </p:spTgt>
                                        </p:tgtEl>
                                        <p:attrNameLst>
                                          <p:attrName>ppt_w</p:attrName>
                                        </p:attrNameLst>
                                      </p:cBhvr>
                                      <p:tavLst>
                                        <p:tav tm="0">
                                          <p:val>
                                            <p:strVal val="#ppt_w*0.70"/>
                                          </p:val>
                                        </p:tav>
                                        <p:tav tm="100000">
                                          <p:val>
                                            <p:strVal val="#ppt_w"/>
                                          </p:val>
                                        </p:tav>
                                      </p:tavLst>
                                    </p:anim>
                                    <p:anim calcmode="lin" valueType="num">
                                      <p:cBhvr>
                                        <p:cTn id="23" dur="30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24" dur="3000"/>
                                        <p:tgtEl>
                                          <p:spTgt spid="5">
                                            <p:txEl>
                                              <p:pRg st="1" end="1"/>
                                            </p:txEl>
                                          </p:spTgt>
                                        </p:tgtEl>
                                      </p:cBhvr>
                                    </p:animEffect>
                                  </p:childTnLst>
                                </p:cTn>
                              </p:par>
                              <p:par>
                                <p:cTn id="25" presetID="55" presetClass="entr" presetSubtype="0" fill="hold" nodeType="with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 calcmode="lin" valueType="num">
                                      <p:cBhvr>
                                        <p:cTn id="27" dur="3000" fill="hold"/>
                                        <p:tgtEl>
                                          <p:spTgt spid="5">
                                            <p:txEl>
                                              <p:pRg st="2" end="2"/>
                                            </p:txEl>
                                          </p:spTgt>
                                        </p:tgtEl>
                                        <p:attrNameLst>
                                          <p:attrName>ppt_w</p:attrName>
                                        </p:attrNameLst>
                                      </p:cBhvr>
                                      <p:tavLst>
                                        <p:tav tm="0">
                                          <p:val>
                                            <p:strVal val="#ppt_w*0.70"/>
                                          </p:val>
                                        </p:tav>
                                        <p:tav tm="100000">
                                          <p:val>
                                            <p:strVal val="#ppt_w"/>
                                          </p:val>
                                        </p:tav>
                                      </p:tavLst>
                                    </p:anim>
                                    <p:anim calcmode="lin" valueType="num">
                                      <p:cBhvr>
                                        <p:cTn id="28" dur="3000" fill="hold"/>
                                        <p:tgtEl>
                                          <p:spTgt spid="5">
                                            <p:txEl>
                                              <p:pRg st="2" end="2"/>
                                            </p:txEl>
                                          </p:spTgt>
                                        </p:tgtEl>
                                        <p:attrNameLst>
                                          <p:attrName>ppt_h</p:attrName>
                                        </p:attrNameLst>
                                      </p:cBhvr>
                                      <p:tavLst>
                                        <p:tav tm="0">
                                          <p:val>
                                            <p:strVal val="#ppt_h"/>
                                          </p:val>
                                        </p:tav>
                                        <p:tav tm="100000">
                                          <p:val>
                                            <p:strVal val="#ppt_h"/>
                                          </p:val>
                                        </p:tav>
                                      </p:tavLst>
                                    </p:anim>
                                    <p:animEffect transition="in" filter="fade">
                                      <p:cBhvr>
                                        <p:cTn id="29" dur="3000"/>
                                        <p:tgtEl>
                                          <p:spTgt spid="5">
                                            <p:txEl>
                                              <p:pRg st="2" end="2"/>
                                            </p:txEl>
                                          </p:spTgt>
                                        </p:tgtEl>
                                      </p:cBhvr>
                                    </p:animEffect>
                                  </p:childTnLst>
                                </p:cTn>
                              </p:par>
                              <p:par>
                                <p:cTn id="30" presetID="55" presetClass="entr" presetSubtype="0" fill="hold" nodeType="with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 calcmode="lin" valueType="num">
                                      <p:cBhvr>
                                        <p:cTn id="32" dur="3000" fill="hold"/>
                                        <p:tgtEl>
                                          <p:spTgt spid="5">
                                            <p:txEl>
                                              <p:pRg st="3" end="3"/>
                                            </p:txEl>
                                          </p:spTgt>
                                        </p:tgtEl>
                                        <p:attrNameLst>
                                          <p:attrName>ppt_w</p:attrName>
                                        </p:attrNameLst>
                                      </p:cBhvr>
                                      <p:tavLst>
                                        <p:tav tm="0">
                                          <p:val>
                                            <p:strVal val="#ppt_w*0.70"/>
                                          </p:val>
                                        </p:tav>
                                        <p:tav tm="100000">
                                          <p:val>
                                            <p:strVal val="#ppt_w"/>
                                          </p:val>
                                        </p:tav>
                                      </p:tavLst>
                                    </p:anim>
                                    <p:anim calcmode="lin" valueType="num">
                                      <p:cBhvr>
                                        <p:cTn id="33" dur="3000" fill="hold"/>
                                        <p:tgtEl>
                                          <p:spTgt spid="5">
                                            <p:txEl>
                                              <p:pRg st="3" end="3"/>
                                            </p:txEl>
                                          </p:spTgt>
                                        </p:tgtEl>
                                        <p:attrNameLst>
                                          <p:attrName>ppt_h</p:attrName>
                                        </p:attrNameLst>
                                      </p:cBhvr>
                                      <p:tavLst>
                                        <p:tav tm="0">
                                          <p:val>
                                            <p:strVal val="#ppt_h"/>
                                          </p:val>
                                        </p:tav>
                                        <p:tav tm="100000">
                                          <p:val>
                                            <p:strVal val="#ppt_h"/>
                                          </p:val>
                                        </p:tav>
                                      </p:tavLst>
                                    </p:anim>
                                    <p:animEffect transition="in" filter="fade">
                                      <p:cBhvr>
                                        <p:cTn id="34" dur="3000"/>
                                        <p:tgtEl>
                                          <p:spTgt spid="5">
                                            <p:txEl>
                                              <p:pRg st="3" end="3"/>
                                            </p:txEl>
                                          </p:spTgt>
                                        </p:tgtEl>
                                      </p:cBhvr>
                                    </p:animEffect>
                                  </p:childTnLst>
                                </p:cTn>
                              </p:par>
                              <p:par>
                                <p:cTn id="35" presetID="55" presetClass="entr" presetSubtype="0" fill="hold" nodeType="with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 calcmode="lin" valueType="num">
                                      <p:cBhvr>
                                        <p:cTn id="37" dur="3000" fill="hold"/>
                                        <p:tgtEl>
                                          <p:spTgt spid="5">
                                            <p:txEl>
                                              <p:pRg st="4" end="4"/>
                                            </p:txEl>
                                          </p:spTgt>
                                        </p:tgtEl>
                                        <p:attrNameLst>
                                          <p:attrName>ppt_w</p:attrName>
                                        </p:attrNameLst>
                                      </p:cBhvr>
                                      <p:tavLst>
                                        <p:tav tm="0">
                                          <p:val>
                                            <p:strVal val="#ppt_w*0.70"/>
                                          </p:val>
                                        </p:tav>
                                        <p:tav tm="100000">
                                          <p:val>
                                            <p:strVal val="#ppt_w"/>
                                          </p:val>
                                        </p:tav>
                                      </p:tavLst>
                                    </p:anim>
                                    <p:anim calcmode="lin" valueType="num">
                                      <p:cBhvr>
                                        <p:cTn id="38" dur="3000" fill="hold"/>
                                        <p:tgtEl>
                                          <p:spTgt spid="5">
                                            <p:txEl>
                                              <p:pRg st="4" end="4"/>
                                            </p:txEl>
                                          </p:spTgt>
                                        </p:tgtEl>
                                        <p:attrNameLst>
                                          <p:attrName>ppt_h</p:attrName>
                                        </p:attrNameLst>
                                      </p:cBhvr>
                                      <p:tavLst>
                                        <p:tav tm="0">
                                          <p:val>
                                            <p:strVal val="#ppt_h"/>
                                          </p:val>
                                        </p:tav>
                                        <p:tav tm="100000">
                                          <p:val>
                                            <p:strVal val="#ppt_h"/>
                                          </p:val>
                                        </p:tav>
                                      </p:tavLst>
                                    </p:anim>
                                    <p:animEffect transition="in" filter="fade">
                                      <p:cBhvr>
                                        <p:cTn id="39" dur="3000"/>
                                        <p:tgtEl>
                                          <p:spTgt spid="5">
                                            <p:txEl>
                                              <p:pRg st="4" end="4"/>
                                            </p:txEl>
                                          </p:spTgt>
                                        </p:tgtEl>
                                      </p:cBhvr>
                                    </p:animEffect>
                                  </p:childTnLst>
                                </p:cTn>
                              </p:par>
                              <p:par>
                                <p:cTn id="40" presetID="55" presetClass="entr" presetSubtype="0" fill="hold" nodeType="with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 calcmode="lin" valueType="num">
                                      <p:cBhvr>
                                        <p:cTn id="42" dur="3000" fill="hold"/>
                                        <p:tgtEl>
                                          <p:spTgt spid="5">
                                            <p:txEl>
                                              <p:pRg st="5" end="5"/>
                                            </p:txEl>
                                          </p:spTgt>
                                        </p:tgtEl>
                                        <p:attrNameLst>
                                          <p:attrName>ppt_w</p:attrName>
                                        </p:attrNameLst>
                                      </p:cBhvr>
                                      <p:tavLst>
                                        <p:tav tm="0">
                                          <p:val>
                                            <p:strVal val="#ppt_w*0.70"/>
                                          </p:val>
                                        </p:tav>
                                        <p:tav tm="100000">
                                          <p:val>
                                            <p:strVal val="#ppt_w"/>
                                          </p:val>
                                        </p:tav>
                                      </p:tavLst>
                                    </p:anim>
                                    <p:anim calcmode="lin" valueType="num">
                                      <p:cBhvr>
                                        <p:cTn id="43" dur="3000" fill="hold"/>
                                        <p:tgtEl>
                                          <p:spTgt spid="5">
                                            <p:txEl>
                                              <p:pRg st="5" end="5"/>
                                            </p:txEl>
                                          </p:spTgt>
                                        </p:tgtEl>
                                        <p:attrNameLst>
                                          <p:attrName>ppt_h</p:attrName>
                                        </p:attrNameLst>
                                      </p:cBhvr>
                                      <p:tavLst>
                                        <p:tav tm="0">
                                          <p:val>
                                            <p:strVal val="#ppt_h"/>
                                          </p:val>
                                        </p:tav>
                                        <p:tav tm="100000">
                                          <p:val>
                                            <p:strVal val="#ppt_h"/>
                                          </p:val>
                                        </p:tav>
                                      </p:tavLst>
                                    </p:anim>
                                    <p:animEffect transition="in" filter="fade">
                                      <p:cBhvr>
                                        <p:cTn id="44" dur="3000"/>
                                        <p:tgtEl>
                                          <p:spTgt spid="5">
                                            <p:txEl>
                                              <p:pRg st="5" end="5"/>
                                            </p:txEl>
                                          </p:spTgt>
                                        </p:tgtEl>
                                      </p:cBhvr>
                                    </p:animEffect>
                                  </p:childTnLst>
                                </p:cTn>
                              </p:par>
                              <p:par>
                                <p:cTn id="45" presetID="55" presetClass="entr" presetSubtype="0" fill="hold" nodeType="with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p:cTn id="47" dur="2000" fill="hold"/>
                                        <p:tgtEl>
                                          <p:spTgt spid="7"/>
                                        </p:tgtEl>
                                        <p:attrNameLst>
                                          <p:attrName>ppt_w</p:attrName>
                                        </p:attrNameLst>
                                      </p:cBhvr>
                                      <p:tavLst>
                                        <p:tav tm="0">
                                          <p:val>
                                            <p:strVal val="#ppt_w*0.70"/>
                                          </p:val>
                                        </p:tav>
                                        <p:tav tm="100000">
                                          <p:val>
                                            <p:strVal val="#ppt_w"/>
                                          </p:val>
                                        </p:tav>
                                      </p:tavLst>
                                    </p:anim>
                                    <p:anim calcmode="lin" valueType="num">
                                      <p:cBhvr>
                                        <p:cTn id="48" dur="2000" fill="hold"/>
                                        <p:tgtEl>
                                          <p:spTgt spid="7"/>
                                        </p:tgtEl>
                                        <p:attrNameLst>
                                          <p:attrName>ppt_h</p:attrName>
                                        </p:attrNameLst>
                                      </p:cBhvr>
                                      <p:tavLst>
                                        <p:tav tm="0">
                                          <p:val>
                                            <p:strVal val="#ppt_h"/>
                                          </p:val>
                                        </p:tav>
                                        <p:tav tm="100000">
                                          <p:val>
                                            <p:strVal val="#ppt_h"/>
                                          </p:val>
                                        </p:tav>
                                      </p:tavLst>
                                    </p:anim>
                                    <p:animEffect transition="in" filter="fade">
                                      <p:cBhvr>
                                        <p:cTn id="4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539552" y="332656"/>
            <a:ext cx="8229600" cy="1143000"/>
          </a:xfrm>
        </p:spPr>
        <p:txBody>
          <a:bodyPr/>
          <a:lstStyle/>
          <a:p>
            <a:r>
              <a:rPr lang="en-US" b="1" dirty="0" err="1"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Brüder</a:t>
            </a:r>
            <a:r>
              <a:rPr lang="en-US"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 Grimm</a:t>
            </a:r>
            <a:endParaRPr lang="ru-RU"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1026" name="Picture 2" descr="M:\Экзамен\15_0.jpg"/>
          <p:cNvPicPr>
            <a:picLocks noChangeAspect="1" noChangeArrowheads="1"/>
          </p:cNvPicPr>
          <p:nvPr/>
        </p:nvPicPr>
        <p:blipFill>
          <a:blip r:embed="rId2" cstate="print"/>
          <a:stretch>
            <a:fillRect/>
          </a:stretch>
        </p:blipFill>
        <p:spPr bwMode="auto">
          <a:xfrm>
            <a:off x="395536" y="260648"/>
            <a:ext cx="1277888" cy="1277888"/>
          </a:xfrm>
          <a:prstGeom prst="rect">
            <a:avLst/>
          </a:prstGeom>
          <a:noFill/>
        </p:spPr>
      </p:pic>
      <p:pic>
        <p:nvPicPr>
          <p:cNvPr id="7" name="Рисунок 6" descr="350_NpAdvHover.jpg"/>
          <p:cNvPicPr>
            <a:picLocks noChangeAspect="1"/>
          </p:cNvPicPr>
          <p:nvPr/>
        </p:nvPicPr>
        <p:blipFill>
          <a:blip r:embed="rId3" cstate="print"/>
          <a:stretch>
            <a:fillRect/>
          </a:stretch>
        </p:blipFill>
        <p:spPr>
          <a:xfrm rot="21237705">
            <a:off x="525087" y="1809434"/>
            <a:ext cx="3341119" cy="3369007"/>
          </a:xfrm>
          <a:prstGeom prst="rect">
            <a:avLst/>
          </a:prstGeom>
        </p:spPr>
      </p:pic>
      <p:pic>
        <p:nvPicPr>
          <p:cNvPr id="8" name="Рисунок 7" descr="350_NpAdvHover.jpg"/>
          <p:cNvPicPr>
            <a:picLocks noChangeAspect="1"/>
          </p:cNvPicPr>
          <p:nvPr/>
        </p:nvPicPr>
        <p:blipFill>
          <a:blip r:embed="rId4" cstate="print"/>
          <a:stretch>
            <a:fillRect/>
          </a:stretch>
        </p:blipFill>
        <p:spPr>
          <a:xfrm rot="461470">
            <a:off x="3597853" y="1373270"/>
            <a:ext cx="2627074" cy="3767609"/>
          </a:xfrm>
          <a:prstGeom prst="rect">
            <a:avLst/>
          </a:prstGeom>
        </p:spPr>
      </p:pic>
      <p:pic>
        <p:nvPicPr>
          <p:cNvPr id="9" name="Рисунок 8" descr="350_NpAdvHover.jpg"/>
          <p:cNvPicPr>
            <a:picLocks noChangeAspect="1"/>
          </p:cNvPicPr>
          <p:nvPr/>
        </p:nvPicPr>
        <p:blipFill>
          <a:blip r:embed="rId5" cstate="print"/>
          <a:stretch>
            <a:fillRect/>
          </a:stretch>
        </p:blipFill>
        <p:spPr>
          <a:xfrm>
            <a:off x="3286116" y="3786190"/>
            <a:ext cx="2603432" cy="2610903"/>
          </a:xfrm>
          <a:prstGeom prst="rect">
            <a:avLst/>
          </a:prstGeom>
        </p:spPr>
      </p:pic>
      <p:pic>
        <p:nvPicPr>
          <p:cNvPr id="10" name="Рисунок 9" descr="350_NpAdvHover.jpg"/>
          <p:cNvPicPr>
            <a:picLocks noChangeAspect="1"/>
          </p:cNvPicPr>
          <p:nvPr/>
        </p:nvPicPr>
        <p:blipFill>
          <a:blip r:embed="rId6" cstate="print"/>
          <a:stretch>
            <a:fillRect/>
          </a:stretch>
        </p:blipFill>
        <p:spPr>
          <a:xfrm rot="21323997">
            <a:off x="6277318" y="1443923"/>
            <a:ext cx="2297838" cy="3426019"/>
          </a:xfrm>
          <a:prstGeom prst="rect">
            <a:avLst/>
          </a:prstGeom>
        </p:spPr>
      </p:pic>
      <p:pic>
        <p:nvPicPr>
          <p:cNvPr id="11" name="Рисунок 10" descr="350_NpAdvHover.jpg"/>
          <p:cNvPicPr>
            <a:picLocks noChangeAspect="1"/>
          </p:cNvPicPr>
          <p:nvPr/>
        </p:nvPicPr>
        <p:blipFill>
          <a:blip r:embed="rId7" cstate="print"/>
          <a:stretch>
            <a:fillRect/>
          </a:stretch>
        </p:blipFill>
        <p:spPr>
          <a:xfrm rot="233993">
            <a:off x="5578057" y="4229981"/>
            <a:ext cx="2627074" cy="2364366"/>
          </a:xfrm>
          <a:prstGeom prst="rect">
            <a:avLst/>
          </a:prstGeom>
        </p:spPr>
      </p:pic>
      <p:pic>
        <p:nvPicPr>
          <p:cNvPr id="12" name="Рисунок 11" descr="350_NpAdvHover.jpg"/>
          <p:cNvPicPr>
            <a:picLocks noChangeAspect="1"/>
          </p:cNvPicPr>
          <p:nvPr/>
        </p:nvPicPr>
        <p:blipFill>
          <a:blip r:embed="rId8" cstate="print"/>
          <a:stretch>
            <a:fillRect/>
          </a:stretch>
        </p:blipFill>
        <p:spPr>
          <a:xfrm rot="21031767">
            <a:off x="1194985" y="4704991"/>
            <a:ext cx="2627074" cy="1718106"/>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par>
                                <p:cTn id="10" presetID="5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2000" fill="hold"/>
                                        <p:tgtEl>
                                          <p:spTgt spid="7"/>
                                        </p:tgtEl>
                                        <p:attrNameLst>
                                          <p:attrName>ppt_w</p:attrName>
                                        </p:attrNameLst>
                                      </p:cBhvr>
                                      <p:tavLst>
                                        <p:tav tm="0">
                                          <p:val>
                                            <p:strVal val="#ppt_w*0.70"/>
                                          </p:val>
                                        </p:tav>
                                        <p:tav tm="100000">
                                          <p:val>
                                            <p:strVal val="#ppt_w"/>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animEffect transition="in" filter="fade">
                                      <p:cBhvr>
                                        <p:cTn id="14" dur="2000"/>
                                        <p:tgtEl>
                                          <p:spTgt spid="7"/>
                                        </p:tgtEl>
                                      </p:cBhvr>
                                    </p:animEffect>
                                  </p:childTnLst>
                                </p:cTn>
                              </p:par>
                              <p:par>
                                <p:cTn id="15" presetID="55"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2000" fill="hold"/>
                                        <p:tgtEl>
                                          <p:spTgt spid="8"/>
                                        </p:tgtEl>
                                        <p:attrNameLst>
                                          <p:attrName>ppt_w</p:attrName>
                                        </p:attrNameLst>
                                      </p:cBhvr>
                                      <p:tavLst>
                                        <p:tav tm="0">
                                          <p:val>
                                            <p:strVal val="#ppt_w*0.70"/>
                                          </p:val>
                                        </p:tav>
                                        <p:tav tm="100000">
                                          <p:val>
                                            <p:strVal val="#ppt_w"/>
                                          </p:val>
                                        </p:tav>
                                      </p:tavLst>
                                    </p:anim>
                                    <p:anim calcmode="lin" valueType="num">
                                      <p:cBhvr>
                                        <p:cTn id="18" dur="2000" fill="hold"/>
                                        <p:tgtEl>
                                          <p:spTgt spid="8"/>
                                        </p:tgtEl>
                                        <p:attrNameLst>
                                          <p:attrName>ppt_h</p:attrName>
                                        </p:attrNameLst>
                                      </p:cBhvr>
                                      <p:tavLst>
                                        <p:tav tm="0">
                                          <p:val>
                                            <p:strVal val="#ppt_h"/>
                                          </p:val>
                                        </p:tav>
                                        <p:tav tm="100000">
                                          <p:val>
                                            <p:strVal val="#ppt_h"/>
                                          </p:val>
                                        </p:tav>
                                      </p:tavLst>
                                    </p:anim>
                                    <p:animEffect transition="in" filter="fade">
                                      <p:cBhvr>
                                        <p:cTn id="19" dur="2000"/>
                                        <p:tgtEl>
                                          <p:spTgt spid="8"/>
                                        </p:tgtEl>
                                      </p:cBhvr>
                                    </p:animEffect>
                                  </p:childTnLst>
                                </p:cTn>
                              </p:par>
                              <p:par>
                                <p:cTn id="20" presetID="55"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2000" fill="hold"/>
                                        <p:tgtEl>
                                          <p:spTgt spid="9"/>
                                        </p:tgtEl>
                                        <p:attrNameLst>
                                          <p:attrName>ppt_w</p:attrName>
                                        </p:attrNameLst>
                                      </p:cBhvr>
                                      <p:tavLst>
                                        <p:tav tm="0">
                                          <p:val>
                                            <p:strVal val="#ppt_w*0.70"/>
                                          </p:val>
                                        </p:tav>
                                        <p:tav tm="100000">
                                          <p:val>
                                            <p:strVal val="#ppt_w"/>
                                          </p:val>
                                        </p:tav>
                                      </p:tavLst>
                                    </p:anim>
                                    <p:anim calcmode="lin" valueType="num">
                                      <p:cBhvr>
                                        <p:cTn id="23" dur="2000" fill="hold"/>
                                        <p:tgtEl>
                                          <p:spTgt spid="9"/>
                                        </p:tgtEl>
                                        <p:attrNameLst>
                                          <p:attrName>ppt_h</p:attrName>
                                        </p:attrNameLst>
                                      </p:cBhvr>
                                      <p:tavLst>
                                        <p:tav tm="0">
                                          <p:val>
                                            <p:strVal val="#ppt_h"/>
                                          </p:val>
                                        </p:tav>
                                        <p:tav tm="100000">
                                          <p:val>
                                            <p:strVal val="#ppt_h"/>
                                          </p:val>
                                        </p:tav>
                                      </p:tavLst>
                                    </p:anim>
                                    <p:animEffect transition="in" filter="fade">
                                      <p:cBhvr>
                                        <p:cTn id="24" dur="2000"/>
                                        <p:tgtEl>
                                          <p:spTgt spid="9"/>
                                        </p:tgtEl>
                                      </p:cBhvr>
                                    </p:animEffect>
                                  </p:childTnLst>
                                </p:cTn>
                              </p:par>
                              <p:par>
                                <p:cTn id="25" presetID="55"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2000" fill="hold"/>
                                        <p:tgtEl>
                                          <p:spTgt spid="10"/>
                                        </p:tgtEl>
                                        <p:attrNameLst>
                                          <p:attrName>ppt_w</p:attrName>
                                        </p:attrNameLst>
                                      </p:cBhvr>
                                      <p:tavLst>
                                        <p:tav tm="0">
                                          <p:val>
                                            <p:strVal val="#ppt_w*0.70"/>
                                          </p:val>
                                        </p:tav>
                                        <p:tav tm="100000">
                                          <p:val>
                                            <p:strVal val="#ppt_w"/>
                                          </p:val>
                                        </p:tav>
                                      </p:tavLst>
                                    </p:anim>
                                    <p:anim calcmode="lin" valueType="num">
                                      <p:cBhvr>
                                        <p:cTn id="28" dur="2000" fill="hold"/>
                                        <p:tgtEl>
                                          <p:spTgt spid="10"/>
                                        </p:tgtEl>
                                        <p:attrNameLst>
                                          <p:attrName>ppt_h</p:attrName>
                                        </p:attrNameLst>
                                      </p:cBhvr>
                                      <p:tavLst>
                                        <p:tav tm="0">
                                          <p:val>
                                            <p:strVal val="#ppt_h"/>
                                          </p:val>
                                        </p:tav>
                                        <p:tav tm="100000">
                                          <p:val>
                                            <p:strVal val="#ppt_h"/>
                                          </p:val>
                                        </p:tav>
                                      </p:tavLst>
                                    </p:anim>
                                    <p:animEffect transition="in" filter="fade">
                                      <p:cBhvr>
                                        <p:cTn id="29" dur="2000"/>
                                        <p:tgtEl>
                                          <p:spTgt spid="10"/>
                                        </p:tgtEl>
                                      </p:cBhvr>
                                    </p:animEffect>
                                  </p:childTnLst>
                                </p:cTn>
                              </p:par>
                              <p:par>
                                <p:cTn id="30" presetID="55"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2000" fill="hold"/>
                                        <p:tgtEl>
                                          <p:spTgt spid="11"/>
                                        </p:tgtEl>
                                        <p:attrNameLst>
                                          <p:attrName>ppt_w</p:attrName>
                                        </p:attrNameLst>
                                      </p:cBhvr>
                                      <p:tavLst>
                                        <p:tav tm="0">
                                          <p:val>
                                            <p:strVal val="#ppt_w*0.70"/>
                                          </p:val>
                                        </p:tav>
                                        <p:tav tm="100000">
                                          <p:val>
                                            <p:strVal val="#ppt_w"/>
                                          </p:val>
                                        </p:tav>
                                      </p:tavLst>
                                    </p:anim>
                                    <p:anim calcmode="lin" valueType="num">
                                      <p:cBhvr>
                                        <p:cTn id="33" dur="2000" fill="hold"/>
                                        <p:tgtEl>
                                          <p:spTgt spid="11"/>
                                        </p:tgtEl>
                                        <p:attrNameLst>
                                          <p:attrName>ppt_h</p:attrName>
                                        </p:attrNameLst>
                                      </p:cBhvr>
                                      <p:tavLst>
                                        <p:tav tm="0">
                                          <p:val>
                                            <p:strVal val="#ppt_h"/>
                                          </p:val>
                                        </p:tav>
                                        <p:tav tm="100000">
                                          <p:val>
                                            <p:strVal val="#ppt_h"/>
                                          </p:val>
                                        </p:tav>
                                      </p:tavLst>
                                    </p:anim>
                                    <p:animEffect transition="in" filter="fade">
                                      <p:cBhvr>
                                        <p:cTn id="34" dur="2000"/>
                                        <p:tgtEl>
                                          <p:spTgt spid="11"/>
                                        </p:tgtEl>
                                      </p:cBhvr>
                                    </p:animEffect>
                                  </p:childTnLst>
                                </p:cTn>
                              </p:par>
                              <p:par>
                                <p:cTn id="35" presetID="55"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2000" fill="hold"/>
                                        <p:tgtEl>
                                          <p:spTgt spid="12"/>
                                        </p:tgtEl>
                                        <p:attrNameLst>
                                          <p:attrName>ppt_w</p:attrName>
                                        </p:attrNameLst>
                                      </p:cBhvr>
                                      <p:tavLst>
                                        <p:tav tm="0">
                                          <p:val>
                                            <p:strVal val="#ppt_w*0.70"/>
                                          </p:val>
                                        </p:tav>
                                        <p:tav tm="100000">
                                          <p:val>
                                            <p:strVal val="#ppt_w"/>
                                          </p:val>
                                        </p:tav>
                                      </p:tavLst>
                                    </p:anim>
                                    <p:anim calcmode="lin" valueType="num">
                                      <p:cBhvr>
                                        <p:cTn id="38" dur="2000" fill="hold"/>
                                        <p:tgtEl>
                                          <p:spTgt spid="12"/>
                                        </p:tgtEl>
                                        <p:attrNameLst>
                                          <p:attrName>ppt_h</p:attrName>
                                        </p:attrNameLst>
                                      </p:cBhvr>
                                      <p:tavLst>
                                        <p:tav tm="0">
                                          <p:val>
                                            <p:strVal val="#ppt_h"/>
                                          </p:val>
                                        </p:tav>
                                        <p:tav tm="100000">
                                          <p:val>
                                            <p:strVal val="#ppt_h"/>
                                          </p:val>
                                        </p:tav>
                                      </p:tavLst>
                                    </p:anim>
                                    <p:animEffect transition="in" filter="fade">
                                      <p:cBhvr>
                                        <p:cTn id="3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539552" y="332656"/>
            <a:ext cx="8229600" cy="1143000"/>
          </a:xfrm>
        </p:spPr>
        <p:txBody>
          <a:bodyPr/>
          <a:lstStyle/>
          <a:p>
            <a:r>
              <a:rPr lang="en-US" b="1" dirty="0" err="1"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Brüder</a:t>
            </a:r>
            <a:r>
              <a:rPr lang="en-US"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 Grimm</a:t>
            </a:r>
            <a:endParaRPr lang="ru-RU"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1026" name="Picture 2" descr="M:\Экзамен\15_0.jpg"/>
          <p:cNvPicPr>
            <a:picLocks noChangeAspect="1" noChangeArrowheads="1"/>
          </p:cNvPicPr>
          <p:nvPr/>
        </p:nvPicPr>
        <p:blipFill>
          <a:blip r:embed="rId2" cstate="print"/>
          <a:stretch>
            <a:fillRect/>
          </a:stretch>
        </p:blipFill>
        <p:spPr bwMode="auto">
          <a:xfrm>
            <a:off x="395536" y="260648"/>
            <a:ext cx="1277888" cy="1277888"/>
          </a:xfrm>
          <a:prstGeom prst="rect">
            <a:avLst/>
          </a:prstGeom>
          <a:noFill/>
        </p:spPr>
      </p:pic>
      <p:pic>
        <p:nvPicPr>
          <p:cNvPr id="4" name="Рисунок 3" descr="74917.jpg"/>
          <p:cNvPicPr>
            <a:picLocks noChangeAspect="1"/>
          </p:cNvPicPr>
          <p:nvPr/>
        </p:nvPicPr>
        <p:blipFill>
          <a:blip r:embed="rId3" cstate="print"/>
          <a:stretch>
            <a:fillRect/>
          </a:stretch>
        </p:blipFill>
        <p:spPr>
          <a:xfrm>
            <a:off x="2052594" y="1428736"/>
            <a:ext cx="5253123" cy="5215867"/>
          </a:xfrm>
          <a:prstGeom prst="rect">
            <a:avLst/>
          </a:prstGeom>
        </p:spPr>
      </p:pic>
      <p:pic>
        <p:nvPicPr>
          <p:cNvPr id="5" name="Рисунок 4" descr="Brueder_Grimm.jpg"/>
          <p:cNvPicPr>
            <a:picLocks noChangeAspect="1"/>
          </p:cNvPicPr>
          <p:nvPr/>
        </p:nvPicPr>
        <p:blipFill>
          <a:blip r:embed="rId4" cstate="print"/>
          <a:stretch>
            <a:fillRect/>
          </a:stretch>
        </p:blipFill>
        <p:spPr>
          <a:xfrm>
            <a:off x="251520" y="1700808"/>
            <a:ext cx="2286000" cy="2143125"/>
          </a:xfrm>
          <a:prstGeom prst="rect">
            <a:avLst/>
          </a:prstGeom>
        </p:spPr>
      </p:pic>
      <p:pic>
        <p:nvPicPr>
          <p:cNvPr id="7" name="Рисунок 6" descr="Brueder_Grimm.jpg"/>
          <p:cNvPicPr>
            <a:picLocks noChangeAspect="1"/>
          </p:cNvPicPr>
          <p:nvPr/>
        </p:nvPicPr>
        <p:blipFill>
          <a:blip r:embed="rId5" cstate="print"/>
          <a:stretch>
            <a:fillRect/>
          </a:stretch>
        </p:blipFill>
        <p:spPr>
          <a:xfrm>
            <a:off x="6804248" y="4077072"/>
            <a:ext cx="2014189" cy="2477453"/>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childTnLst>
                          </p:cTn>
                        </p:par>
                        <p:par>
                          <p:cTn id="10" fill="hold">
                            <p:stCondLst>
                              <p:cond delay="3000"/>
                            </p:stCondLst>
                            <p:childTnLst>
                              <p:par>
                                <p:cTn id="11" presetID="55"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2000" fill="hold"/>
                                        <p:tgtEl>
                                          <p:spTgt spid="4"/>
                                        </p:tgtEl>
                                        <p:attrNameLst>
                                          <p:attrName>ppt_w</p:attrName>
                                        </p:attrNameLst>
                                      </p:cBhvr>
                                      <p:tavLst>
                                        <p:tav tm="0">
                                          <p:val>
                                            <p:strVal val="#ppt_w*0.70"/>
                                          </p:val>
                                        </p:tav>
                                        <p:tav tm="100000">
                                          <p:val>
                                            <p:strVal val="#ppt_w"/>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animEffect transition="in" filter="fade">
                                      <p:cBhvr>
                                        <p:cTn id="15" dur="2000"/>
                                        <p:tgtEl>
                                          <p:spTgt spid="4"/>
                                        </p:tgtEl>
                                      </p:cBhvr>
                                    </p:animEffect>
                                  </p:childTnLst>
                                </p:cTn>
                              </p:par>
                            </p:childTnLst>
                          </p:cTn>
                        </p:par>
                        <p:par>
                          <p:cTn id="16" fill="hold">
                            <p:stCondLst>
                              <p:cond delay="5000"/>
                            </p:stCondLst>
                            <p:childTnLst>
                              <p:par>
                                <p:cTn id="17" presetID="55"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2000" fill="hold"/>
                                        <p:tgtEl>
                                          <p:spTgt spid="5"/>
                                        </p:tgtEl>
                                        <p:attrNameLst>
                                          <p:attrName>ppt_w</p:attrName>
                                        </p:attrNameLst>
                                      </p:cBhvr>
                                      <p:tavLst>
                                        <p:tav tm="0">
                                          <p:val>
                                            <p:strVal val="#ppt_w*0.70"/>
                                          </p:val>
                                        </p:tav>
                                        <p:tav tm="100000">
                                          <p:val>
                                            <p:strVal val="#ppt_w"/>
                                          </p:val>
                                        </p:tav>
                                      </p:tavLst>
                                    </p:anim>
                                    <p:anim calcmode="lin" valueType="num">
                                      <p:cBhvr>
                                        <p:cTn id="20" dur="2000" fill="hold"/>
                                        <p:tgtEl>
                                          <p:spTgt spid="5"/>
                                        </p:tgtEl>
                                        <p:attrNameLst>
                                          <p:attrName>ppt_h</p:attrName>
                                        </p:attrNameLst>
                                      </p:cBhvr>
                                      <p:tavLst>
                                        <p:tav tm="0">
                                          <p:val>
                                            <p:strVal val="#ppt_h"/>
                                          </p:val>
                                        </p:tav>
                                        <p:tav tm="100000">
                                          <p:val>
                                            <p:strVal val="#ppt_h"/>
                                          </p:val>
                                        </p:tav>
                                      </p:tavLst>
                                    </p:anim>
                                    <p:animEffect transition="in" filter="fade">
                                      <p:cBhvr>
                                        <p:cTn id="21" dur="2000"/>
                                        <p:tgtEl>
                                          <p:spTgt spid="5"/>
                                        </p:tgtEl>
                                      </p:cBhvr>
                                    </p:animEffect>
                                  </p:childTnLst>
                                </p:cTn>
                              </p:par>
                            </p:childTnLst>
                          </p:cTn>
                        </p:par>
                        <p:par>
                          <p:cTn id="22" fill="hold">
                            <p:stCondLst>
                              <p:cond delay="7000"/>
                            </p:stCondLst>
                            <p:childTnLst>
                              <p:par>
                                <p:cTn id="23" presetID="55"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2000" fill="hold"/>
                                        <p:tgtEl>
                                          <p:spTgt spid="7"/>
                                        </p:tgtEl>
                                        <p:attrNameLst>
                                          <p:attrName>ppt_w</p:attrName>
                                        </p:attrNameLst>
                                      </p:cBhvr>
                                      <p:tavLst>
                                        <p:tav tm="0">
                                          <p:val>
                                            <p:strVal val="#ppt_w*0.70"/>
                                          </p:val>
                                        </p:tav>
                                        <p:tav tm="100000">
                                          <p:val>
                                            <p:strVal val="#ppt_w"/>
                                          </p:val>
                                        </p:tav>
                                      </p:tavLst>
                                    </p:anim>
                                    <p:anim calcmode="lin" valueType="num">
                                      <p:cBhvr>
                                        <p:cTn id="26" dur="2000" fill="hold"/>
                                        <p:tgtEl>
                                          <p:spTgt spid="7"/>
                                        </p:tgtEl>
                                        <p:attrNameLst>
                                          <p:attrName>ppt_h</p:attrName>
                                        </p:attrNameLst>
                                      </p:cBhvr>
                                      <p:tavLst>
                                        <p:tav tm="0">
                                          <p:val>
                                            <p:strVal val="#ppt_h"/>
                                          </p:val>
                                        </p:tav>
                                        <p:tav tm="100000">
                                          <p:val>
                                            <p:strVal val="#ppt_h"/>
                                          </p:val>
                                        </p:tav>
                                      </p:tavLst>
                                    </p:anim>
                                    <p:animEffect transition="in" filter="fade">
                                      <p:cBhvr>
                                        <p:cTn id="2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539552" y="332656"/>
            <a:ext cx="8229600" cy="1143000"/>
          </a:xfrm>
        </p:spPr>
        <p:txBody>
          <a:bodyPr/>
          <a:lstStyle/>
          <a:p>
            <a:r>
              <a:rPr lang="en-US" b="1" dirty="0" err="1"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Brüder</a:t>
            </a:r>
            <a:r>
              <a:rPr lang="en-US"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 Grimm</a:t>
            </a:r>
            <a:endParaRPr lang="ru-RU"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1026" name="Picture 2" descr="M:\Экзамен\15_0.jpg"/>
          <p:cNvPicPr>
            <a:picLocks noChangeAspect="1" noChangeArrowheads="1"/>
          </p:cNvPicPr>
          <p:nvPr/>
        </p:nvPicPr>
        <p:blipFill>
          <a:blip r:embed="rId2" cstate="print"/>
          <a:stretch>
            <a:fillRect/>
          </a:stretch>
        </p:blipFill>
        <p:spPr bwMode="auto">
          <a:xfrm>
            <a:off x="395536" y="260648"/>
            <a:ext cx="1277888" cy="1277888"/>
          </a:xfrm>
          <a:prstGeom prst="rect">
            <a:avLst/>
          </a:prstGeom>
          <a:noFill/>
        </p:spPr>
      </p:pic>
      <p:pic>
        <p:nvPicPr>
          <p:cNvPr id="7" name="Рисунок 6" descr="350_NpAdvHover.jpg"/>
          <p:cNvPicPr>
            <a:picLocks noChangeAspect="1"/>
          </p:cNvPicPr>
          <p:nvPr/>
        </p:nvPicPr>
        <p:blipFill>
          <a:blip r:embed="rId3" cstate="print"/>
          <a:stretch>
            <a:fillRect/>
          </a:stretch>
        </p:blipFill>
        <p:spPr>
          <a:xfrm rot="21237705">
            <a:off x="689019" y="1617639"/>
            <a:ext cx="2398874" cy="3526346"/>
          </a:xfrm>
          <a:prstGeom prst="rect">
            <a:avLst/>
          </a:prstGeom>
        </p:spPr>
      </p:pic>
      <p:pic>
        <p:nvPicPr>
          <p:cNvPr id="8" name="Рисунок 7" descr="350_NpAdvHover.jpg"/>
          <p:cNvPicPr>
            <a:picLocks noChangeAspect="1"/>
          </p:cNvPicPr>
          <p:nvPr/>
        </p:nvPicPr>
        <p:blipFill>
          <a:blip r:embed="rId4" cstate="print"/>
          <a:stretch>
            <a:fillRect/>
          </a:stretch>
        </p:blipFill>
        <p:spPr>
          <a:xfrm rot="461470">
            <a:off x="3295350" y="1591395"/>
            <a:ext cx="2667379" cy="3520002"/>
          </a:xfrm>
          <a:prstGeom prst="rect">
            <a:avLst/>
          </a:prstGeom>
        </p:spPr>
      </p:pic>
      <p:pic>
        <p:nvPicPr>
          <p:cNvPr id="9" name="Рисунок 8" descr="350_NpAdvHover.jpg"/>
          <p:cNvPicPr>
            <a:picLocks noChangeAspect="1"/>
          </p:cNvPicPr>
          <p:nvPr/>
        </p:nvPicPr>
        <p:blipFill>
          <a:blip r:embed="rId5" cstate="print"/>
          <a:stretch>
            <a:fillRect/>
          </a:stretch>
        </p:blipFill>
        <p:spPr>
          <a:xfrm rot="21086544">
            <a:off x="3071802" y="3714752"/>
            <a:ext cx="1812665" cy="2610903"/>
          </a:xfrm>
          <a:prstGeom prst="rect">
            <a:avLst/>
          </a:prstGeom>
        </p:spPr>
      </p:pic>
      <p:pic>
        <p:nvPicPr>
          <p:cNvPr id="10" name="Рисунок 9" descr="350_NpAdvHover.jpg"/>
          <p:cNvPicPr>
            <a:picLocks noChangeAspect="1"/>
          </p:cNvPicPr>
          <p:nvPr/>
        </p:nvPicPr>
        <p:blipFill>
          <a:blip r:embed="rId6" cstate="print"/>
          <a:stretch>
            <a:fillRect/>
          </a:stretch>
        </p:blipFill>
        <p:spPr>
          <a:xfrm rot="680885">
            <a:off x="5928293" y="2279064"/>
            <a:ext cx="2419322" cy="3134366"/>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par>
                                <p:cTn id="10" presetID="5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2000" fill="hold"/>
                                        <p:tgtEl>
                                          <p:spTgt spid="7"/>
                                        </p:tgtEl>
                                        <p:attrNameLst>
                                          <p:attrName>ppt_w</p:attrName>
                                        </p:attrNameLst>
                                      </p:cBhvr>
                                      <p:tavLst>
                                        <p:tav tm="0">
                                          <p:val>
                                            <p:strVal val="#ppt_w*0.70"/>
                                          </p:val>
                                        </p:tav>
                                        <p:tav tm="100000">
                                          <p:val>
                                            <p:strVal val="#ppt_w"/>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animEffect transition="in" filter="fade">
                                      <p:cBhvr>
                                        <p:cTn id="14" dur="2000"/>
                                        <p:tgtEl>
                                          <p:spTgt spid="7"/>
                                        </p:tgtEl>
                                      </p:cBhvr>
                                    </p:animEffect>
                                  </p:childTnLst>
                                </p:cTn>
                              </p:par>
                              <p:par>
                                <p:cTn id="15" presetID="55"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2000" fill="hold"/>
                                        <p:tgtEl>
                                          <p:spTgt spid="8"/>
                                        </p:tgtEl>
                                        <p:attrNameLst>
                                          <p:attrName>ppt_w</p:attrName>
                                        </p:attrNameLst>
                                      </p:cBhvr>
                                      <p:tavLst>
                                        <p:tav tm="0">
                                          <p:val>
                                            <p:strVal val="#ppt_w*0.70"/>
                                          </p:val>
                                        </p:tav>
                                        <p:tav tm="100000">
                                          <p:val>
                                            <p:strVal val="#ppt_w"/>
                                          </p:val>
                                        </p:tav>
                                      </p:tavLst>
                                    </p:anim>
                                    <p:anim calcmode="lin" valueType="num">
                                      <p:cBhvr>
                                        <p:cTn id="18" dur="2000" fill="hold"/>
                                        <p:tgtEl>
                                          <p:spTgt spid="8"/>
                                        </p:tgtEl>
                                        <p:attrNameLst>
                                          <p:attrName>ppt_h</p:attrName>
                                        </p:attrNameLst>
                                      </p:cBhvr>
                                      <p:tavLst>
                                        <p:tav tm="0">
                                          <p:val>
                                            <p:strVal val="#ppt_h"/>
                                          </p:val>
                                        </p:tav>
                                        <p:tav tm="100000">
                                          <p:val>
                                            <p:strVal val="#ppt_h"/>
                                          </p:val>
                                        </p:tav>
                                      </p:tavLst>
                                    </p:anim>
                                    <p:animEffect transition="in" filter="fade">
                                      <p:cBhvr>
                                        <p:cTn id="19" dur="2000"/>
                                        <p:tgtEl>
                                          <p:spTgt spid="8"/>
                                        </p:tgtEl>
                                      </p:cBhvr>
                                    </p:animEffect>
                                  </p:childTnLst>
                                </p:cTn>
                              </p:par>
                              <p:par>
                                <p:cTn id="20" presetID="55"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2000" fill="hold"/>
                                        <p:tgtEl>
                                          <p:spTgt spid="9"/>
                                        </p:tgtEl>
                                        <p:attrNameLst>
                                          <p:attrName>ppt_w</p:attrName>
                                        </p:attrNameLst>
                                      </p:cBhvr>
                                      <p:tavLst>
                                        <p:tav tm="0">
                                          <p:val>
                                            <p:strVal val="#ppt_w*0.70"/>
                                          </p:val>
                                        </p:tav>
                                        <p:tav tm="100000">
                                          <p:val>
                                            <p:strVal val="#ppt_w"/>
                                          </p:val>
                                        </p:tav>
                                      </p:tavLst>
                                    </p:anim>
                                    <p:anim calcmode="lin" valueType="num">
                                      <p:cBhvr>
                                        <p:cTn id="23" dur="2000" fill="hold"/>
                                        <p:tgtEl>
                                          <p:spTgt spid="9"/>
                                        </p:tgtEl>
                                        <p:attrNameLst>
                                          <p:attrName>ppt_h</p:attrName>
                                        </p:attrNameLst>
                                      </p:cBhvr>
                                      <p:tavLst>
                                        <p:tav tm="0">
                                          <p:val>
                                            <p:strVal val="#ppt_h"/>
                                          </p:val>
                                        </p:tav>
                                        <p:tav tm="100000">
                                          <p:val>
                                            <p:strVal val="#ppt_h"/>
                                          </p:val>
                                        </p:tav>
                                      </p:tavLst>
                                    </p:anim>
                                    <p:animEffect transition="in" filter="fade">
                                      <p:cBhvr>
                                        <p:cTn id="24" dur="2000"/>
                                        <p:tgtEl>
                                          <p:spTgt spid="9"/>
                                        </p:tgtEl>
                                      </p:cBhvr>
                                    </p:animEffect>
                                  </p:childTnLst>
                                </p:cTn>
                              </p:par>
                              <p:par>
                                <p:cTn id="25" presetID="55"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2000" fill="hold"/>
                                        <p:tgtEl>
                                          <p:spTgt spid="10"/>
                                        </p:tgtEl>
                                        <p:attrNameLst>
                                          <p:attrName>ppt_w</p:attrName>
                                        </p:attrNameLst>
                                      </p:cBhvr>
                                      <p:tavLst>
                                        <p:tav tm="0">
                                          <p:val>
                                            <p:strVal val="#ppt_w*0.70"/>
                                          </p:val>
                                        </p:tav>
                                        <p:tav tm="100000">
                                          <p:val>
                                            <p:strVal val="#ppt_w"/>
                                          </p:val>
                                        </p:tav>
                                      </p:tavLst>
                                    </p:anim>
                                    <p:anim calcmode="lin" valueType="num">
                                      <p:cBhvr>
                                        <p:cTn id="28" dur="2000" fill="hold"/>
                                        <p:tgtEl>
                                          <p:spTgt spid="10"/>
                                        </p:tgtEl>
                                        <p:attrNameLst>
                                          <p:attrName>ppt_h</p:attrName>
                                        </p:attrNameLst>
                                      </p:cBhvr>
                                      <p:tavLst>
                                        <p:tav tm="0">
                                          <p:val>
                                            <p:strVal val="#ppt_h"/>
                                          </p:val>
                                        </p:tav>
                                        <p:tav tm="100000">
                                          <p:val>
                                            <p:strVal val="#ppt_h"/>
                                          </p:val>
                                        </p:tav>
                                      </p:tavLst>
                                    </p:anim>
                                    <p:animEffect transition="in" filter="fade">
                                      <p:cBhvr>
                                        <p:cTn id="2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1472" y="285728"/>
            <a:ext cx="8229600" cy="1143000"/>
          </a:xfrm>
        </p:spPr>
        <p:txBody>
          <a:bodyPr>
            <a:scene3d>
              <a:camera prst="orthographicFront"/>
              <a:lightRig rig="soft" dir="t">
                <a:rot lat="0" lon="0" rev="10800000"/>
              </a:lightRig>
            </a:scene3d>
            <a:sp3d>
              <a:bevelT w="27940" h="12700"/>
              <a:contourClr>
                <a:srgbClr val="DDDDDD"/>
              </a:contourClr>
            </a:sp3d>
          </a:bodyPr>
          <a:lstStyle/>
          <a:p>
            <a:r>
              <a:rPr lang="de-DE" b="1" spc="150" dirty="0" smtClean="0">
                <a:ln w="11430">
                  <a:solidFill>
                    <a:srgbClr val="FFFF00"/>
                  </a:solidFill>
                </a:ln>
                <a:solidFill>
                  <a:srgbClr val="F8F8F8"/>
                </a:solidFill>
                <a:effectLst>
                  <a:outerShdw blurRad="25400" algn="tl" rotWithShape="0">
                    <a:srgbClr val="000000">
                      <a:alpha val="43000"/>
                    </a:srgbClr>
                  </a:outerShdw>
                </a:effectLst>
                <a:latin typeface="Algerian" pitchFamily="82" charset="0"/>
              </a:rPr>
              <a:t>BREMEN</a:t>
            </a:r>
            <a:endParaRPr lang="ru-RU" b="1" spc="150" dirty="0">
              <a:ln w="11430">
                <a:solidFill>
                  <a:srgbClr val="FFFF00"/>
                </a:solidFill>
              </a:ln>
              <a:solidFill>
                <a:srgbClr val="F8F8F8"/>
              </a:solidFill>
              <a:effectLst>
                <a:outerShdw blurRad="25400" algn="tl" rotWithShape="0">
                  <a:srgbClr val="000000">
                    <a:alpha val="43000"/>
                  </a:srgbClr>
                </a:outerShdw>
              </a:effectLst>
            </a:endParaRPr>
          </a:p>
        </p:txBody>
      </p:sp>
      <p:pic>
        <p:nvPicPr>
          <p:cNvPr id="1026" name="Picture 2" descr="M:\Экзамен\Stuttgart_SchlossSolitude.jpg"/>
          <p:cNvPicPr>
            <a:picLocks noChangeAspect="1" noChangeArrowheads="1"/>
          </p:cNvPicPr>
          <p:nvPr/>
        </p:nvPicPr>
        <p:blipFill>
          <a:blip r:embed="rId2" cstate="print"/>
          <a:stretch>
            <a:fillRect/>
          </a:stretch>
        </p:blipFill>
        <p:spPr bwMode="auto">
          <a:xfrm>
            <a:off x="285720" y="500042"/>
            <a:ext cx="1664819" cy="112375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Заголовок 1"/>
          <p:cNvSpPr txBox="1">
            <a:spLocks/>
          </p:cNvSpPr>
          <p:nvPr/>
        </p:nvSpPr>
        <p:spPr bwMode="auto">
          <a:xfrm>
            <a:off x="642910" y="357166"/>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cene3d>
              <a:camera prst="orthographicFront"/>
              <a:lightRig rig="soft" dir="t">
                <a:rot lat="0" lon="0" rev="10800000"/>
              </a:lightRig>
            </a:scene3d>
            <a:sp3d>
              <a:bevelT w="27940" h="12700"/>
              <a:contourClr>
                <a:srgbClr val="DDDDDD"/>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4400" b="1" i="0" u="none" strike="noStrike" kern="1200" cap="none" spc="150" normalizeH="0" baseline="0" noProof="0" dirty="0">
              <a:ln w="11430">
                <a:solidFill>
                  <a:srgbClr val="FF0000"/>
                </a:solidFill>
              </a:ln>
              <a:solidFill>
                <a:srgbClr val="F8F8F8"/>
              </a:solidFill>
              <a:effectLst>
                <a:outerShdw blurRad="25400" algn="tl" rotWithShape="0">
                  <a:srgbClr val="000000">
                    <a:alpha val="43000"/>
                  </a:srgbClr>
                </a:outerShdw>
              </a:effectLst>
              <a:uLnTx/>
              <a:uFillTx/>
              <a:latin typeface="+mj-lt"/>
              <a:ea typeface="+mj-ea"/>
              <a:cs typeface="+mj-cs"/>
            </a:endParaRPr>
          </a:p>
        </p:txBody>
      </p:sp>
      <p:pic>
        <p:nvPicPr>
          <p:cNvPr id="10" name="Picture 2" descr="M:\Экзамен\Полина\537px-Behringer_-_Wilhelm_Hauff_1826.jpg"/>
          <p:cNvPicPr>
            <a:picLocks noChangeAspect="1" noChangeArrowheads="1"/>
          </p:cNvPicPr>
          <p:nvPr/>
        </p:nvPicPr>
        <p:blipFill>
          <a:blip r:embed="rId3" cstate="print"/>
          <a:stretch>
            <a:fillRect/>
          </a:stretch>
        </p:blipFill>
        <p:spPr bwMode="auto">
          <a:xfrm>
            <a:off x="5762047" y="357166"/>
            <a:ext cx="3381953" cy="211900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1" name="Picture 2" descr="M:\Экзамен\Полина\537px-Behringer_-_Wilhelm_Hauff_1826.jpg"/>
          <p:cNvPicPr>
            <a:picLocks noChangeAspect="1" noChangeArrowheads="1"/>
          </p:cNvPicPr>
          <p:nvPr/>
        </p:nvPicPr>
        <p:blipFill>
          <a:blip r:embed="rId4" cstate="print"/>
          <a:stretch>
            <a:fillRect/>
          </a:stretch>
        </p:blipFill>
        <p:spPr bwMode="auto">
          <a:xfrm>
            <a:off x="0" y="1785926"/>
            <a:ext cx="3071834" cy="23038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Picture 2" descr="M:\Экзамен\Полина\537px-Behringer_-_Wilhelm_Hauff_1826.jpg"/>
          <p:cNvPicPr>
            <a:picLocks noChangeAspect="1" noChangeArrowheads="1"/>
          </p:cNvPicPr>
          <p:nvPr/>
        </p:nvPicPr>
        <p:blipFill>
          <a:blip r:embed="rId5" cstate="print"/>
          <a:stretch>
            <a:fillRect/>
          </a:stretch>
        </p:blipFill>
        <p:spPr bwMode="auto">
          <a:xfrm>
            <a:off x="3071802" y="4071942"/>
            <a:ext cx="3298592" cy="247394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descr="M:\Экзамен\Полина\537px-Behringer_-_Wilhelm_Hauff_1826.jpg"/>
          <p:cNvPicPr>
            <a:picLocks noChangeAspect="1" noChangeArrowheads="1"/>
          </p:cNvPicPr>
          <p:nvPr/>
        </p:nvPicPr>
        <p:blipFill>
          <a:blip r:embed="rId6" cstate="print"/>
          <a:stretch>
            <a:fillRect/>
          </a:stretch>
        </p:blipFill>
        <p:spPr bwMode="auto">
          <a:xfrm>
            <a:off x="357158" y="3643314"/>
            <a:ext cx="2801505" cy="282623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3" name="Рисунок 12" descr="Bremen.jpg"/>
          <p:cNvPicPr>
            <a:picLocks noChangeAspect="1"/>
          </p:cNvPicPr>
          <p:nvPr/>
        </p:nvPicPr>
        <p:blipFill>
          <a:blip r:embed="rId7" cstate="print"/>
          <a:stretch>
            <a:fillRect/>
          </a:stretch>
        </p:blipFill>
        <p:spPr>
          <a:xfrm>
            <a:off x="2357422" y="1643050"/>
            <a:ext cx="5786478" cy="2808970"/>
          </a:xfrm>
          <a:prstGeom prst="rect">
            <a:avLst/>
          </a:prstGeom>
        </p:spPr>
      </p:pic>
      <p:pic>
        <p:nvPicPr>
          <p:cNvPr id="9" name="Picture 2" descr="M:\Экзамен\Полина\537px-Behringer_-_Wilhelm_Hauff_1826.jpg"/>
          <p:cNvPicPr>
            <a:picLocks noChangeAspect="1" noChangeArrowheads="1"/>
          </p:cNvPicPr>
          <p:nvPr/>
        </p:nvPicPr>
        <p:blipFill>
          <a:blip r:embed="rId8" cstate="print"/>
          <a:stretch>
            <a:fillRect/>
          </a:stretch>
        </p:blipFill>
        <p:spPr bwMode="auto">
          <a:xfrm>
            <a:off x="5929322" y="3929066"/>
            <a:ext cx="2952771" cy="221457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p:cTn id="7" dur="3000" fill="hold"/>
                                        <p:tgtEl>
                                          <p:spTgt spid="8"/>
                                        </p:tgtEl>
                                        <p:attrNameLst>
                                          <p:attrName>ppt_w</p:attrName>
                                        </p:attrNameLst>
                                      </p:cBhvr>
                                      <p:tavLst>
                                        <p:tav tm="0">
                                          <p:val>
                                            <p:strVal val="#ppt_w*0.70"/>
                                          </p:val>
                                        </p:tav>
                                        <p:tav tm="100000">
                                          <p:val>
                                            <p:strVal val="#ppt_w"/>
                                          </p:val>
                                        </p:tav>
                                      </p:tavLst>
                                    </p:anim>
                                    <p:anim calcmode="lin" valueType="num">
                                      <p:cBhvr>
                                        <p:cTn id="8" dur="3000" fill="hold"/>
                                        <p:tgtEl>
                                          <p:spTgt spid="8"/>
                                        </p:tgtEl>
                                        <p:attrNameLst>
                                          <p:attrName>ppt_h</p:attrName>
                                        </p:attrNameLst>
                                      </p:cBhvr>
                                      <p:tavLst>
                                        <p:tav tm="0">
                                          <p:val>
                                            <p:strVal val="#ppt_h"/>
                                          </p:val>
                                        </p:tav>
                                        <p:tav tm="100000">
                                          <p:val>
                                            <p:strVal val="#ppt_h"/>
                                          </p:val>
                                        </p:tav>
                                      </p:tavLst>
                                    </p:anim>
                                    <p:animEffect transition="in" filter="fade">
                                      <p:cBhvr>
                                        <p:cTn id="9" dur="3000"/>
                                        <p:tgtEl>
                                          <p:spTgt spid="8"/>
                                        </p:tgtEl>
                                      </p:cBhvr>
                                    </p:animEffect>
                                  </p:childTnLst>
                                </p:cTn>
                              </p:par>
                            </p:childTnLst>
                          </p:cTn>
                        </p:par>
                        <p:par>
                          <p:cTn id="10" fill="hold">
                            <p:stCondLst>
                              <p:cond delay="3000"/>
                            </p:stCondLst>
                            <p:childTnLst>
                              <p:par>
                                <p:cTn id="11" presetID="53"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3000" fill="hold"/>
                                        <p:tgtEl>
                                          <p:spTgt spid="13"/>
                                        </p:tgtEl>
                                        <p:attrNameLst>
                                          <p:attrName>ppt_w</p:attrName>
                                        </p:attrNameLst>
                                      </p:cBhvr>
                                      <p:tavLst>
                                        <p:tav tm="0">
                                          <p:val>
                                            <p:fltVal val="0"/>
                                          </p:val>
                                        </p:tav>
                                        <p:tav tm="100000">
                                          <p:val>
                                            <p:strVal val="#ppt_w"/>
                                          </p:val>
                                        </p:tav>
                                      </p:tavLst>
                                    </p:anim>
                                    <p:anim calcmode="lin" valueType="num">
                                      <p:cBhvr>
                                        <p:cTn id="14" dur="3000" fill="hold"/>
                                        <p:tgtEl>
                                          <p:spTgt spid="13"/>
                                        </p:tgtEl>
                                        <p:attrNameLst>
                                          <p:attrName>ppt_h</p:attrName>
                                        </p:attrNameLst>
                                      </p:cBhvr>
                                      <p:tavLst>
                                        <p:tav tm="0">
                                          <p:val>
                                            <p:fltVal val="0"/>
                                          </p:val>
                                        </p:tav>
                                        <p:tav tm="100000">
                                          <p:val>
                                            <p:strVal val="#ppt_h"/>
                                          </p:val>
                                        </p:tav>
                                      </p:tavLst>
                                    </p:anim>
                                    <p:animEffect transition="in" filter="fade">
                                      <p:cBhvr>
                                        <p:cTn id="15" dur="3000"/>
                                        <p:tgtEl>
                                          <p:spTgt spid="13"/>
                                        </p:tgtEl>
                                      </p:cBhvr>
                                    </p:animEffect>
                                  </p:childTnLst>
                                </p:cTn>
                              </p:par>
                              <p:par>
                                <p:cTn id="16" presetID="55" presetClass="exit" presetSubtype="0" fill="hold" grpId="1" nodeType="withEffect" nodePh="1">
                                  <p:stCondLst>
                                    <p:cond delay="0"/>
                                  </p:stCondLst>
                                  <p:endCondLst>
                                    <p:cond evt="begin" delay="0">
                                      <p:tn val="16"/>
                                    </p:cond>
                                  </p:endCondLst>
                                  <p:childTnLst>
                                    <p:anim calcmode="lin" valueType="num">
                                      <p:cBhvr>
                                        <p:cTn id="17" dur="3000"/>
                                        <p:tgtEl>
                                          <p:spTgt spid="8"/>
                                        </p:tgtEl>
                                        <p:attrNameLst>
                                          <p:attrName>ppt_w</p:attrName>
                                        </p:attrNameLst>
                                      </p:cBhvr>
                                      <p:tavLst>
                                        <p:tav tm="0">
                                          <p:val>
                                            <p:strVal val="ppt_w"/>
                                          </p:val>
                                        </p:tav>
                                        <p:tav tm="100000">
                                          <p:val>
                                            <p:strVal val="ppt_w*0.70"/>
                                          </p:val>
                                        </p:tav>
                                      </p:tavLst>
                                    </p:anim>
                                    <p:anim calcmode="lin" valueType="num">
                                      <p:cBhvr>
                                        <p:cTn id="18" dur="3000"/>
                                        <p:tgtEl>
                                          <p:spTgt spid="8"/>
                                        </p:tgtEl>
                                        <p:attrNameLst>
                                          <p:attrName>ppt_h</p:attrName>
                                        </p:attrNameLst>
                                      </p:cBhvr>
                                      <p:tavLst>
                                        <p:tav tm="0">
                                          <p:val>
                                            <p:strVal val="ppt_h"/>
                                          </p:val>
                                        </p:tav>
                                        <p:tav tm="100000">
                                          <p:val>
                                            <p:strVal val="ppt_h"/>
                                          </p:val>
                                        </p:tav>
                                      </p:tavLst>
                                    </p:anim>
                                    <p:animEffect transition="out" filter="fade">
                                      <p:cBhvr>
                                        <p:cTn id="19" dur="3000"/>
                                        <p:tgtEl>
                                          <p:spTgt spid="8"/>
                                        </p:tgtEl>
                                      </p:cBhvr>
                                    </p:animEffect>
                                    <p:set>
                                      <p:cBhvr>
                                        <p:cTn id="20" dur="1" fill="hold">
                                          <p:stCondLst>
                                            <p:cond delay="2999"/>
                                          </p:stCondLst>
                                        </p:cTn>
                                        <p:tgtEl>
                                          <p:spTgt spid="8"/>
                                        </p:tgtEl>
                                        <p:attrNameLst>
                                          <p:attrName>style.visibility</p:attrName>
                                        </p:attrNameLst>
                                      </p:cBhvr>
                                      <p:to>
                                        <p:strVal val="hidden"/>
                                      </p:to>
                                    </p:set>
                                  </p:childTnLst>
                                </p:cTn>
                              </p:par>
                              <p:par>
                                <p:cTn id="21" presetID="55" presetClass="exit" presetSubtype="0" fill="hold" nodeType="withEffect">
                                  <p:stCondLst>
                                    <p:cond delay="0"/>
                                  </p:stCondLst>
                                  <p:childTnLst>
                                    <p:anim calcmode="lin" valueType="num">
                                      <p:cBhvr>
                                        <p:cTn id="22" dur="5000"/>
                                        <p:tgtEl>
                                          <p:spTgt spid="13"/>
                                        </p:tgtEl>
                                        <p:attrNameLst>
                                          <p:attrName>ppt_w</p:attrName>
                                        </p:attrNameLst>
                                      </p:cBhvr>
                                      <p:tavLst>
                                        <p:tav tm="0">
                                          <p:val>
                                            <p:strVal val="ppt_w"/>
                                          </p:val>
                                        </p:tav>
                                        <p:tav tm="100000">
                                          <p:val>
                                            <p:strVal val="ppt_w*0.70"/>
                                          </p:val>
                                        </p:tav>
                                      </p:tavLst>
                                    </p:anim>
                                    <p:anim calcmode="lin" valueType="num">
                                      <p:cBhvr>
                                        <p:cTn id="23" dur="5000"/>
                                        <p:tgtEl>
                                          <p:spTgt spid="13"/>
                                        </p:tgtEl>
                                        <p:attrNameLst>
                                          <p:attrName>ppt_h</p:attrName>
                                        </p:attrNameLst>
                                      </p:cBhvr>
                                      <p:tavLst>
                                        <p:tav tm="0">
                                          <p:val>
                                            <p:strVal val="ppt_h"/>
                                          </p:val>
                                        </p:tav>
                                        <p:tav tm="100000">
                                          <p:val>
                                            <p:strVal val="ppt_h"/>
                                          </p:val>
                                        </p:tav>
                                      </p:tavLst>
                                    </p:anim>
                                    <p:animEffect transition="out" filter="fade">
                                      <p:cBhvr>
                                        <p:cTn id="24" dur="5000"/>
                                        <p:tgtEl>
                                          <p:spTgt spid="13"/>
                                        </p:tgtEl>
                                      </p:cBhvr>
                                    </p:animEffect>
                                    <p:set>
                                      <p:cBhvr>
                                        <p:cTn id="25" dur="1" fill="hold">
                                          <p:stCondLst>
                                            <p:cond delay="4999"/>
                                          </p:stCondLst>
                                        </p:cTn>
                                        <p:tgtEl>
                                          <p:spTgt spid="13"/>
                                        </p:tgtEl>
                                        <p:attrNameLst>
                                          <p:attrName>style.visibility</p:attrName>
                                        </p:attrNameLst>
                                      </p:cBhvr>
                                      <p:to>
                                        <p:strVal val="hidden"/>
                                      </p:to>
                                    </p:set>
                                  </p:childTnLst>
                                </p:cTn>
                              </p:par>
                            </p:childTnLst>
                          </p:cTn>
                        </p:par>
                        <p:par>
                          <p:cTn id="26" fill="hold">
                            <p:stCondLst>
                              <p:cond delay="8000"/>
                            </p:stCondLst>
                            <p:childTnLst>
                              <p:par>
                                <p:cTn id="27" presetID="55" presetClass="entr" presetSubtype="0"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2000" fill="hold"/>
                                        <p:tgtEl>
                                          <p:spTgt spid="2"/>
                                        </p:tgtEl>
                                        <p:attrNameLst>
                                          <p:attrName>ppt_w</p:attrName>
                                        </p:attrNameLst>
                                      </p:cBhvr>
                                      <p:tavLst>
                                        <p:tav tm="0">
                                          <p:val>
                                            <p:strVal val="#ppt_w*0.70"/>
                                          </p:val>
                                        </p:tav>
                                        <p:tav tm="100000">
                                          <p:val>
                                            <p:strVal val="#ppt_w"/>
                                          </p:val>
                                        </p:tav>
                                      </p:tavLst>
                                    </p:anim>
                                    <p:anim calcmode="lin" valueType="num">
                                      <p:cBhvr>
                                        <p:cTn id="30" dur="2000" fill="hold"/>
                                        <p:tgtEl>
                                          <p:spTgt spid="2"/>
                                        </p:tgtEl>
                                        <p:attrNameLst>
                                          <p:attrName>ppt_h</p:attrName>
                                        </p:attrNameLst>
                                      </p:cBhvr>
                                      <p:tavLst>
                                        <p:tav tm="0">
                                          <p:val>
                                            <p:strVal val="#ppt_h"/>
                                          </p:val>
                                        </p:tav>
                                        <p:tav tm="100000">
                                          <p:val>
                                            <p:strVal val="#ppt_h"/>
                                          </p:val>
                                        </p:tav>
                                      </p:tavLst>
                                    </p:anim>
                                    <p:animEffect transition="in" filter="fade">
                                      <p:cBhvr>
                                        <p:cTn id="31" dur="2000"/>
                                        <p:tgtEl>
                                          <p:spTgt spid="2"/>
                                        </p:tgtEl>
                                      </p:cBhvr>
                                    </p:animEffect>
                                  </p:childTnLst>
                                </p:cTn>
                              </p:par>
                              <p:par>
                                <p:cTn id="32" presetID="55" presetClass="entr" presetSubtype="0" fill="hold" nodeType="withEffect">
                                  <p:stCondLst>
                                    <p:cond delay="0"/>
                                  </p:stCondLst>
                                  <p:childTnLst>
                                    <p:set>
                                      <p:cBhvr>
                                        <p:cTn id="33" dur="1" fill="hold">
                                          <p:stCondLst>
                                            <p:cond delay="0"/>
                                          </p:stCondLst>
                                        </p:cTn>
                                        <p:tgtEl>
                                          <p:spTgt spid="1026"/>
                                        </p:tgtEl>
                                        <p:attrNameLst>
                                          <p:attrName>style.visibility</p:attrName>
                                        </p:attrNameLst>
                                      </p:cBhvr>
                                      <p:to>
                                        <p:strVal val="visible"/>
                                      </p:to>
                                    </p:set>
                                    <p:anim calcmode="lin" valueType="num">
                                      <p:cBhvr>
                                        <p:cTn id="34" dur="2000" fill="hold"/>
                                        <p:tgtEl>
                                          <p:spTgt spid="1026"/>
                                        </p:tgtEl>
                                        <p:attrNameLst>
                                          <p:attrName>ppt_w</p:attrName>
                                        </p:attrNameLst>
                                      </p:cBhvr>
                                      <p:tavLst>
                                        <p:tav tm="0">
                                          <p:val>
                                            <p:strVal val="#ppt_w*0.70"/>
                                          </p:val>
                                        </p:tav>
                                        <p:tav tm="100000">
                                          <p:val>
                                            <p:strVal val="#ppt_w"/>
                                          </p:val>
                                        </p:tav>
                                      </p:tavLst>
                                    </p:anim>
                                    <p:anim calcmode="lin" valueType="num">
                                      <p:cBhvr>
                                        <p:cTn id="35" dur="2000" fill="hold"/>
                                        <p:tgtEl>
                                          <p:spTgt spid="1026"/>
                                        </p:tgtEl>
                                        <p:attrNameLst>
                                          <p:attrName>ppt_h</p:attrName>
                                        </p:attrNameLst>
                                      </p:cBhvr>
                                      <p:tavLst>
                                        <p:tav tm="0">
                                          <p:val>
                                            <p:strVal val="#ppt_h"/>
                                          </p:val>
                                        </p:tav>
                                        <p:tav tm="100000">
                                          <p:val>
                                            <p:strVal val="#ppt_h"/>
                                          </p:val>
                                        </p:tav>
                                      </p:tavLst>
                                    </p:anim>
                                    <p:animEffect transition="in" filter="fade">
                                      <p:cBhvr>
                                        <p:cTn id="36" dur="2000"/>
                                        <p:tgtEl>
                                          <p:spTgt spid="1026"/>
                                        </p:tgtEl>
                                      </p:cBhvr>
                                    </p:animEffect>
                                  </p:childTnLst>
                                </p:cTn>
                              </p:par>
                            </p:childTnLst>
                          </p:cTn>
                        </p:par>
                        <p:par>
                          <p:cTn id="37" fill="hold">
                            <p:stCondLst>
                              <p:cond delay="10000"/>
                            </p:stCondLst>
                            <p:childTnLst>
                              <p:par>
                                <p:cTn id="38" presetID="55" presetClass="entr" presetSubtype="0" fill="hold" nodeType="after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p:cTn id="40" dur="2000" fill="hold"/>
                                        <p:tgtEl>
                                          <p:spTgt spid="3"/>
                                        </p:tgtEl>
                                        <p:attrNameLst>
                                          <p:attrName>ppt_w</p:attrName>
                                        </p:attrNameLst>
                                      </p:cBhvr>
                                      <p:tavLst>
                                        <p:tav tm="0">
                                          <p:val>
                                            <p:strVal val="#ppt_w*0.70"/>
                                          </p:val>
                                        </p:tav>
                                        <p:tav tm="100000">
                                          <p:val>
                                            <p:strVal val="#ppt_w"/>
                                          </p:val>
                                        </p:tav>
                                      </p:tavLst>
                                    </p:anim>
                                    <p:anim calcmode="lin" valueType="num">
                                      <p:cBhvr>
                                        <p:cTn id="41" dur="2000" fill="hold"/>
                                        <p:tgtEl>
                                          <p:spTgt spid="3"/>
                                        </p:tgtEl>
                                        <p:attrNameLst>
                                          <p:attrName>ppt_h</p:attrName>
                                        </p:attrNameLst>
                                      </p:cBhvr>
                                      <p:tavLst>
                                        <p:tav tm="0">
                                          <p:val>
                                            <p:strVal val="#ppt_h"/>
                                          </p:val>
                                        </p:tav>
                                        <p:tav tm="100000">
                                          <p:val>
                                            <p:strVal val="#ppt_h"/>
                                          </p:val>
                                        </p:tav>
                                      </p:tavLst>
                                    </p:anim>
                                    <p:animEffect transition="in" filter="fade">
                                      <p:cBhvr>
                                        <p:cTn id="42" dur="2000"/>
                                        <p:tgtEl>
                                          <p:spTgt spid="3"/>
                                        </p:tgtEl>
                                      </p:cBhvr>
                                    </p:animEffect>
                                  </p:childTnLst>
                                </p:cTn>
                              </p:par>
                            </p:childTnLst>
                          </p:cTn>
                        </p:par>
                        <p:par>
                          <p:cTn id="43" fill="hold">
                            <p:stCondLst>
                              <p:cond delay="12000"/>
                            </p:stCondLst>
                            <p:childTnLst>
                              <p:par>
                                <p:cTn id="44" presetID="55" presetClass="entr" presetSubtype="0" fill="hold" nodeType="after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2000" fill="hold"/>
                                        <p:tgtEl>
                                          <p:spTgt spid="10"/>
                                        </p:tgtEl>
                                        <p:attrNameLst>
                                          <p:attrName>ppt_w</p:attrName>
                                        </p:attrNameLst>
                                      </p:cBhvr>
                                      <p:tavLst>
                                        <p:tav tm="0">
                                          <p:val>
                                            <p:strVal val="#ppt_w*0.70"/>
                                          </p:val>
                                        </p:tav>
                                        <p:tav tm="100000">
                                          <p:val>
                                            <p:strVal val="#ppt_w"/>
                                          </p:val>
                                        </p:tav>
                                      </p:tavLst>
                                    </p:anim>
                                    <p:anim calcmode="lin" valueType="num">
                                      <p:cBhvr>
                                        <p:cTn id="47" dur="2000" fill="hold"/>
                                        <p:tgtEl>
                                          <p:spTgt spid="10"/>
                                        </p:tgtEl>
                                        <p:attrNameLst>
                                          <p:attrName>ppt_h</p:attrName>
                                        </p:attrNameLst>
                                      </p:cBhvr>
                                      <p:tavLst>
                                        <p:tav tm="0">
                                          <p:val>
                                            <p:strVal val="#ppt_h"/>
                                          </p:val>
                                        </p:tav>
                                        <p:tav tm="100000">
                                          <p:val>
                                            <p:strVal val="#ppt_h"/>
                                          </p:val>
                                        </p:tav>
                                      </p:tavLst>
                                    </p:anim>
                                    <p:animEffect transition="in" filter="fade">
                                      <p:cBhvr>
                                        <p:cTn id="48" dur="2000"/>
                                        <p:tgtEl>
                                          <p:spTgt spid="10"/>
                                        </p:tgtEl>
                                      </p:cBhvr>
                                    </p:animEffect>
                                  </p:childTnLst>
                                </p:cTn>
                              </p:par>
                            </p:childTnLst>
                          </p:cTn>
                        </p:par>
                        <p:par>
                          <p:cTn id="49" fill="hold">
                            <p:stCondLst>
                              <p:cond delay="14000"/>
                            </p:stCondLst>
                            <p:childTnLst>
                              <p:par>
                                <p:cTn id="50" presetID="55" presetClass="entr" presetSubtype="0" fill="hold" nodeType="after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p:cTn id="52" dur="2000" fill="hold"/>
                                        <p:tgtEl>
                                          <p:spTgt spid="9"/>
                                        </p:tgtEl>
                                        <p:attrNameLst>
                                          <p:attrName>ppt_w</p:attrName>
                                        </p:attrNameLst>
                                      </p:cBhvr>
                                      <p:tavLst>
                                        <p:tav tm="0">
                                          <p:val>
                                            <p:strVal val="#ppt_w*0.70"/>
                                          </p:val>
                                        </p:tav>
                                        <p:tav tm="100000">
                                          <p:val>
                                            <p:strVal val="#ppt_w"/>
                                          </p:val>
                                        </p:tav>
                                      </p:tavLst>
                                    </p:anim>
                                    <p:anim calcmode="lin" valueType="num">
                                      <p:cBhvr>
                                        <p:cTn id="53" dur="2000" fill="hold"/>
                                        <p:tgtEl>
                                          <p:spTgt spid="9"/>
                                        </p:tgtEl>
                                        <p:attrNameLst>
                                          <p:attrName>ppt_h</p:attrName>
                                        </p:attrNameLst>
                                      </p:cBhvr>
                                      <p:tavLst>
                                        <p:tav tm="0">
                                          <p:val>
                                            <p:strVal val="#ppt_h"/>
                                          </p:val>
                                        </p:tav>
                                        <p:tav tm="100000">
                                          <p:val>
                                            <p:strVal val="#ppt_h"/>
                                          </p:val>
                                        </p:tav>
                                      </p:tavLst>
                                    </p:anim>
                                    <p:animEffect transition="in" filter="fade">
                                      <p:cBhvr>
                                        <p:cTn id="54" dur="2000"/>
                                        <p:tgtEl>
                                          <p:spTgt spid="9"/>
                                        </p:tgtEl>
                                      </p:cBhvr>
                                    </p:animEffect>
                                  </p:childTnLst>
                                </p:cTn>
                              </p:par>
                            </p:childTnLst>
                          </p:cTn>
                        </p:par>
                        <p:par>
                          <p:cTn id="55" fill="hold">
                            <p:stCondLst>
                              <p:cond delay="16000"/>
                            </p:stCondLst>
                            <p:childTnLst>
                              <p:par>
                                <p:cTn id="56" presetID="55" presetClass="entr" presetSubtype="0" fill="hold" nodeType="afterEffect">
                                  <p:stCondLst>
                                    <p:cond delay="0"/>
                                  </p:stCondLst>
                                  <p:childTnLst>
                                    <p:set>
                                      <p:cBhvr>
                                        <p:cTn id="57" dur="1" fill="hold">
                                          <p:stCondLst>
                                            <p:cond delay="0"/>
                                          </p:stCondLst>
                                        </p:cTn>
                                        <p:tgtEl>
                                          <p:spTgt spid="11"/>
                                        </p:tgtEl>
                                        <p:attrNameLst>
                                          <p:attrName>style.visibility</p:attrName>
                                        </p:attrNameLst>
                                      </p:cBhvr>
                                      <p:to>
                                        <p:strVal val="visible"/>
                                      </p:to>
                                    </p:set>
                                    <p:anim calcmode="lin" valueType="num">
                                      <p:cBhvr>
                                        <p:cTn id="58" dur="2000" fill="hold"/>
                                        <p:tgtEl>
                                          <p:spTgt spid="11"/>
                                        </p:tgtEl>
                                        <p:attrNameLst>
                                          <p:attrName>ppt_w</p:attrName>
                                        </p:attrNameLst>
                                      </p:cBhvr>
                                      <p:tavLst>
                                        <p:tav tm="0">
                                          <p:val>
                                            <p:strVal val="#ppt_w*0.70"/>
                                          </p:val>
                                        </p:tav>
                                        <p:tav tm="100000">
                                          <p:val>
                                            <p:strVal val="#ppt_w"/>
                                          </p:val>
                                        </p:tav>
                                      </p:tavLst>
                                    </p:anim>
                                    <p:anim calcmode="lin" valueType="num">
                                      <p:cBhvr>
                                        <p:cTn id="59" dur="2000" fill="hold"/>
                                        <p:tgtEl>
                                          <p:spTgt spid="11"/>
                                        </p:tgtEl>
                                        <p:attrNameLst>
                                          <p:attrName>ppt_h</p:attrName>
                                        </p:attrNameLst>
                                      </p:cBhvr>
                                      <p:tavLst>
                                        <p:tav tm="0">
                                          <p:val>
                                            <p:strVal val="#ppt_h"/>
                                          </p:val>
                                        </p:tav>
                                        <p:tav tm="100000">
                                          <p:val>
                                            <p:strVal val="#ppt_h"/>
                                          </p:val>
                                        </p:tav>
                                      </p:tavLst>
                                    </p:anim>
                                    <p:animEffect transition="in" filter="fade">
                                      <p:cBhvr>
                                        <p:cTn id="60" dur="2000"/>
                                        <p:tgtEl>
                                          <p:spTgt spid="11"/>
                                        </p:tgtEl>
                                      </p:cBhvr>
                                    </p:animEffect>
                                  </p:childTnLst>
                                </p:cTn>
                              </p:par>
                            </p:childTnLst>
                          </p:cTn>
                        </p:par>
                        <p:par>
                          <p:cTn id="61" fill="hold">
                            <p:stCondLst>
                              <p:cond delay="18000"/>
                            </p:stCondLst>
                            <p:childTnLst>
                              <p:par>
                                <p:cTn id="62" presetID="55" presetClass="entr" presetSubtype="0" fill="hold" nodeType="afterEffect">
                                  <p:stCondLst>
                                    <p:cond delay="0"/>
                                  </p:stCondLst>
                                  <p:childTnLst>
                                    <p:set>
                                      <p:cBhvr>
                                        <p:cTn id="63" dur="1" fill="hold">
                                          <p:stCondLst>
                                            <p:cond delay="0"/>
                                          </p:stCondLst>
                                        </p:cTn>
                                        <p:tgtEl>
                                          <p:spTgt spid="12"/>
                                        </p:tgtEl>
                                        <p:attrNameLst>
                                          <p:attrName>style.visibility</p:attrName>
                                        </p:attrNameLst>
                                      </p:cBhvr>
                                      <p:to>
                                        <p:strVal val="visible"/>
                                      </p:to>
                                    </p:set>
                                    <p:anim calcmode="lin" valueType="num">
                                      <p:cBhvr>
                                        <p:cTn id="64" dur="2000" fill="hold"/>
                                        <p:tgtEl>
                                          <p:spTgt spid="12"/>
                                        </p:tgtEl>
                                        <p:attrNameLst>
                                          <p:attrName>ppt_w</p:attrName>
                                        </p:attrNameLst>
                                      </p:cBhvr>
                                      <p:tavLst>
                                        <p:tav tm="0">
                                          <p:val>
                                            <p:strVal val="#ppt_w*0.70"/>
                                          </p:val>
                                        </p:tav>
                                        <p:tav tm="100000">
                                          <p:val>
                                            <p:strVal val="#ppt_w"/>
                                          </p:val>
                                        </p:tav>
                                      </p:tavLst>
                                    </p:anim>
                                    <p:anim calcmode="lin" valueType="num">
                                      <p:cBhvr>
                                        <p:cTn id="65" dur="2000" fill="hold"/>
                                        <p:tgtEl>
                                          <p:spTgt spid="12"/>
                                        </p:tgtEl>
                                        <p:attrNameLst>
                                          <p:attrName>ppt_h</p:attrName>
                                        </p:attrNameLst>
                                      </p:cBhvr>
                                      <p:tavLst>
                                        <p:tav tm="0">
                                          <p:val>
                                            <p:strVal val="#ppt_h"/>
                                          </p:val>
                                        </p:tav>
                                        <p:tav tm="100000">
                                          <p:val>
                                            <p:strVal val="#ppt_h"/>
                                          </p:val>
                                        </p:tav>
                                      </p:tavLst>
                                    </p:anim>
                                    <p:animEffect transition="in" filter="fade">
                                      <p:cBhvr>
                                        <p:cTn id="66"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8" grpId="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71604" y="285728"/>
            <a:ext cx="7229468" cy="1143000"/>
          </a:xfrm>
        </p:spPr>
        <p:txBody>
          <a:bodyPr>
            <a:scene3d>
              <a:camera prst="orthographicFront"/>
              <a:lightRig rig="soft" dir="t">
                <a:rot lat="0" lon="0" rev="10800000"/>
              </a:lightRig>
            </a:scene3d>
            <a:sp3d>
              <a:bevelT w="27940" h="12700"/>
              <a:contourClr>
                <a:srgbClr val="DDDDDD"/>
              </a:contourClr>
            </a:sp3d>
          </a:bodyPr>
          <a:lstStyle/>
          <a:p>
            <a:r>
              <a:rPr lang="de-DE" sz="3600" b="1" spc="150" dirty="0" smtClean="0">
                <a:ln w="11430">
                  <a:solidFill>
                    <a:srgbClr val="FFFF00"/>
                  </a:solidFill>
                </a:ln>
                <a:solidFill>
                  <a:srgbClr val="F8F8F8"/>
                </a:solidFill>
                <a:effectLst>
                  <a:outerShdw blurRad="25400" algn="tl" rotWithShape="0">
                    <a:srgbClr val="000000">
                      <a:alpha val="43000"/>
                    </a:srgbClr>
                  </a:outerShdw>
                </a:effectLst>
                <a:latin typeface="Algerian" pitchFamily="82" charset="0"/>
              </a:rPr>
              <a:t>BREMER STADTMUSIKANTEN</a:t>
            </a:r>
            <a:endParaRPr lang="ru-RU" sz="3600" b="1" spc="150" dirty="0">
              <a:ln w="11430">
                <a:solidFill>
                  <a:srgbClr val="FFFF00"/>
                </a:solidFill>
              </a:ln>
              <a:solidFill>
                <a:srgbClr val="F8F8F8"/>
              </a:solidFill>
              <a:effectLst>
                <a:outerShdw blurRad="25400" algn="tl" rotWithShape="0">
                  <a:srgbClr val="000000">
                    <a:alpha val="43000"/>
                  </a:srgbClr>
                </a:outerShdw>
              </a:effectLst>
            </a:endParaRPr>
          </a:p>
        </p:txBody>
      </p:sp>
      <p:pic>
        <p:nvPicPr>
          <p:cNvPr id="1026" name="Picture 2" descr="M:\Экзамен\Stuttgart_SchlossSolitude.jpg"/>
          <p:cNvPicPr>
            <a:picLocks noChangeAspect="1" noChangeArrowheads="1"/>
          </p:cNvPicPr>
          <p:nvPr/>
        </p:nvPicPr>
        <p:blipFill>
          <a:blip r:embed="rId2" cstate="print"/>
          <a:stretch>
            <a:fillRect/>
          </a:stretch>
        </p:blipFill>
        <p:spPr bwMode="auto">
          <a:xfrm>
            <a:off x="1142976" y="1714488"/>
            <a:ext cx="1542043" cy="20560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2" descr="M:\Экзамен\15_0.jpg"/>
          <p:cNvPicPr>
            <a:picLocks noChangeAspect="1" noChangeArrowheads="1"/>
          </p:cNvPicPr>
          <p:nvPr/>
        </p:nvPicPr>
        <p:blipFill>
          <a:blip r:embed="rId3" cstate="print"/>
          <a:stretch>
            <a:fillRect/>
          </a:stretch>
        </p:blipFill>
        <p:spPr bwMode="auto">
          <a:xfrm>
            <a:off x="395536" y="260648"/>
            <a:ext cx="1277888" cy="1277888"/>
          </a:xfrm>
          <a:prstGeom prst="rect">
            <a:avLst/>
          </a:prstGeom>
          <a:noFill/>
        </p:spPr>
      </p:pic>
      <p:pic>
        <p:nvPicPr>
          <p:cNvPr id="10" name="Picture 2" descr="M:\Экзамен\Полина\537px-Behringer_-_Wilhelm_Hauff_1826.jpg"/>
          <p:cNvPicPr>
            <a:picLocks noChangeAspect="1" noChangeArrowheads="1"/>
          </p:cNvPicPr>
          <p:nvPr/>
        </p:nvPicPr>
        <p:blipFill>
          <a:blip r:embed="rId4" cstate="print"/>
          <a:stretch>
            <a:fillRect/>
          </a:stretch>
        </p:blipFill>
        <p:spPr bwMode="auto">
          <a:xfrm rot="265136">
            <a:off x="6500826" y="1500174"/>
            <a:ext cx="1787321" cy="281980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1" name="Picture 2" descr="M:\Экзамен\Полина\537px-Behringer_-_Wilhelm_Hauff_1826.jpg"/>
          <p:cNvPicPr>
            <a:picLocks noChangeAspect="1" noChangeArrowheads="1"/>
          </p:cNvPicPr>
          <p:nvPr/>
        </p:nvPicPr>
        <p:blipFill>
          <a:blip r:embed="rId5" cstate="print"/>
          <a:stretch>
            <a:fillRect/>
          </a:stretch>
        </p:blipFill>
        <p:spPr bwMode="auto">
          <a:xfrm>
            <a:off x="857224" y="3786190"/>
            <a:ext cx="2501946" cy="26687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descr="M:\Экзамен\Полина\537px-Behringer_-_Wilhelm_Hauff_1826.jpg"/>
          <p:cNvPicPr>
            <a:picLocks noChangeAspect="1" noChangeArrowheads="1"/>
          </p:cNvPicPr>
          <p:nvPr/>
        </p:nvPicPr>
        <p:blipFill>
          <a:blip r:embed="rId6" cstate="print"/>
          <a:stretch>
            <a:fillRect/>
          </a:stretch>
        </p:blipFill>
        <p:spPr bwMode="auto">
          <a:xfrm>
            <a:off x="3275359" y="1556792"/>
            <a:ext cx="2907649" cy="282623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2" descr="M:\Экзамен\Полина\537px-Behringer_-_Wilhelm_Hauff_1826.jpg"/>
          <p:cNvPicPr>
            <a:picLocks noChangeAspect="1" noChangeArrowheads="1"/>
          </p:cNvPicPr>
          <p:nvPr/>
        </p:nvPicPr>
        <p:blipFill>
          <a:blip r:embed="rId7" cstate="print"/>
          <a:stretch>
            <a:fillRect/>
          </a:stretch>
        </p:blipFill>
        <p:spPr bwMode="auto">
          <a:xfrm>
            <a:off x="6429388" y="3857628"/>
            <a:ext cx="1896220" cy="252570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2" name="Picture 2" descr="M:\Экзамен\Полина\537px-Behringer_-_Wilhelm_Hauff_1826.jpg"/>
          <p:cNvPicPr>
            <a:picLocks noChangeAspect="1" noChangeArrowheads="1"/>
          </p:cNvPicPr>
          <p:nvPr/>
        </p:nvPicPr>
        <p:blipFill>
          <a:blip r:embed="rId8" cstate="print"/>
          <a:stretch>
            <a:fillRect/>
          </a:stretch>
        </p:blipFill>
        <p:spPr bwMode="auto">
          <a:xfrm>
            <a:off x="3357554" y="4000504"/>
            <a:ext cx="3298592" cy="247394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strVal val="#ppt_w*0.70"/>
                                          </p:val>
                                        </p:tav>
                                        <p:tav tm="100000">
                                          <p:val>
                                            <p:strVal val="#ppt_w"/>
                                          </p:val>
                                        </p:tav>
                                      </p:tavLst>
                                    </p:anim>
                                    <p:anim calcmode="lin" valueType="num">
                                      <p:cBhvr>
                                        <p:cTn id="8" dur="2000" fill="hold"/>
                                        <p:tgtEl>
                                          <p:spTgt spid="2"/>
                                        </p:tgtEl>
                                        <p:attrNameLst>
                                          <p:attrName>ppt_h</p:attrName>
                                        </p:attrNameLst>
                                      </p:cBhvr>
                                      <p:tavLst>
                                        <p:tav tm="0">
                                          <p:val>
                                            <p:strVal val="#ppt_h"/>
                                          </p:val>
                                        </p:tav>
                                        <p:tav tm="100000">
                                          <p:val>
                                            <p:strVal val="#ppt_h"/>
                                          </p:val>
                                        </p:tav>
                                      </p:tavLst>
                                    </p:anim>
                                    <p:animEffect transition="in" filter="fade">
                                      <p:cBhvr>
                                        <p:cTn id="9" dur="2000"/>
                                        <p:tgtEl>
                                          <p:spTgt spid="2"/>
                                        </p:tgtEl>
                                      </p:cBhvr>
                                    </p:animEffect>
                                  </p:childTnLst>
                                </p:cTn>
                              </p:par>
                              <p:par>
                                <p:cTn id="10" presetID="55"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2000" fill="hold"/>
                                        <p:tgtEl>
                                          <p:spTgt spid="1026"/>
                                        </p:tgtEl>
                                        <p:attrNameLst>
                                          <p:attrName>ppt_w</p:attrName>
                                        </p:attrNameLst>
                                      </p:cBhvr>
                                      <p:tavLst>
                                        <p:tav tm="0">
                                          <p:val>
                                            <p:strVal val="#ppt_w*0.70"/>
                                          </p:val>
                                        </p:tav>
                                        <p:tav tm="100000">
                                          <p:val>
                                            <p:strVal val="#ppt_w"/>
                                          </p:val>
                                        </p:tav>
                                      </p:tavLst>
                                    </p:anim>
                                    <p:anim calcmode="lin" valueType="num">
                                      <p:cBhvr>
                                        <p:cTn id="13" dur="2000" fill="hold"/>
                                        <p:tgtEl>
                                          <p:spTgt spid="1026"/>
                                        </p:tgtEl>
                                        <p:attrNameLst>
                                          <p:attrName>ppt_h</p:attrName>
                                        </p:attrNameLst>
                                      </p:cBhvr>
                                      <p:tavLst>
                                        <p:tav tm="0">
                                          <p:val>
                                            <p:strVal val="#ppt_h"/>
                                          </p:val>
                                        </p:tav>
                                        <p:tav tm="100000">
                                          <p:val>
                                            <p:strVal val="#ppt_h"/>
                                          </p:val>
                                        </p:tav>
                                      </p:tavLst>
                                    </p:anim>
                                    <p:animEffect transition="in" filter="fade">
                                      <p:cBhvr>
                                        <p:cTn id="14" dur="2000"/>
                                        <p:tgtEl>
                                          <p:spTgt spid="1026"/>
                                        </p:tgtEl>
                                      </p:cBhvr>
                                    </p:animEffect>
                                  </p:childTnLst>
                                </p:cTn>
                              </p:par>
                            </p:childTnLst>
                          </p:cTn>
                        </p:par>
                        <p:par>
                          <p:cTn id="15" fill="hold">
                            <p:stCondLst>
                              <p:cond delay="2000"/>
                            </p:stCondLst>
                            <p:childTnLst>
                              <p:par>
                                <p:cTn id="16" presetID="55"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2000" fill="hold"/>
                                        <p:tgtEl>
                                          <p:spTgt spid="3"/>
                                        </p:tgtEl>
                                        <p:attrNameLst>
                                          <p:attrName>ppt_w</p:attrName>
                                        </p:attrNameLst>
                                      </p:cBhvr>
                                      <p:tavLst>
                                        <p:tav tm="0">
                                          <p:val>
                                            <p:strVal val="#ppt_w*0.70"/>
                                          </p:val>
                                        </p:tav>
                                        <p:tav tm="100000">
                                          <p:val>
                                            <p:strVal val="#ppt_w"/>
                                          </p:val>
                                        </p:tav>
                                      </p:tavLst>
                                    </p:anim>
                                    <p:anim calcmode="lin" valueType="num">
                                      <p:cBhvr>
                                        <p:cTn id="19" dur="2000" fill="hold"/>
                                        <p:tgtEl>
                                          <p:spTgt spid="3"/>
                                        </p:tgtEl>
                                        <p:attrNameLst>
                                          <p:attrName>ppt_h</p:attrName>
                                        </p:attrNameLst>
                                      </p:cBhvr>
                                      <p:tavLst>
                                        <p:tav tm="0">
                                          <p:val>
                                            <p:strVal val="#ppt_h"/>
                                          </p:val>
                                        </p:tav>
                                        <p:tav tm="100000">
                                          <p:val>
                                            <p:strVal val="#ppt_h"/>
                                          </p:val>
                                        </p:tav>
                                      </p:tavLst>
                                    </p:anim>
                                    <p:animEffect transition="in" filter="fade">
                                      <p:cBhvr>
                                        <p:cTn id="20" dur="2000"/>
                                        <p:tgtEl>
                                          <p:spTgt spid="3"/>
                                        </p:tgtEl>
                                      </p:cBhvr>
                                    </p:animEffect>
                                  </p:childTnLst>
                                </p:cTn>
                              </p:par>
                            </p:childTnLst>
                          </p:cTn>
                        </p:par>
                        <p:par>
                          <p:cTn id="21" fill="hold">
                            <p:stCondLst>
                              <p:cond delay="4000"/>
                            </p:stCondLst>
                            <p:childTnLst>
                              <p:par>
                                <p:cTn id="22" presetID="55"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2000" fill="hold"/>
                                        <p:tgtEl>
                                          <p:spTgt spid="10"/>
                                        </p:tgtEl>
                                        <p:attrNameLst>
                                          <p:attrName>ppt_w</p:attrName>
                                        </p:attrNameLst>
                                      </p:cBhvr>
                                      <p:tavLst>
                                        <p:tav tm="0">
                                          <p:val>
                                            <p:strVal val="#ppt_w*0.70"/>
                                          </p:val>
                                        </p:tav>
                                        <p:tav tm="100000">
                                          <p:val>
                                            <p:strVal val="#ppt_w"/>
                                          </p:val>
                                        </p:tav>
                                      </p:tavLst>
                                    </p:anim>
                                    <p:anim calcmode="lin" valueType="num">
                                      <p:cBhvr>
                                        <p:cTn id="25" dur="2000" fill="hold"/>
                                        <p:tgtEl>
                                          <p:spTgt spid="10"/>
                                        </p:tgtEl>
                                        <p:attrNameLst>
                                          <p:attrName>ppt_h</p:attrName>
                                        </p:attrNameLst>
                                      </p:cBhvr>
                                      <p:tavLst>
                                        <p:tav tm="0">
                                          <p:val>
                                            <p:strVal val="#ppt_h"/>
                                          </p:val>
                                        </p:tav>
                                        <p:tav tm="100000">
                                          <p:val>
                                            <p:strVal val="#ppt_h"/>
                                          </p:val>
                                        </p:tav>
                                      </p:tavLst>
                                    </p:anim>
                                    <p:animEffect transition="in" filter="fade">
                                      <p:cBhvr>
                                        <p:cTn id="26" dur="2000"/>
                                        <p:tgtEl>
                                          <p:spTgt spid="10"/>
                                        </p:tgtEl>
                                      </p:cBhvr>
                                    </p:animEffect>
                                  </p:childTnLst>
                                </p:cTn>
                              </p:par>
                            </p:childTnLst>
                          </p:cTn>
                        </p:par>
                        <p:par>
                          <p:cTn id="27" fill="hold">
                            <p:stCondLst>
                              <p:cond delay="6000"/>
                            </p:stCondLst>
                            <p:childTnLst>
                              <p:par>
                                <p:cTn id="28" presetID="55" presetClass="entr" presetSubtype="0"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2000" fill="hold"/>
                                        <p:tgtEl>
                                          <p:spTgt spid="9"/>
                                        </p:tgtEl>
                                        <p:attrNameLst>
                                          <p:attrName>ppt_w</p:attrName>
                                        </p:attrNameLst>
                                      </p:cBhvr>
                                      <p:tavLst>
                                        <p:tav tm="0">
                                          <p:val>
                                            <p:strVal val="#ppt_w*0.70"/>
                                          </p:val>
                                        </p:tav>
                                        <p:tav tm="100000">
                                          <p:val>
                                            <p:strVal val="#ppt_w"/>
                                          </p:val>
                                        </p:tav>
                                      </p:tavLst>
                                    </p:anim>
                                    <p:anim calcmode="lin" valueType="num">
                                      <p:cBhvr>
                                        <p:cTn id="31" dur="2000" fill="hold"/>
                                        <p:tgtEl>
                                          <p:spTgt spid="9"/>
                                        </p:tgtEl>
                                        <p:attrNameLst>
                                          <p:attrName>ppt_h</p:attrName>
                                        </p:attrNameLst>
                                      </p:cBhvr>
                                      <p:tavLst>
                                        <p:tav tm="0">
                                          <p:val>
                                            <p:strVal val="#ppt_h"/>
                                          </p:val>
                                        </p:tav>
                                        <p:tav tm="100000">
                                          <p:val>
                                            <p:strVal val="#ppt_h"/>
                                          </p:val>
                                        </p:tav>
                                      </p:tavLst>
                                    </p:anim>
                                    <p:animEffect transition="in" filter="fade">
                                      <p:cBhvr>
                                        <p:cTn id="32" dur="2000"/>
                                        <p:tgtEl>
                                          <p:spTgt spid="9"/>
                                        </p:tgtEl>
                                      </p:cBhvr>
                                    </p:animEffect>
                                  </p:childTnLst>
                                </p:cTn>
                              </p:par>
                            </p:childTnLst>
                          </p:cTn>
                        </p:par>
                        <p:par>
                          <p:cTn id="33" fill="hold">
                            <p:stCondLst>
                              <p:cond delay="8000"/>
                            </p:stCondLst>
                            <p:childTnLst>
                              <p:par>
                                <p:cTn id="34" presetID="55" presetClass="entr" presetSubtype="0"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2000" fill="hold"/>
                                        <p:tgtEl>
                                          <p:spTgt spid="11"/>
                                        </p:tgtEl>
                                        <p:attrNameLst>
                                          <p:attrName>ppt_w</p:attrName>
                                        </p:attrNameLst>
                                      </p:cBhvr>
                                      <p:tavLst>
                                        <p:tav tm="0">
                                          <p:val>
                                            <p:strVal val="#ppt_w*0.70"/>
                                          </p:val>
                                        </p:tav>
                                        <p:tav tm="100000">
                                          <p:val>
                                            <p:strVal val="#ppt_w"/>
                                          </p:val>
                                        </p:tav>
                                      </p:tavLst>
                                    </p:anim>
                                    <p:anim calcmode="lin" valueType="num">
                                      <p:cBhvr>
                                        <p:cTn id="37" dur="2000" fill="hold"/>
                                        <p:tgtEl>
                                          <p:spTgt spid="11"/>
                                        </p:tgtEl>
                                        <p:attrNameLst>
                                          <p:attrName>ppt_h</p:attrName>
                                        </p:attrNameLst>
                                      </p:cBhvr>
                                      <p:tavLst>
                                        <p:tav tm="0">
                                          <p:val>
                                            <p:strVal val="#ppt_h"/>
                                          </p:val>
                                        </p:tav>
                                        <p:tav tm="100000">
                                          <p:val>
                                            <p:strVal val="#ppt_h"/>
                                          </p:val>
                                        </p:tav>
                                      </p:tavLst>
                                    </p:anim>
                                    <p:animEffect transition="in" filter="fade">
                                      <p:cBhvr>
                                        <p:cTn id="38" dur="2000"/>
                                        <p:tgtEl>
                                          <p:spTgt spid="11"/>
                                        </p:tgtEl>
                                      </p:cBhvr>
                                    </p:animEffect>
                                  </p:childTnLst>
                                </p:cTn>
                              </p:par>
                            </p:childTnLst>
                          </p:cTn>
                        </p:par>
                        <p:par>
                          <p:cTn id="39" fill="hold">
                            <p:stCondLst>
                              <p:cond delay="10000"/>
                            </p:stCondLst>
                            <p:childTnLst>
                              <p:par>
                                <p:cTn id="40" presetID="55" presetClass="entr" presetSubtype="0" fill="hold" nodeType="after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2000" fill="hold"/>
                                        <p:tgtEl>
                                          <p:spTgt spid="12"/>
                                        </p:tgtEl>
                                        <p:attrNameLst>
                                          <p:attrName>ppt_w</p:attrName>
                                        </p:attrNameLst>
                                      </p:cBhvr>
                                      <p:tavLst>
                                        <p:tav tm="0">
                                          <p:val>
                                            <p:strVal val="#ppt_w*0.70"/>
                                          </p:val>
                                        </p:tav>
                                        <p:tav tm="100000">
                                          <p:val>
                                            <p:strVal val="#ppt_w"/>
                                          </p:val>
                                        </p:tav>
                                      </p:tavLst>
                                    </p:anim>
                                    <p:anim calcmode="lin" valueType="num">
                                      <p:cBhvr>
                                        <p:cTn id="43" dur="2000" fill="hold"/>
                                        <p:tgtEl>
                                          <p:spTgt spid="12"/>
                                        </p:tgtEl>
                                        <p:attrNameLst>
                                          <p:attrName>ppt_h</p:attrName>
                                        </p:attrNameLst>
                                      </p:cBhvr>
                                      <p:tavLst>
                                        <p:tav tm="0">
                                          <p:val>
                                            <p:strVal val="#ppt_h"/>
                                          </p:val>
                                        </p:tav>
                                        <p:tav tm="100000">
                                          <p:val>
                                            <p:strVal val="#ppt_h"/>
                                          </p:val>
                                        </p:tav>
                                      </p:tavLst>
                                    </p:anim>
                                    <p:animEffect transition="in" filter="fade">
                                      <p:cBhvr>
                                        <p:cTn id="4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1472" y="285728"/>
            <a:ext cx="8229600" cy="1143000"/>
          </a:xfrm>
        </p:spPr>
        <p:txBody>
          <a:bodyPr>
            <a:scene3d>
              <a:camera prst="orthographicFront"/>
              <a:lightRig rig="soft" dir="t">
                <a:rot lat="0" lon="0" rev="10800000"/>
              </a:lightRig>
            </a:scene3d>
            <a:sp3d>
              <a:bevelT w="27940" h="12700"/>
              <a:contourClr>
                <a:srgbClr val="DDDDDD"/>
              </a:contourClr>
            </a:sp3d>
          </a:bodyPr>
          <a:lstStyle/>
          <a:p>
            <a:r>
              <a:rPr lang="de-DE" b="1" spc="150" dirty="0" err="1" smtClean="0">
                <a:ln w="11430">
                  <a:solidFill>
                    <a:srgbClr val="FFFF00"/>
                  </a:solidFill>
                </a:ln>
                <a:solidFill>
                  <a:srgbClr val="F8F8F8"/>
                </a:solidFill>
                <a:effectLst>
                  <a:outerShdw blurRad="25400" algn="tl" rotWithShape="0">
                    <a:srgbClr val="000000">
                      <a:alpha val="43000"/>
                    </a:srgbClr>
                  </a:outerShdw>
                </a:effectLst>
                <a:latin typeface="Algerian" pitchFamily="82" charset="0"/>
              </a:rPr>
              <a:t>HAMMElN</a:t>
            </a:r>
            <a:endParaRPr lang="ru-RU" b="1" spc="150" dirty="0">
              <a:ln w="11430">
                <a:solidFill>
                  <a:srgbClr val="FFFF00"/>
                </a:solidFill>
              </a:ln>
              <a:solidFill>
                <a:srgbClr val="F8F8F8"/>
              </a:solidFill>
              <a:effectLst>
                <a:outerShdw blurRad="25400" algn="tl" rotWithShape="0">
                  <a:srgbClr val="000000">
                    <a:alpha val="43000"/>
                  </a:srgbClr>
                </a:outerShdw>
              </a:effectLst>
            </a:endParaRPr>
          </a:p>
        </p:txBody>
      </p:sp>
      <p:pic>
        <p:nvPicPr>
          <p:cNvPr id="1026" name="Picture 2" descr="M:\Экзамен\Stuttgart_SchlossSolitude.jpg"/>
          <p:cNvPicPr>
            <a:picLocks noChangeAspect="1" noChangeArrowheads="1"/>
          </p:cNvPicPr>
          <p:nvPr/>
        </p:nvPicPr>
        <p:blipFill>
          <a:blip r:embed="rId2" cstate="print"/>
          <a:stretch>
            <a:fillRect/>
          </a:stretch>
        </p:blipFill>
        <p:spPr bwMode="auto">
          <a:xfrm>
            <a:off x="357158" y="357166"/>
            <a:ext cx="2093113" cy="156983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Заголовок 1"/>
          <p:cNvSpPr txBox="1">
            <a:spLocks/>
          </p:cNvSpPr>
          <p:nvPr/>
        </p:nvSpPr>
        <p:spPr bwMode="auto">
          <a:xfrm>
            <a:off x="642910" y="357166"/>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cene3d>
              <a:camera prst="orthographicFront"/>
              <a:lightRig rig="soft" dir="t">
                <a:rot lat="0" lon="0" rev="10800000"/>
              </a:lightRig>
            </a:scene3d>
            <a:sp3d>
              <a:bevelT w="27940" h="12700"/>
              <a:contourClr>
                <a:srgbClr val="DDDDDD"/>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4400" b="1" i="0" u="none" strike="noStrike" kern="1200" cap="none" spc="150" normalizeH="0" baseline="0" noProof="0" dirty="0">
              <a:ln w="11430">
                <a:solidFill>
                  <a:srgbClr val="FF0000"/>
                </a:solidFill>
              </a:ln>
              <a:solidFill>
                <a:srgbClr val="F8F8F8"/>
              </a:solidFill>
              <a:effectLst>
                <a:outerShdw blurRad="25400" algn="tl" rotWithShape="0">
                  <a:srgbClr val="000000">
                    <a:alpha val="43000"/>
                  </a:srgbClr>
                </a:outerShdw>
              </a:effectLst>
              <a:uLnTx/>
              <a:uFillTx/>
              <a:latin typeface="+mj-lt"/>
              <a:ea typeface="+mj-ea"/>
              <a:cs typeface="+mj-cs"/>
            </a:endParaRPr>
          </a:p>
        </p:txBody>
      </p:sp>
      <p:pic>
        <p:nvPicPr>
          <p:cNvPr id="10" name="Picture 2" descr="M:\Экзамен\Полина\537px-Behringer_-_Wilhelm_Hauff_1826.jpg"/>
          <p:cNvPicPr>
            <a:picLocks noChangeAspect="1" noChangeArrowheads="1"/>
          </p:cNvPicPr>
          <p:nvPr/>
        </p:nvPicPr>
        <p:blipFill>
          <a:blip r:embed="rId3" cstate="print"/>
          <a:stretch>
            <a:fillRect/>
          </a:stretch>
        </p:blipFill>
        <p:spPr bwMode="auto">
          <a:xfrm>
            <a:off x="6429356" y="214290"/>
            <a:ext cx="2714644" cy="335937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1" name="Picture 2" descr="M:\Экзамен\Полина\537px-Behringer_-_Wilhelm_Hauff_1826.jpg"/>
          <p:cNvPicPr>
            <a:picLocks noChangeAspect="1" noChangeArrowheads="1"/>
          </p:cNvPicPr>
          <p:nvPr/>
        </p:nvPicPr>
        <p:blipFill>
          <a:blip r:embed="rId4" cstate="print"/>
          <a:stretch>
            <a:fillRect/>
          </a:stretch>
        </p:blipFill>
        <p:spPr bwMode="auto">
          <a:xfrm>
            <a:off x="0" y="4357694"/>
            <a:ext cx="3117608" cy="207632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Picture 2" descr="M:\Экзамен\Полина\537px-Behringer_-_Wilhelm_Hauff_1826.jpg"/>
          <p:cNvPicPr>
            <a:picLocks noChangeAspect="1" noChangeArrowheads="1"/>
          </p:cNvPicPr>
          <p:nvPr/>
        </p:nvPicPr>
        <p:blipFill>
          <a:blip r:embed="rId5" cstate="print"/>
          <a:stretch>
            <a:fillRect/>
          </a:stretch>
        </p:blipFill>
        <p:spPr bwMode="auto">
          <a:xfrm>
            <a:off x="285720" y="1857364"/>
            <a:ext cx="1649296" cy="247394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descr="M:\Экзамен\Полина\537px-Behringer_-_Wilhelm_Hauff_1826.jpg"/>
          <p:cNvPicPr>
            <a:picLocks noChangeAspect="1" noChangeArrowheads="1"/>
          </p:cNvPicPr>
          <p:nvPr/>
        </p:nvPicPr>
        <p:blipFill>
          <a:blip r:embed="rId6" cstate="print"/>
          <a:stretch>
            <a:fillRect/>
          </a:stretch>
        </p:blipFill>
        <p:spPr bwMode="auto">
          <a:xfrm>
            <a:off x="1714480" y="4315701"/>
            <a:ext cx="3389732" cy="254229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5" name="Рисунок 14" descr="Hammeln.JPG"/>
          <p:cNvPicPr>
            <a:picLocks noChangeAspect="1"/>
          </p:cNvPicPr>
          <p:nvPr/>
        </p:nvPicPr>
        <p:blipFill>
          <a:blip r:embed="rId7" cstate="print"/>
          <a:stretch>
            <a:fillRect/>
          </a:stretch>
        </p:blipFill>
        <p:spPr>
          <a:xfrm>
            <a:off x="1857356" y="1285860"/>
            <a:ext cx="5879348" cy="3156697"/>
          </a:xfrm>
          <a:prstGeom prst="rect">
            <a:avLst/>
          </a:prstGeom>
        </p:spPr>
      </p:pic>
      <p:pic>
        <p:nvPicPr>
          <p:cNvPr id="9" name="Picture 2" descr="M:\Экзамен\Полина\537px-Behringer_-_Wilhelm_Hauff_1826.jpg"/>
          <p:cNvPicPr>
            <a:picLocks noChangeAspect="1" noChangeArrowheads="1"/>
          </p:cNvPicPr>
          <p:nvPr/>
        </p:nvPicPr>
        <p:blipFill>
          <a:blip r:embed="rId8" cstate="print"/>
          <a:stretch>
            <a:fillRect/>
          </a:stretch>
        </p:blipFill>
        <p:spPr bwMode="auto">
          <a:xfrm>
            <a:off x="6786578" y="3643314"/>
            <a:ext cx="1927121" cy="256788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3" name="Picture 2" descr="M:\Экзамен\Полина\537px-Behringer_-_Wilhelm_Hauff_1826.jpg"/>
          <p:cNvPicPr>
            <a:picLocks noChangeAspect="1" noChangeArrowheads="1"/>
          </p:cNvPicPr>
          <p:nvPr/>
        </p:nvPicPr>
        <p:blipFill>
          <a:blip r:embed="rId9" cstate="print"/>
          <a:stretch>
            <a:fillRect/>
          </a:stretch>
        </p:blipFill>
        <p:spPr bwMode="auto">
          <a:xfrm>
            <a:off x="4857752" y="4000504"/>
            <a:ext cx="1649296" cy="247394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p:cTn id="7" dur="3000" fill="hold"/>
                                        <p:tgtEl>
                                          <p:spTgt spid="8"/>
                                        </p:tgtEl>
                                        <p:attrNameLst>
                                          <p:attrName>ppt_w</p:attrName>
                                        </p:attrNameLst>
                                      </p:cBhvr>
                                      <p:tavLst>
                                        <p:tav tm="0">
                                          <p:val>
                                            <p:strVal val="#ppt_w*0.70"/>
                                          </p:val>
                                        </p:tav>
                                        <p:tav tm="100000">
                                          <p:val>
                                            <p:strVal val="#ppt_w"/>
                                          </p:val>
                                        </p:tav>
                                      </p:tavLst>
                                    </p:anim>
                                    <p:anim calcmode="lin" valueType="num">
                                      <p:cBhvr>
                                        <p:cTn id="8" dur="3000" fill="hold"/>
                                        <p:tgtEl>
                                          <p:spTgt spid="8"/>
                                        </p:tgtEl>
                                        <p:attrNameLst>
                                          <p:attrName>ppt_h</p:attrName>
                                        </p:attrNameLst>
                                      </p:cBhvr>
                                      <p:tavLst>
                                        <p:tav tm="0">
                                          <p:val>
                                            <p:strVal val="#ppt_h"/>
                                          </p:val>
                                        </p:tav>
                                        <p:tav tm="100000">
                                          <p:val>
                                            <p:strVal val="#ppt_h"/>
                                          </p:val>
                                        </p:tav>
                                      </p:tavLst>
                                    </p:anim>
                                    <p:animEffect transition="in" filter="fade">
                                      <p:cBhvr>
                                        <p:cTn id="9" dur="3000"/>
                                        <p:tgtEl>
                                          <p:spTgt spid="8"/>
                                        </p:tgtEl>
                                      </p:cBhvr>
                                    </p:animEffect>
                                  </p:childTnLst>
                                </p:cTn>
                              </p:par>
                            </p:childTnLst>
                          </p:cTn>
                        </p:par>
                        <p:par>
                          <p:cTn id="10" fill="hold">
                            <p:stCondLst>
                              <p:cond delay="3000"/>
                            </p:stCondLst>
                            <p:childTnLst>
                              <p:par>
                                <p:cTn id="11" presetID="53"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3000" fill="hold"/>
                                        <p:tgtEl>
                                          <p:spTgt spid="15"/>
                                        </p:tgtEl>
                                        <p:attrNameLst>
                                          <p:attrName>ppt_w</p:attrName>
                                        </p:attrNameLst>
                                      </p:cBhvr>
                                      <p:tavLst>
                                        <p:tav tm="0">
                                          <p:val>
                                            <p:fltVal val="0"/>
                                          </p:val>
                                        </p:tav>
                                        <p:tav tm="100000">
                                          <p:val>
                                            <p:strVal val="#ppt_w"/>
                                          </p:val>
                                        </p:tav>
                                      </p:tavLst>
                                    </p:anim>
                                    <p:anim calcmode="lin" valueType="num">
                                      <p:cBhvr>
                                        <p:cTn id="14" dur="3000" fill="hold"/>
                                        <p:tgtEl>
                                          <p:spTgt spid="15"/>
                                        </p:tgtEl>
                                        <p:attrNameLst>
                                          <p:attrName>ppt_h</p:attrName>
                                        </p:attrNameLst>
                                      </p:cBhvr>
                                      <p:tavLst>
                                        <p:tav tm="0">
                                          <p:val>
                                            <p:fltVal val="0"/>
                                          </p:val>
                                        </p:tav>
                                        <p:tav tm="100000">
                                          <p:val>
                                            <p:strVal val="#ppt_h"/>
                                          </p:val>
                                        </p:tav>
                                      </p:tavLst>
                                    </p:anim>
                                    <p:animEffect transition="in" filter="fade">
                                      <p:cBhvr>
                                        <p:cTn id="15" dur="3000"/>
                                        <p:tgtEl>
                                          <p:spTgt spid="15"/>
                                        </p:tgtEl>
                                      </p:cBhvr>
                                    </p:animEffect>
                                  </p:childTnLst>
                                </p:cTn>
                              </p:par>
                              <p:par>
                                <p:cTn id="16" presetID="55" presetClass="exit" presetSubtype="0" fill="hold" grpId="1" nodeType="withEffect" nodePh="1">
                                  <p:stCondLst>
                                    <p:cond delay="0"/>
                                  </p:stCondLst>
                                  <p:endCondLst>
                                    <p:cond evt="begin" delay="0">
                                      <p:tn val="16"/>
                                    </p:cond>
                                  </p:endCondLst>
                                  <p:childTnLst>
                                    <p:anim calcmode="lin" valueType="num">
                                      <p:cBhvr>
                                        <p:cTn id="17" dur="3000"/>
                                        <p:tgtEl>
                                          <p:spTgt spid="8"/>
                                        </p:tgtEl>
                                        <p:attrNameLst>
                                          <p:attrName>ppt_w</p:attrName>
                                        </p:attrNameLst>
                                      </p:cBhvr>
                                      <p:tavLst>
                                        <p:tav tm="0">
                                          <p:val>
                                            <p:strVal val="ppt_w"/>
                                          </p:val>
                                        </p:tav>
                                        <p:tav tm="100000">
                                          <p:val>
                                            <p:strVal val="ppt_w*0.70"/>
                                          </p:val>
                                        </p:tav>
                                      </p:tavLst>
                                    </p:anim>
                                    <p:anim calcmode="lin" valueType="num">
                                      <p:cBhvr>
                                        <p:cTn id="18" dur="3000"/>
                                        <p:tgtEl>
                                          <p:spTgt spid="8"/>
                                        </p:tgtEl>
                                        <p:attrNameLst>
                                          <p:attrName>ppt_h</p:attrName>
                                        </p:attrNameLst>
                                      </p:cBhvr>
                                      <p:tavLst>
                                        <p:tav tm="0">
                                          <p:val>
                                            <p:strVal val="ppt_h"/>
                                          </p:val>
                                        </p:tav>
                                        <p:tav tm="100000">
                                          <p:val>
                                            <p:strVal val="ppt_h"/>
                                          </p:val>
                                        </p:tav>
                                      </p:tavLst>
                                    </p:anim>
                                    <p:animEffect transition="out" filter="fade">
                                      <p:cBhvr>
                                        <p:cTn id="19" dur="3000"/>
                                        <p:tgtEl>
                                          <p:spTgt spid="8"/>
                                        </p:tgtEl>
                                      </p:cBhvr>
                                    </p:animEffect>
                                    <p:set>
                                      <p:cBhvr>
                                        <p:cTn id="20" dur="1" fill="hold">
                                          <p:stCondLst>
                                            <p:cond delay="2999"/>
                                          </p:stCondLst>
                                        </p:cTn>
                                        <p:tgtEl>
                                          <p:spTgt spid="8"/>
                                        </p:tgtEl>
                                        <p:attrNameLst>
                                          <p:attrName>style.visibility</p:attrName>
                                        </p:attrNameLst>
                                      </p:cBhvr>
                                      <p:to>
                                        <p:strVal val="hidden"/>
                                      </p:to>
                                    </p:set>
                                  </p:childTnLst>
                                </p:cTn>
                              </p:par>
                            </p:childTnLst>
                          </p:cTn>
                        </p:par>
                        <p:par>
                          <p:cTn id="21" fill="hold">
                            <p:stCondLst>
                              <p:cond delay="6000"/>
                            </p:stCondLst>
                            <p:childTnLst>
                              <p:par>
                                <p:cTn id="22" presetID="55" presetClass="exit" presetSubtype="0" fill="hold" nodeType="afterEffect">
                                  <p:stCondLst>
                                    <p:cond delay="0"/>
                                  </p:stCondLst>
                                  <p:childTnLst>
                                    <p:anim calcmode="lin" valueType="num">
                                      <p:cBhvr>
                                        <p:cTn id="23" dur="5000"/>
                                        <p:tgtEl>
                                          <p:spTgt spid="15"/>
                                        </p:tgtEl>
                                        <p:attrNameLst>
                                          <p:attrName>ppt_w</p:attrName>
                                        </p:attrNameLst>
                                      </p:cBhvr>
                                      <p:tavLst>
                                        <p:tav tm="0">
                                          <p:val>
                                            <p:strVal val="ppt_w"/>
                                          </p:val>
                                        </p:tav>
                                        <p:tav tm="100000">
                                          <p:val>
                                            <p:strVal val="ppt_w*0.70"/>
                                          </p:val>
                                        </p:tav>
                                      </p:tavLst>
                                    </p:anim>
                                    <p:anim calcmode="lin" valueType="num">
                                      <p:cBhvr>
                                        <p:cTn id="24" dur="5000"/>
                                        <p:tgtEl>
                                          <p:spTgt spid="15"/>
                                        </p:tgtEl>
                                        <p:attrNameLst>
                                          <p:attrName>ppt_h</p:attrName>
                                        </p:attrNameLst>
                                      </p:cBhvr>
                                      <p:tavLst>
                                        <p:tav tm="0">
                                          <p:val>
                                            <p:strVal val="ppt_h"/>
                                          </p:val>
                                        </p:tav>
                                        <p:tav tm="100000">
                                          <p:val>
                                            <p:strVal val="ppt_h"/>
                                          </p:val>
                                        </p:tav>
                                      </p:tavLst>
                                    </p:anim>
                                    <p:animEffect transition="out" filter="fade">
                                      <p:cBhvr>
                                        <p:cTn id="25" dur="5000"/>
                                        <p:tgtEl>
                                          <p:spTgt spid="15"/>
                                        </p:tgtEl>
                                      </p:cBhvr>
                                    </p:animEffect>
                                    <p:set>
                                      <p:cBhvr>
                                        <p:cTn id="26" dur="1" fill="hold">
                                          <p:stCondLst>
                                            <p:cond delay="4999"/>
                                          </p:stCondLst>
                                        </p:cTn>
                                        <p:tgtEl>
                                          <p:spTgt spid="15"/>
                                        </p:tgtEl>
                                        <p:attrNameLst>
                                          <p:attrName>style.visibility</p:attrName>
                                        </p:attrNameLst>
                                      </p:cBhvr>
                                      <p:to>
                                        <p:strVal val="hidden"/>
                                      </p:to>
                                    </p:set>
                                  </p:childTnLst>
                                </p:cTn>
                              </p:par>
                            </p:childTnLst>
                          </p:cTn>
                        </p:par>
                        <p:par>
                          <p:cTn id="27" fill="hold">
                            <p:stCondLst>
                              <p:cond delay="11000"/>
                            </p:stCondLst>
                            <p:childTnLst>
                              <p:par>
                                <p:cTn id="28" presetID="55" presetClass="entr" presetSubtype="0"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2000" fill="hold"/>
                                        <p:tgtEl>
                                          <p:spTgt spid="2"/>
                                        </p:tgtEl>
                                        <p:attrNameLst>
                                          <p:attrName>ppt_w</p:attrName>
                                        </p:attrNameLst>
                                      </p:cBhvr>
                                      <p:tavLst>
                                        <p:tav tm="0">
                                          <p:val>
                                            <p:strVal val="#ppt_w*0.70"/>
                                          </p:val>
                                        </p:tav>
                                        <p:tav tm="100000">
                                          <p:val>
                                            <p:strVal val="#ppt_w"/>
                                          </p:val>
                                        </p:tav>
                                      </p:tavLst>
                                    </p:anim>
                                    <p:anim calcmode="lin" valueType="num">
                                      <p:cBhvr>
                                        <p:cTn id="31" dur="2000" fill="hold"/>
                                        <p:tgtEl>
                                          <p:spTgt spid="2"/>
                                        </p:tgtEl>
                                        <p:attrNameLst>
                                          <p:attrName>ppt_h</p:attrName>
                                        </p:attrNameLst>
                                      </p:cBhvr>
                                      <p:tavLst>
                                        <p:tav tm="0">
                                          <p:val>
                                            <p:strVal val="#ppt_h"/>
                                          </p:val>
                                        </p:tav>
                                        <p:tav tm="100000">
                                          <p:val>
                                            <p:strVal val="#ppt_h"/>
                                          </p:val>
                                        </p:tav>
                                      </p:tavLst>
                                    </p:anim>
                                    <p:animEffect transition="in" filter="fade">
                                      <p:cBhvr>
                                        <p:cTn id="32" dur="2000"/>
                                        <p:tgtEl>
                                          <p:spTgt spid="2"/>
                                        </p:tgtEl>
                                      </p:cBhvr>
                                    </p:animEffect>
                                  </p:childTnLst>
                                </p:cTn>
                              </p:par>
                              <p:par>
                                <p:cTn id="33" presetID="55" presetClass="entr" presetSubtype="0" fill="hold" nodeType="withEffect">
                                  <p:stCondLst>
                                    <p:cond delay="0"/>
                                  </p:stCondLst>
                                  <p:childTnLst>
                                    <p:set>
                                      <p:cBhvr>
                                        <p:cTn id="34" dur="1" fill="hold">
                                          <p:stCondLst>
                                            <p:cond delay="0"/>
                                          </p:stCondLst>
                                        </p:cTn>
                                        <p:tgtEl>
                                          <p:spTgt spid="1026"/>
                                        </p:tgtEl>
                                        <p:attrNameLst>
                                          <p:attrName>style.visibility</p:attrName>
                                        </p:attrNameLst>
                                      </p:cBhvr>
                                      <p:to>
                                        <p:strVal val="visible"/>
                                      </p:to>
                                    </p:set>
                                    <p:anim calcmode="lin" valueType="num">
                                      <p:cBhvr>
                                        <p:cTn id="35" dur="2000" fill="hold"/>
                                        <p:tgtEl>
                                          <p:spTgt spid="1026"/>
                                        </p:tgtEl>
                                        <p:attrNameLst>
                                          <p:attrName>ppt_w</p:attrName>
                                        </p:attrNameLst>
                                      </p:cBhvr>
                                      <p:tavLst>
                                        <p:tav tm="0">
                                          <p:val>
                                            <p:strVal val="#ppt_w*0.70"/>
                                          </p:val>
                                        </p:tav>
                                        <p:tav tm="100000">
                                          <p:val>
                                            <p:strVal val="#ppt_w"/>
                                          </p:val>
                                        </p:tav>
                                      </p:tavLst>
                                    </p:anim>
                                    <p:anim calcmode="lin" valueType="num">
                                      <p:cBhvr>
                                        <p:cTn id="36" dur="2000" fill="hold"/>
                                        <p:tgtEl>
                                          <p:spTgt spid="1026"/>
                                        </p:tgtEl>
                                        <p:attrNameLst>
                                          <p:attrName>ppt_h</p:attrName>
                                        </p:attrNameLst>
                                      </p:cBhvr>
                                      <p:tavLst>
                                        <p:tav tm="0">
                                          <p:val>
                                            <p:strVal val="#ppt_h"/>
                                          </p:val>
                                        </p:tav>
                                        <p:tav tm="100000">
                                          <p:val>
                                            <p:strVal val="#ppt_h"/>
                                          </p:val>
                                        </p:tav>
                                      </p:tavLst>
                                    </p:anim>
                                    <p:animEffect transition="in" filter="fade">
                                      <p:cBhvr>
                                        <p:cTn id="37" dur="2000"/>
                                        <p:tgtEl>
                                          <p:spTgt spid="1026"/>
                                        </p:tgtEl>
                                      </p:cBhvr>
                                    </p:animEffect>
                                  </p:childTnLst>
                                </p:cTn>
                              </p:par>
                            </p:childTnLst>
                          </p:cTn>
                        </p:par>
                        <p:par>
                          <p:cTn id="38" fill="hold">
                            <p:stCondLst>
                              <p:cond delay="13000"/>
                            </p:stCondLst>
                            <p:childTnLst>
                              <p:par>
                                <p:cTn id="39" presetID="55" presetClass="entr" presetSubtype="0" fill="hold" nodeType="after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p:cTn id="41" dur="2000" fill="hold"/>
                                        <p:tgtEl>
                                          <p:spTgt spid="3"/>
                                        </p:tgtEl>
                                        <p:attrNameLst>
                                          <p:attrName>ppt_w</p:attrName>
                                        </p:attrNameLst>
                                      </p:cBhvr>
                                      <p:tavLst>
                                        <p:tav tm="0">
                                          <p:val>
                                            <p:strVal val="#ppt_w*0.70"/>
                                          </p:val>
                                        </p:tav>
                                        <p:tav tm="100000">
                                          <p:val>
                                            <p:strVal val="#ppt_w"/>
                                          </p:val>
                                        </p:tav>
                                      </p:tavLst>
                                    </p:anim>
                                    <p:anim calcmode="lin" valueType="num">
                                      <p:cBhvr>
                                        <p:cTn id="42" dur="2000" fill="hold"/>
                                        <p:tgtEl>
                                          <p:spTgt spid="3"/>
                                        </p:tgtEl>
                                        <p:attrNameLst>
                                          <p:attrName>ppt_h</p:attrName>
                                        </p:attrNameLst>
                                      </p:cBhvr>
                                      <p:tavLst>
                                        <p:tav tm="0">
                                          <p:val>
                                            <p:strVal val="#ppt_h"/>
                                          </p:val>
                                        </p:tav>
                                        <p:tav tm="100000">
                                          <p:val>
                                            <p:strVal val="#ppt_h"/>
                                          </p:val>
                                        </p:tav>
                                      </p:tavLst>
                                    </p:anim>
                                    <p:animEffect transition="in" filter="fade">
                                      <p:cBhvr>
                                        <p:cTn id="43" dur="2000"/>
                                        <p:tgtEl>
                                          <p:spTgt spid="3"/>
                                        </p:tgtEl>
                                      </p:cBhvr>
                                    </p:animEffect>
                                  </p:childTnLst>
                                </p:cTn>
                              </p:par>
                            </p:childTnLst>
                          </p:cTn>
                        </p:par>
                        <p:par>
                          <p:cTn id="44" fill="hold">
                            <p:stCondLst>
                              <p:cond delay="15000"/>
                            </p:stCondLst>
                            <p:childTnLst>
                              <p:par>
                                <p:cTn id="45" presetID="55" presetClass="entr" presetSubtype="0" fill="hold" nodeType="after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2000" fill="hold"/>
                                        <p:tgtEl>
                                          <p:spTgt spid="10"/>
                                        </p:tgtEl>
                                        <p:attrNameLst>
                                          <p:attrName>ppt_w</p:attrName>
                                        </p:attrNameLst>
                                      </p:cBhvr>
                                      <p:tavLst>
                                        <p:tav tm="0">
                                          <p:val>
                                            <p:strVal val="#ppt_w*0.70"/>
                                          </p:val>
                                        </p:tav>
                                        <p:tav tm="100000">
                                          <p:val>
                                            <p:strVal val="#ppt_w"/>
                                          </p:val>
                                        </p:tav>
                                      </p:tavLst>
                                    </p:anim>
                                    <p:anim calcmode="lin" valueType="num">
                                      <p:cBhvr>
                                        <p:cTn id="48" dur="2000" fill="hold"/>
                                        <p:tgtEl>
                                          <p:spTgt spid="10"/>
                                        </p:tgtEl>
                                        <p:attrNameLst>
                                          <p:attrName>ppt_h</p:attrName>
                                        </p:attrNameLst>
                                      </p:cBhvr>
                                      <p:tavLst>
                                        <p:tav tm="0">
                                          <p:val>
                                            <p:strVal val="#ppt_h"/>
                                          </p:val>
                                        </p:tav>
                                        <p:tav tm="100000">
                                          <p:val>
                                            <p:strVal val="#ppt_h"/>
                                          </p:val>
                                        </p:tav>
                                      </p:tavLst>
                                    </p:anim>
                                    <p:animEffect transition="in" filter="fade">
                                      <p:cBhvr>
                                        <p:cTn id="49" dur="2000"/>
                                        <p:tgtEl>
                                          <p:spTgt spid="10"/>
                                        </p:tgtEl>
                                      </p:cBhvr>
                                    </p:animEffect>
                                  </p:childTnLst>
                                </p:cTn>
                              </p:par>
                            </p:childTnLst>
                          </p:cTn>
                        </p:par>
                        <p:par>
                          <p:cTn id="50" fill="hold">
                            <p:stCondLst>
                              <p:cond delay="17000"/>
                            </p:stCondLst>
                            <p:childTnLst>
                              <p:par>
                                <p:cTn id="51" presetID="55" presetClass="entr" presetSubtype="0" fill="hold" nodeType="after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2000" fill="hold"/>
                                        <p:tgtEl>
                                          <p:spTgt spid="9"/>
                                        </p:tgtEl>
                                        <p:attrNameLst>
                                          <p:attrName>ppt_w</p:attrName>
                                        </p:attrNameLst>
                                      </p:cBhvr>
                                      <p:tavLst>
                                        <p:tav tm="0">
                                          <p:val>
                                            <p:strVal val="#ppt_w*0.70"/>
                                          </p:val>
                                        </p:tav>
                                        <p:tav tm="100000">
                                          <p:val>
                                            <p:strVal val="#ppt_w"/>
                                          </p:val>
                                        </p:tav>
                                      </p:tavLst>
                                    </p:anim>
                                    <p:anim calcmode="lin" valueType="num">
                                      <p:cBhvr>
                                        <p:cTn id="54" dur="2000" fill="hold"/>
                                        <p:tgtEl>
                                          <p:spTgt spid="9"/>
                                        </p:tgtEl>
                                        <p:attrNameLst>
                                          <p:attrName>ppt_h</p:attrName>
                                        </p:attrNameLst>
                                      </p:cBhvr>
                                      <p:tavLst>
                                        <p:tav tm="0">
                                          <p:val>
                                            <p:strVal val="#ppt_h"/>
                                          </p:val>
                                        </p:tav>
                                        <p:tav tm="100000">
                                          <p:val>
                                            <p:strVal val="#ppt_h"/>
                                          </p:val>
                                        </p:tav>
                                      </p:tavLst>
                                    </p:anim>
                                    <p:animEffect transition="in" filter="fade">
                                      <p:cBhvr>
                                        <p:cTn id="55" dur="2000"/>
                                        <p:tgtEl>
                                          <p:spTgt spid="9"/>
                                        </p:tgtEl>
                                      </p:cBhvr>
                                    </p:animEffect>
                                  </p:childTnLst>
                                </p:cTn>
                              </p:par>
                            </p:childTnLst>
                          </p:cTn>
                        </p:par>
                        <p:par>
                          <p:cTn id="56" fill="hold">
                            <p:stCondLst>
                              <p:cond delay="19000"/>
                            </p:stCondLst>
                            <p:childTnLst>
                              <p:par>
                                <p:cTn id="57" presetID="55" presetClass="entr" presetSubtype="0" fill="hold" nodeType="after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p:cTn id="59" dur="2000" fill="hold"/>
                                        <p:tgtEl>
                                          <p:spTgt spid="11"/>
                                        </p:tgtEl>
                                        <p:attrNameLst>
                                          <p:attrName>ppt_w</p:attrName>
                                        </p:attrNameLst>
                                      </p:cBhvr>
                                      <p:tavLst>
                                        <p:tav tm="0">
                                          <p:val>
                                            <p:strVal val="#ppt_w*0.70"/>
                                          </p:val>
                                        </p:tav>
                                        <p:tav tm="100000">
                                          <p:val>
                                            <p:strVal val="#ppt_w"/>
                                          </p:val>
                                        </p:tav>
                                      </p:tavLst>
                                    </p:anim>
                                    <p:anim calcmode="lin" valueType="num">
                                      <p:cBhvr>
                                        <p:cTn id="60" dur="2000" fill="hold"/>
                                        <p:tgtEl>
                                          <p:spTgt spid="11"/>
                                        </p:tgtEl>
                                        <p:attrNameLst>
                                          <p:attrName>ppt_h</p:attrName>
                                        </p:attrNameLst>
                                      </p:cBhvr>
                                      <p:tavLst>
                                        <p:tav tm="0">
                                          <p:val>
                                            <p:strVal val="#ppt_h"/>
                                          </p:val>
                                        </p:tav>
                                        <p:tav tm="100000">
                                          <p:val>
                                            <p:strVal val="#ppt_h"/>
                                          </p:val>
                                        </p:tav>
                                      </p:tavLst>
                                    </p:anim>
                                    <p:animEffect transition="in" filter="fade">
                                      <p:cBhvr>
                                        <p:cTn id="61" dur="2000"/>
                                        <p:tgtEl>
                                          <p:spTgt spid="11"/>
                                        </p:tgtEl>
                                      </p:cBhvr>
                                    </p:animEffect>
                                  </p:childTnLst>
                                </p:cTn>
                              </p:par>
                            </p:childTnLst>
                          </p:cTn>
                        </p:par>
                        <p:par>
                          <p:cTn id="62" fill="hold">
                            <p:stCondLst>
                              <p:cond delay="21000"/>
                            </p:stCondLst>
                            <p:childTnLst>
                              <p:par>
                                <p:cTn id="63" presetID="55" presetClass="entr" presetSubtype="0" fill="hold" nodeType="afterEffect">
                                  <p:stCondLst>
                                    <p:cond delay="0"/>
                                  </p:stCondLst>
                                  <p:childTnLst>
                                    <p:set>
                                      <p:cBhvr>
                                        <p:cTn id="64" dur="1" fill="hold">
                                          <p:stCondLst>
                                            <p:cond delay="0"/>
                                          </p:stCondLst>
                                        </p:cTn>
                                        <p:tgtEl>
                                          <p:spTgt spid="12"/>
                                        </p:tgtEl>
                                        <p:attrNameLst>
                                          <p:attrName>style.visibility</p:attrName>
                                        </p:attrNameLst>
                                      </p:cBhvr>
                                      <p:to>
                                        <p:strVal val="visible"/>
                                      </p:to>
                                    </p:set>
                                    <p:anim calcmode="lin" valueType="num">
                                      <p:cBhvr>
                                        <p:cTn id="65" dur="2000" fill="hold"/>
                                        <p:tgtEl>
                                          <p:spTgt spid="12"/>
                                        </p:tgtEl>
                                        <p:attrNameLst>
                                          <p:attrName>ppt_w</p:attrName>
                                        </p:attrNameLst>
                                      </p:cBhvr>
                                      <p:tavLst>
                                        <p:tav tm="0">
                                          <p:val>
                                            <p:strVal val="#ppt_w*0.70"/>
                                          </p:val>
                                        </p:tav>
                                        <p:tav tm="100000">
                                          <p:val>
                                            <p:strVal val="#ppt_w"/>
                                          </p:val>
                                        </p:tav>
                                      </p:tavLst>
                                    </p:anim>
                                    <p:anim calcmode="lin" valueType="num">
                                      <p:cBhvr>
                                        <p:cTn id="66" dur="2000" fill="hold"/>
                                        <p:tgtEl>
                                          <p:spTgt spid="12"/>
                                        </p:tgtEl>
                                        <p:attrNameLst>
                                          <p:attrName>ppt_h</p:attrName>
                                        </p:attrNameLst>
                                      </p:cBhvr>
                                      <p:tavLst>
                                        <p:tav tm="0">
                                          <p:val>
                                            <p:strVal val="#ppt_h"/>
                                          </p:val>
                                        </p:tav>
                                        <p:tav tm="100000">
                                          <p:val>
                                            <p:strVal val="#ppt_h"/>
                                          </p:val>
                                        </p:tav>
                                      </p:tavLst>
                                    </p:anim>
                                    <p:animEffect transition="in" filter="fade">
                                      <p:cBhvr>
                                        <p:cTn id="67" dur="2000"/>
                                        <p:tgtEl>
                                          <p:spTgt spid="12"/>
                                        </p:tgtEl>
                                      </p:cBhvr>
                                    </p:animEffect>
                                  </p:childTnLst>
                                </p:cTn>
                              </p:par>
                            </p:childTnLst>
                          </p:cTn>
                        </p:par>
                        <p:par>
                          <p:cTn id="68" fill="hold">
                            <p:stCondLst>
                              <p:cond delay="23000"/>
                            </p:stCondLst>
                            <p:childTnLst>
                              <p:par>
                                <p:cTn id="69" presetID="55" presetClass="entr" presetSubtype="0" fill="hold" nodeType="afterEffect">
                                  <p:stCondLst>
                                    <p:cond delay="0"/>
                                  </p:stCondLst>
                                  <p:childTnLst>
                                    <p:set>
                                      <p:cBhvr>
                                        <p:cTn id="70" dur="1" fill="hold">
                                          <p:stCondLst>
                                            <p:cond delay="0"/>
                                          </p:stCondLst>
                                        </p:cTn>
                                        <p:tgtEl>
                                          <p:spTgt spid="13"/>
                                        </p:tgtEl>
                                        <p:attrNameLst>
                                          <p:attrName>style.visibility</p:attrName>
                                        </p:attrNameLst>
                                      </p:cBhvr>
                                      <p:to>
                                        <p:strVal val="visible"/>
                                      </p:to>
                                    </p:set>
                                    <p:anim calcmode="lin" valueType="num">
                                      <p:cBhvr>
                                        <p:cTn id="71" dur="2000" fill="hold"/>
                                        <p:tgtEl>
                                          <p:spTgt spid="13"/>
                                        </p:tgtEl>
                                        <p:attrNameLst>
                                          <p:attrName>ppt_w</p:attrName>
                                        </p:attrNameLst>
                                      </p:cBhvr>
                                      <p:tavLst>
                                        <p:tav tm="0">
                                          <p:val>
                                            <p:strVal val="#ppt_w*0.70"/>
                                          </p:val>
                                        </p:tav>
                                        <p:tav tm="100000">
                                          <p:val>
                                            <p:strVal val="#ppt_w"/>
                                          </p:val>
                                        </p:tav>
                                      </p:tavLst>
                                    </p:anim>
                                    <p:anim calcmode="lin" valueType="num">
                                      <p:cBhvr>
                                        <p:cTn id="72" dur="2000" fill="hold"/>
                                        <p:tgtEl>
                                          <p:spTgt spid="13"/>
                                        </p:tgtEl>
                                        <p:attrNameLst>
                                          <p:attrName>ppt_h</p:attrName>
                                        </p:attrNameLst>
                                      </p:cBhvr>
                                      <p:tavLst>
                                        <p:tav tm="0">
                                          <p:val>
                                            <p:strVal val="#ppt_h"/>
                                          </p:val>
                                        </p:tav>
                                        <p:tav tm="100000">
                                          <p:val>
                                            <p:strVal val="#ppt_h"/>
                                          </p:val>
                                        </p:tav>
                                      </p:tavLst>
                                    </p:anim>
                                    <p:animEffect transition="in" filter="fade">
                                      <p:cBhvr>
                                        <p:cTn id="73"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71604" y="285728"/>
            <a:ext cx="7229468" cy="1143000"/>
          </a:xfrm>
        </p:spPr>
        <p:txBody>
          <a:bodyPr>
            <a:scene3d>
              <a:camera prst="orthographicFront"/>
              <a:lightRig rig="soft" dir="t">
                <a:rot lat="0" lon="0" rev="10800000"/>
              </a:lightRig>
            </a:scene3d>
            <a:sp3d>
              <a:bevelT w="27940" h="12700"/>
              <a:contourClr>
                <a:srgbClr val="DDDDDD"/>
              </a:contourClr>
            </a:sp3d>
          </a:bodyPr>
          <a:lstStyle/>
          <a:p>
            <a:r>
              <a:rPr lang="de-DE" sz="3200" b="1" spc="150" dirty="0" smtClean="0">
                <a:ln w="11430">
                  <a:solidFill>
                    <a:srgbClr val="FFFF00"/>
                  </a:solidFill>
                </a:ln>
                <a:solidFill>
                  <a:srgbClr val="F8F8F8"/>
                </a:solidFill>
                <a:effectLst>
                  <a:outerShdw blurRad="25400" algn="tl" rotWithShape="0">
                    <a:srgbClr val="000000">
                      <a:alpha val="43000"/>
                    </a:srgbClr>
                  </a:outerShdw>
                </a:effectLst>
                <a:latin typeface="Algerian" pitchFamily="82" charset="0"/>
              </a:rPr>
              <a:t>RATTTENFÄNGER VON HAMMELN</a:t>
            </a:r>
            <a:endParaRPr lang="ru-RU" sz="3200" b="1" spc="150" dirty="0">
              <a:ln w="11430">
                <a:solidFill>
                  <a:srgbClr val="FFFF00"/>
                </a:solidFill>
              </a:ln>
              <a:solidFill>
                <a:srgbClr val="F8F8F8"/>
              </a:solidFill>
              <a:effectLst>
                <a:outerShdw blurRad="25400" algn="tl" rotWithShape="0">
                  <a:srgbClr val="000000">
                    <a:alpha val="43000"/>
                  </a:srgbClr>
                </a:outerShdw>
              </a:effectLst>
            </a:endParaRPr>
          </a:p>
        </p:txBody>
      </p:sp>
      <p:pic>
        <p:nvPicPr>
          <p:cNvPr id="1026" name="Picture 2" descr="M:\Экзамен\Stuttgart_SchlossSolitude.jpg"/>
          <p:cNvPicPr>
            <a:picLocks noChangeAspect="1" noChangeArrowheads="1"/>
          </p:cNvPicPr>
          <p:nvPr/>
        </p:nvPicPr>
        <p:blipFill>
          <a:blip r:embed="rId2" cstate="print"/>
          <a:stretch>
            <a:fillRect/>
          </a:stretch>
        </p:blipFill>
        <p:spPr bwMode="auto">
          <a:xfrm>
            <a:off x="1142976" y="1714488"/>
            <a:ext cx="1551688" cy="25011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2" descr="M:\Экзамен\15_0.jpg"/>
          <p:cNvPicPr>
            <a:picLocks noChangeAspect="1" noChangeArrowheads="1"/>
          </p:cNvPicPr>
          <p:nvPr/>
        </p:nvPicPr>
        <p:blipFill>
          <a:blip r:embed="rId3" cstate="print"/>
          <a:stretch>
            <a:fillRect/>
          </a:stretch>
        </p:blipFill>
        <p:spPr bwMode="auto">
          <a:xfrm>
            <a:off x="395536" y="260648"/>
            <a:ext cx="1277888" cy="1277888"/>
          </a:xfrm>
          <a:prstGeom prst="rect">
            <a:avLst/>
          </a:prstGeom>
          <a:noFill/>
        </p:spPr>
      </p:pic>
      <p:pic>
        <p:nvPicPr>
          <p:cNvPr id="10" name="Picture 2" descr="M:\Экзамен\Полина\537px-Behringer_-_Wilhelm_Hauff_1826.jpg"/>
          <p:cNvPicPr>
            <a:picLocks noChangeAspect="1" noChangeArrowheads="1"/>
          </p:cNvPicPr>
          <p:nvPr/>
        </p:nvPicPr>
        <p:blipFill>
          <a:blip r:embed="rId4" cstate="print"/>
          <a:stretch>
            <a:fillRect/>
          </a:stretch>
        </p:blipFill>
        <p:spPr bwMode="auto">
          <a:xfrm rot="265136">
            <a:off x="6195371" y="1507984"/>
            <a:ext cx="2183702" cy="328151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1" name="Picture 2" descr="M:\Экзамен\Полина\537px-Behringer_-_Wilhelm_Hauff_1826.jpg"/>
          <p:cNvPicPr>
            <a:picLocks noChangeAspect="1" noChangeArrowheads="1"/>
          </p:cNvPicPr>
          <p:nvPr/>
        </p:nvPicPr>
        <p:blipFill>
          <a:blip r:embed="rId5" cstate="print"/>
          <a:stretch>
            <a:fillRect/>
          </a:stretch>
        </p:blipFill>
        <p:spPr bwMode="auto">
          <a:xfrm>
            <a:off x="1643042" y="3857628"/>
            <a:ext cx="1675969" cy="26687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descr="M:\Экзамен\Полина\537px-Behringer_-_Wilhelm_Hauff_1826.jpg"/>
          <p:cNvPicPr>
            <a:picLocks noChangeAspect="1" noChangeArrowheads="1"/>
          </p:cNvPicPr>
          <p:nvPr/>
        </p:nvPicPr>
        <p:blipFill>
          <a:blip r:embed="rId6" cstate="print"/>
          <a:stretch>
            <a:fillRect/>
          </a:stretch>
        </p:blipFill>
        <p:spPr bwMode="auto">
          <a:xfrm>
            <a:off x="3071803" y="1706985"/>
            <a:ext cx="3111206" cy="237073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2" descr="M:\Экзамен\Полина\537px-Behringer_-_Wilhelm_Hauff_1826.jpg"/>
          <p:cNvPicPr>
            <a:picLocks noChangeAspect="1" noChangeArrowheads="1"/>
          </p:cNvPicPr>
          <p:nvPr/>
        </p:nvPicPr>
        <p:blipFill>
          <a:blip r:embed="rId7" cstate="print"/>
          <a:stretch>
            <a:fillRect/>
          </a:stretch>
        </p:blipFill>
        <p:spPr bwMode="auto">
          <a:xfrm>
            <a:off x="5857884" y="3929066"/>
            <a:ext cx="1700069" cy="252570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2" name="Picture 2" descr="M:\Экзамен\Полина\537px-Behringer_-_Wilhelm_Hauff_1826.jpg"/>
          <p:cNvPicPr>
            <a:picLocks noChangeAspect="1" noChangeArrowheads="1"/>
          </p:cNvPicPr>
          <p:nvPr/>
        </p:nvPicPr>
        <p:blipFill>
          <a:blip r:embed="rId8" cstate="print"/>
          <a:stretch>
            <a:fillRect/>
          </a:stretch>
        </p:blipFill>
        <p:spPr bwMode="auto">
          <a:xfrm>
            <a:off x="3643306" y="3643314"/>
            <a:ext cx="1902440" cy="285366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strVal val="#ppt_w*0.70"/>
                                          </p:val>
                                        </p:tav>
                                        <p:tav tm="100000">
                                          <p:val>
                                            <p:strVal val="#ppt_w"/>
                                          </p:val>
                                        </p:tav>
                                      </p:tavLst>
                                    </p:anim>
                                    <p:anim calcmode="lin" valueType="num">
                                      <p:cBhvr>
                                        <p:cTn id="8" dur="2000" fill="hold"/>
                                        <p:tgtEl>
                                          <p:spTgt spid="2"/>
                                        </p:tgtEl>
                                        <p:attrNameLst>
                                          <p:attrName>ppt_h</p:attrName>
                                        </p:attrNameLst>
                                      </p:cBhvr>
                                      <p:tavLst>
                                        <p:tav tm="0">
                                          <p:val>
                                            <p:strVal val="#ppt_h"/>
                                          </p:val>
                                        </p:tav>
                                        <p:tav tm="100000">
                                          <p:val>
                                            <p:strVal val="#ppt_h"/>
                                          </p:val>
                                        </p:tav>
                                      </p:tavLst>
                                    </p:anim>
                                    <p:animEffect transition="in" filter="fade">
                                      <p:cBhvr>
                                        <p:cTn id="9" dur="2000"/>
                                        <p:tgtEl>
                                          <p:spTgt spid="2"/>
                                        </p:tgtEl>
                                      </p:cBhvr>
                                    </p:animEffect>
                                  </p:childTnLst>
                                </p:cTn>
                              </p:par>
                              <p:par>
                                <p:cTn id="10" presetID="55"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2000" fill="hold"/>
                                        <p:tgtEl>
                                          <p:spTgt spid="1026"/>
                                        </p:tgtEl>
                                        <p:attrNameLst>
                                          <p:attrName>ppt_w</p:attrName>
                                        </p:attrNameLst>
                                      </p:cBhvr>
                                      <p:tavLst>
                                        <p:tav tm="0">
                                          <p:val>
                                            <p:strVal val="#ppt_w*0.70"/>
                                          </p:val>
                                        </p:tav>
                                        <p:tav tm="100000">
                                          <p:val>
                                            <p:strVal val="#ppt_w"/>
                                          </p:val>
                                        </p:tav>
                                      </p:tavLst>
                                    </p:anim>
                                    <p:anim calcmode="lin" valueType="num">
                                      <p:cBhvr>
                                        <p:cTn id="13" dur="2000" fill="hold"/>
                                        <p:tgtEl>
                                          <p:spTgt spid="1026"/>
                                        </p:tgtEl>
                                        <p:attrNameLst>
                                          <p:attrName>ppt_h</p:attrName>
                                        </p:attrNameLst>
                                      </p:cBhvr>
                                      <p:tavLst>
                                        <p:tav tm="0">
                                          <p:val>
                                            <p:strVal val="#ppt_h"/>
                                          </p:val>
                                        </p:tav>
                                        <p:tav tm="100000">
                                          <p:val>
                                            <p:strVal val="#ppt_h"/>
                                          </p:val>
                                        </p:tav>
                                      </p:tavLst>
                                    </p:anim>
                                    <p:animEffect transition="in" filter="fade">
                                      <p:cBhvr>
                                        <p:cTn id="14" dur="2000"/>
                                        <p:tgtEl>
                                          <p:spTgt spid="1026"/>
                                        </p:tgtEl>
                                      </p:cBhvr>
                                    </p:animEffect>
                                  </p:childTnLst>
                                </p:cTn>
                              </p:par>
                            </p:childTnLst>
                          </p:cTn>
                        </p:par>
                        <p:par>
                          <p:cTn id="15" fill="hold">
                            <p:stCondLst>
                              <p:cond delay="2000"/>
                            </p:stCondLst>
                            <p:childTnLst>
                              <p:par>
                                <p:cTn id="16" presetID="55"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2000" fill="hold"/>
                                        <p:tgtEl>
                                          <p:spTgt spid="3"/>
                                        </p:tgtEl>
                                        <p:attrNameLst>
                                          <p:attrName>ppt_w</p:attrName>
                                        </p:attrNameLst>
                                      </p:cBhvr>
                                      <p:tavLst>
                                        <p:tav tm="0">
                                          <p:val>
                                            <p:strVal val="#ppt_w*0.70"/>
                                          </p:val>
                                        </p:tav>
                                        <p:tav tm="100000">
                                          <p:val>
                                            <p:strVal val="#ppt_w"/>
                                          </p:val>
                                        </p:tav>
                                      </p:tavLst>
                                    </p:anim>
                                    <p:anim calcmode="lin" valueType="num">
                                      <p:cBhvr>
                                        <p:cTn id="19" dur="2000" fill="hold"/>
                                        <p:tgtEl>
                                          <p:spTgt spid="3"/>
                                        </p:tgtEl>
                                        <p:attrNameLst>
                                          <p:attrName>ppt_h</p:attrName>
                                        </p:attrNameLst>
                                      </p:cBhvr>
                                      <p:tavLst>
                                        <p:tav tm="0">
                                          <p:val>
                                            <p:strVal val="#ppt_h"/>
                                          </p:val>
                                        </p:tav>
                                        <p:tav tm="100000">
                                          <p:val>
                                            <p:strVal val="#ppt_h"/>
                                          </p:val>
                                        </p:tav>
                                      </p:tavLst>
                                    </p:anim>
                                    <p:animEffect transition="in" filter="fade">
                                      <p:cBhvr>
                                        <p:cTn id="20" dur="2000"/>
                                        <p:tgtEl>
                                          <p:spTgt spid="3"/>
                                        </p:tgtEl>
                                      </p:cBhvr>
                                    </p:animEffect>
                                  </p:childTnLst>
                                </p:cTn>
                              </p:par>
                            </p:childTnLst>
                          </p:cTn>
                        </p:par>
                        <p:par>
                          <p:cTn id="21" fill="hold">
                            <p:stCondLst>
                              <p:cond delay="4000"/>
                            </p:stCondLst>
                            <p:childTnLst>
                              <p:par>
                                <p:cTn id="22" presetID="55"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2000" fill="hold"/>
                                        <p:tgtEl>
                                          <p:spTgt spid="10"/>
                                        </p:tgtEl>
                                        <p:attrNameLst>
                                          <p:attrName>ppt_w</p:attrName>
                                        </p:attrNameLst>
                                      </p:cBhvr>
                                      <p:tavLst>
                                        <p:tav tm="0">
                                          <p:val>
                                            <p:strVal val="#ppt_w*0.70"/>
                                          </p:val>
                                        </p:tav>
                                        <p:tav tm="100000">
                                          <p:val>
                                            <p:strVal val="#ppt_w"/>
                                          </p:val>
                                        </p:tav>
                                      </p:tavLst>
                                    </p:anim>
                                    <p:anim calcmode="lin" valueType="num">
                                      <p:cBhvr>
                                        <p:cTn id="25" dur="2000" fill="hold"/>
                                        <p:tgtEl>
                                          <p:spTgt spid="10"/>
                                        </p:tgtEl>
                                        <p:attrNameLst>
                                          <p:attrName>ppt_h</p:attrName>
                                        </p:attrNameLst>
                                      </p:cBhvr>
                                      <p:tavLst>
                                        <p:tav tm="0">
                                          <p:val>
                                            <p:strVal val="#ppt_h"/>
                                          </p:val>
                                        </p:tav>
                                        <p:tav tm="100000">
                                          <p:val>
                                            <p:strVal val="#ppt_h"/>
                                          </p:val>
                                        </p:tav>
                                      </p:tavLst>
                                    </p:anim>
                                    <p:animEffect transition="in" filter="fade">
                                      <p:cBhvr>
                                        <p:cTn id="26" dur="2000"/>
                                        <p:tgtEl>
                                          <p:spTgt spid="10"/>
                                        </p:tgtEl>
                                      </p:cBhvr>
                                    </p:animEffect>
                                  </p:childTnLst>
                                </p:cTn>
                              </p:par>
                            </p:childTnLst>
                          </p:cTn>
                        </p:par>
                        <p:par>
                          <p:cTn id="27" fill="hold">
                            <p:stCondLst>
                              <p:cond delay="6000"/>
                            </p:stCondLst>
                            <p:childTnLst>
                              <p:par>
                                <p:cTn id="28" presetID="55" presetClass="entr" presetSubtype="0"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2000" fill="hold"/>
                                        <p:tgtEl>
                                          <p:spTgt spid="9"/>
                                        </p:tgtEl>
                                        <p:attrNameLst>
                                          <p:attrName>ppt_w</p:attrName>
                                        </p:attrNameLst>
                                      </p:cBhvr>
                                      <p:tavLst>
                                        <p:tav tm="0">
                                          <p:val>
                                            <p:strVal val="#ppt_w*0.70"/>
                                          </p:val>
                                        </p:tav>
                                        <p:tav tm="100000">
                                          <p:val>
                                            <p:strVal val="#ppt_w"/>
                                          </p:val>
                                        </p:tav>
                                      </p:tavLst>
                                    </p:anim>
                                    <p:anim calcmode="lin" valueType="num">
                                      <p:cBhvr>
                                        <p:cTn id="31" dur="2000" fill="hold"/>
                                        <p:tgtEl>
                                          <p:spTgt spid="9"/>
                                        </p:tgtEl>
                                        <p:attrNameLst>
                                          <p:attrName>ppt_h</p:attrName>
                                        </p:attrNameLst>
                                      </p:cBhvr>
                                      <p:tavLst>
                                        <p:tav tm="0">
                                          <p:val>
                                            <p:strVal val="#ppt_h"/>
                                          </p:val>
                                        </p:tav>
                                        <p:tav tm="100000">
                                          <p:val>
                                            <p:strVal val="#ppt_h"/>
                                          </p:val>
                                        </p:tav>
                                      </p:tavLst>
                                    </p:anim>
                                    <p:animEffect transition="in" filter="fade">
                                      <p:cBhvr>
                                        <p:cTn id="32" dur="2000"/>
                                        <p:tgtEl>
                                          <p:spTgt spid="9"/>
                                        </p:tgtEl>
                                      </p:cBhvr>
                                    </p:animEffect>
                                  </p:childTnLst>
                                </p:cTn>
                              </p:par>
                            </p:childTnLst>
                          </p:cTn>
                        </p:par>
                        <p:par>
                          <p:cTn id="33" fill="hold">
                            <p:stCondLst>
                              <p:cond delay="8000"/>
                            </p:stCondLst>
                            <p:childTnLst>
                              <p:par>
                                <p:cTn id="34" presetID="55" presetClass="entr" presetSubtype="0"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2000" fill="hold"/>
                                        <p:tgtEl>
                                          <p:spTgt spid="11"/>
                                        </p:tgtEl>
                                        <p:attrNameLst>
                                          <p:attrName>ppt_w</p:attrName>
                                        </p:attrNameLst>
                                      </p:cBhvr>
                                      <p:tavLst>
                                        <p:tav tm="0">
                                          <p:val>
                                            <p:strVal val="#ppt_w*0.70"/>
                                          </p:val>
                                        </p:tav>
                                        <p:tav tm="100000">
                                          <p:val>
                                            <p:strVal val="#ppt_w"/>
                                          </p:val>
                                        </p:tav>
                                      </p:tavLst>
                                    </p:anim>
                                    <p:anim calcmode="lin" valueType="num">
                                      <p:cBhvr>
                                        <p:cTn id="37" dur="2000" fill="hold"/>
                                        <p:tgtEl>
                                          <p:spTgt spid="11"/>
                                        </p:tgtEl>
                                        <p:attrNameLst>
                                          <p:attrName>ppt_h</p:attrName>
                                        </p:attrNameLst>
                                      </p:cBhvr>
                                      <p:tavLst>
                                        <p:tav tm="0">
                                          <p:val>
                                            <p:strVal val="#ppt_h"/>
                                          </p:val>
                                        </p:tav>
                                        <p:tav tm="100000">
                                          <p:val>
                                            <p:strVal val="#ppt_h"/>
                                          </p:val>
                                        </p:tav>
                                      </p:tavLst>
                                    </p:anim>
                                    <p:animEffect transition="in" filter="fade">
                                      <p:cBhvr>
                                        <p:cTn id="38" dur="2000"/>
                                        <p:tgtEl>
                                          <p:spTgt spid="11"/>
                                        </p:tgtEl>
                                      </p:cBhvr>
                                    </p:animEffect>
                                  </p:childTnLst>
                                </p:cTn>
                              </p:par>
                            </p:childTnLst>
                          </p:cTn>
                        </p:par>
                        <p:par>
                          <p:cTn id="39" fill="hold">
                            <p:stCondLst>
                              <p:cond delay="10000"/>
                            </p:stCondLst>
                            <p:childTnLst>
                              <p:par>
                                <p:cTn id="40" presetID="55" presetClass="entr" presetSubtype="0" fill="hold" nodeType="after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2000" fill="hold"/>
                                        <p:tgtEl>
                                          <p:spTgt spid="12"/>
                                        </p:tgtEl>
                                        <p:attrNameLst>
                                          <p:attrName>ppt_w</p:attrName>
                                        </p:attrNameLst>
                                      </p:cBhvr>
                                      <p:tavLst>
                                        <p:tav tm="0">
                                          <p:val>
                                            <p:strVal val="#ppt_w*0.70"/>
                                          </p:val>
                                        </p:tav>
                                        <p:tav tm="100000">
                                          <p:val>
                                            <p:strVal val="#ppt_w"/>
                                          </p:val>
                                        </p:tav>
                                      </p:tavLst>
                                    </p:anim>
                                    <p:anim calcmode="lin" valueType="num">
                                      <p:cBhvr>
                                        <p:cTn id="43" dur="2000" fill="hold"/>
                                        <p:tgtEl>
                                          <p:spTgt spid="12"/>
                                        </p:tgtEl>
                                        <p:attrNameLst>
                                          <p:attrName>ppt_h</p:attrName>
                                        </p:attrNameLst>
                                      </p:cBhvr>
                                      <p:tavLst>
                                        <p:tav tm="0">
                                          <p:val>
                                            <p:strVal val="#ppt_h"/>
                                          </p:val>
                                        </p:tav>
                                        <p:tav tm="100000">
                                          <p:val>
                                            <p:strVal val="#ppt_h"/>
                                          </p:val>
                                        </p:tav>
                                      </p:tavLst>
                                    </p:anim>
                                    <p:animEffect transition="in" filter="fade">
                                      <p:cBhvr>
                                        <p:cTn id="4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714348" y="357166"/>
            <a:ext cx="8229600" cy="1143000"/>
          </a:xfrm>
        </p:spPr>
        <p:txBody>
          <a:bodyPr/>
          <a:lstStyle/>
          <a:p>
            <a:r>
              <a:rPr lang="en-US"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     W</a:t>
            </a:r>
            <a:r>
              <a:rPr lang="de-DE"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IE SIND</a:t>
            </a:r>
            <a:r>
              <a:rPr lang="en-US"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 GRIMMS</a:t>
            </a:r>
            <a:r>
              <a:rPr lang="de-DE"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 MÄRCHEN</a:t>
            </a:r>
            <a:endParaRPr lang="ru-RU"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1026" name="Picture 2" descr="M:\Экзамен\15_0.jpg"/>
          <p:cNvPicPr>
            <a:picLocks noChangeAspect="1" noChangeArrowheads="1"/>
          </p:cNvPicPr>
          <p:nvPr/>
        </p:nvPicPr>
        <p:blipFill>
          <a:blip r:embed="rId2" cstate="print"/>
          <a:stretch>
            <a:fillRect/>
          </a:stretch>
        </p:blipFill>
        <p:spPr bwMode="auto">
          <a:xfrm>
            <a:off x="214282" y="285728"/>
            <a:ext cx="1277888" cy="1277888"/>
          </a:xfrm>
          <a:prstGeom prst="rect">
            <a:avLst/>
          </a:prstGeom>
          <a:noFill/>
        </p:spPr>
      </p:pic>
      <p:sp>
        <p:nvSpPr>
          <p:cNvPr id="7" name="Заголовок 5"/>
          <p:cNvSpPr txBox="1">
            <a:spLocks/>
          </p:cNvSpPr>
          <p:nvPr/>
        </p:nvSpPr>
        <p:spPr bwMode="auto">
          <a:xfrm>
            <a:off x="4357686" y="3643314"/>
            <a:ext cx="4572032" cy="121500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endParaRPr lang="ru-RU" sz="2400" dirty="0" smtClean="0">
              <a:latin typeface="Times New Roman" pitchFamily="18" charset="0"/>
              <a:cs typeface="Times New Roman" pitchFamily="18" charset="0"/>
            </a:endParaRPr>
          </a:p>
          <a:p>
            <a:pPr algn="ctr">
              <a:defRPr/>
            </a:pPr>
            <a:endParaRPr lang="ru-RU" sz="2400" dirty="0" smtClean="0">
              <a:latin typeface="Times New Roman" pitchFamily="18" charset="0"/>
              <a:cs typeface="Times New Roman" pitchFamily="18" charset="0"/>
            </a:endParaRPr>
          </a:p>
          <a:p>
            <a:pPr algn="ctr">
              <a:defRPr/>
            </a:pPr>
            <a:endParaRPr lang="ru-RU" sz="2400" dirty="0" smtClean="0">
              <a:solidFill>
                <a:srgbClr val="002060"/>
              </a:solidFill>
              <a:latin typeface="Times New Roman" pitchFamily="18" charset="0"/>
              <a:cs typeface="Times New Roman" pitchFamily="18" charset="0"/>
            </a:endParaRPr>
          </a:p>
        </p:txBody>
      </p:sp>
      <p:sp>
        <p:nvSpPr>
          <p:cNvPr id="8" name="Прямоугольник 7"/>
          <p:cNvSpPr/>
          <p:nvPr/>
        </p:nvSpPr>
        <p:spPr>
          <a:xfrm>
            <a:off x="214282" y="1225689"/>
            <a:ext cx="8572560" cy="5940088"/>
          </a:xfrm>
          <a:prstGeom prst="rect">
            <a:avLst/>
          </a:prstGeom>
        </p:spPr>
        <p:txBody>
          <a:bodyPr wrap="square">
            <a:spAutoFit/>
          </a:bodyPr>
          <a:lstStyle/>
          <a:p>
            <a:pPr algn="just"/>
            <a:r>
              <a:rPr lang="de-DE" sz="2000" i="1" dirty="0" smtClean="0">
                <a:latin typeface="Times New Roman" pitchFamily="18" charset="0"/>
                <a:cs typeface="Times New Roman" pitchFamily="18" charset="0"/>
              </a:rPr>
              <a:t> </a:t>
            </a:r>
          </a:p>
          <a:p>
            <a:pPr algn="just"/>
            <a:r>
              <a:rPr lang="de-DE" sz="2800" i="1" dirty="0" smtClean="0">
                <a:solidFill>
                  <a:srgbClr val="0070C0"/>
                </a:solidFill>
                <a:latin typeface="Blackadder ITC" pitchFamily="82" charset="0"/>
                <a:cs typeface="Times New Roman" pitchFamily="18" charset="0"/>
              </a:rPr>
              <a:t>              </a:t>
            </a:r>
            <a:r>
              <a:rPr lang="de-DE" sz="2800" dirty="0" smtClean="0">
                <a:solidFill>
                  <a:srgbClr val="0070C0"/>
                </a:solidFill>
                <a:latin typeface="Blackadder ITC" pitchFamily="82" charset="0"/>
              </a:rPr>
              <a:t>„</a:t>
            </a:r>
            <a:r>
              <a:rPr lang="de-DE" sz="2800" i="1" dirty="0" smtClean="0">
                <a:solidFill>
                  <a:srgbClr val="0070C0"/>
                </a:solidFill>
                <a:latin typeface="Blackadder ITC" pitchFamily="82" charset="0"/>
              </a:rPr>
              <a:t>… dass ein eigener Reiz darin liegt, etwas erzählen zu hören. So alt ich bin, und ich gehe nun ins siebenundsiebzigste Jahr, soviel ich in meinem Leben schon gehört habe, so verschmähe ich es doch nicht, wenn an der Ecke ein Geschichtserzähler sitzt und um ihn in großem Kreis die Zuhörer, mich ebenfalls hinzusetzten und zuzuhören. Man träumt sich in die Begebenheiten hinein, die erzählt werden, man lebt mit diesen Menschen, mit diesen wundervollen Geistern, mit Feen und dergleichen Leuten, die uns nicht alle Tage begegnen, und hat nachher, wenn man einsam ist, Stoff, sich alles zu wiederholen, wie der Wanderer,</a:t>
            </a:r>
          </a:p>
          <a:p>
            <a:pPr algn="just"/>
            <a:r>
              <a:rPr lang="de-DE" sz="2800" i="1" dirty="0" smtClean="0">
                <a:solidFill>
                  <a:srgbClr val="0070C0"/>
                </a:solidFill>
                <a:latin typeface="Blackadder ITC" pitchFamily="82" charset="0"/>
              </a:rPr>
              <a:t> der sich gut versehen hat, wenn er durch die Wüste reist.</a:t>
            </a:r>
            <a:r>
              <a:rPr lang="de-DE" sz="2800" dirty="0" smtClean="0">
                <a:solidFill>
                  <a:srgbClr val="0070C0"/>
                </a:solidFill>
                <a:latin typeface="Blackadder ITC" pitchFamily="82" charset="0"/>
              </a:rPr>
              <a:t>“ </a:t>
            </a:r>
            <a:r>
              <a:rPr lang="de-DE" sz="2800" i="1" dirty="0" smtClean="0">
                <a:solidFill>
                  <a:srgbClr val="0070C0"/>
                </a:solidFill>
                <a:latin typeface="Blackadder ITC" pitchFamily="82" charset="0"/>
                <a:cs typeface="Times New Roman" pitchFamily="18" charset="0"/>
              </a:rPr>
              <a:t> </a:t>
            </a:r>
          </a:p>
          <a:p>
            <a:pPr algn="just"/>
            <a:r>
              <a:rPr lang="de-DE" sz="2800" i="1" dirty="0" smtClean="0">
                <a:solidFill>
                  <a:srgbClr val="0070C0"/>
                </a:solidFill>
                <a:latin typeface="Blackadder ITC" pitchFamily="82" charset="0"/>
                <a:cs typeface="Times New Roman" pitchFamily="18" charset="0"/>
              </a:rPr>
              <a:t> </a:t>
            </a:r>
            <a:r>
              <a:rPr lang="de-DE" sz="2000" dirty="0" smtClean="0">
                <a:latin typeface="Times New Roman" pitchFamily="18" charset="0"/>
                <a:cs typeface="Times New Roman" pitchFamily="18" charset="0"/>
              </a:rPr>
              <a:t>( Aus „</a:t>
            </a:r>
            <a:r>
              <a:rPr lang="de-DE" sz="2000" i="1" dirty="0" smtClean="0">
                <a:latin typeface="Times New Roman" pitchFamily="18" charset="0"/>
                <a:cs typeface="Times New Roman" pitchFamily="18" charset="0"/>
              </a:rPr>
              <a:t>Scheich von </a:t>
            </a:r>
            <a:r>
              <a:rPr lang="de-DE" sz="2000" i="1" dirty="0" err="1" smtClean="0">
                <a:latin typeface="Times New Roman" pitchFamily="18" charset="0"/>
                <a:cs typeface="Times New Roman" pitchFamily="18" charset="0"/>
              </a:rPr>
              <a:t>Allessandria</a:t>
            </a:r>
            <a:r>
              <a:rPr lang="de-DE" sz="2000" i="1" dirty="0" smtClean="0">
                <a:latin typeface="Times New Roman" pitchFamily="18" charset="0"/>
                <a:cs typeface="Times New Roman" pitchFamily="18" charset="0"/>
              </a:rPr>
              <a:t> und seine Sklaven</a:t>
            </a:r>
            <a:r>
              <a:rPr lang="de-DE" sz="2000" dirty="0" smtClean="0">
                <a:latin typeface="Times New Roman" pitchFamily="18" charset="0"/>
                <a:cs typeface="Times New Roman" pitchFamily="18" charset="0"/>
              </a:rPr>
              <a:t> “</a:t>
            </a:r>
          </a:p>
          <a:p>
            <a:pPr algn="just"/>
            <a:r>
              <a:rPr lang="de-DE" sz="2000" smtClean="0">
                <a:latin typeface="Times New Roman" pitchFamily="18" charset="0"/>
                <a:cs typeface="Times New Roman" pitchFamily="18" charset="0"/>
              </a:rPr>
              <a:t>                                                        </a:t>
            </a:r>
            <a:r>
              <a:rPr lang="de-DE" sz="2000" dirty="0" smtClean="0">
                <a:latin typeface="Times New Roman" pitchFamily="18" charset="0"/>
                <a:cs typeface="Times New Roman" pitchFamily="18" charset="0"/>
              </a:rPr>
              <a:t>von </a:t>
            </a:r>
            <a:r>
              <a:rPr lang="de-DE" dirty="0" smtClean="0">
                <a:latin typeface="Times New Roman" pitchFamily="18" charset="0"/>
                <a:cs typeface="Times New Roman" pitchFamily="18" charset="0"/>
              </a:rPr>
              <a:t>Wilhelm Hauff )     </a:t>
            </a:r>
            <a:endParaRPr lang="ru-RU" dirty="0" smtClean="0">
              <a:latin typeface="Times New Roman" pitchFamily="18" charset="0"/>
              <a:cs typeface="Times New Roman" pitchFamily="18" charset="0"/>
            </a:endParaRPr>
          </a:p>
          <a:p>
            <a:pPr algn="just"/>
            <a:endParaRPr lang="de-DE" sz="3200" i="1" dirty="0" smtClean="0">
              <a:latin typeface="Blackadder ITC" pitchFamily="82" charset="0"/>
            </a:endParaRPr>
          </a:p>
        </p:txBody>
      </p:sp>
      <p:pic>
        <p:nvPicPr>
          <p:cNvPr id="10" name="Рисунок 9" descr="31b73af89d1a8438836c73200f679a70.gif"/>
          <p:cNvPicPr>
            <a:picLocks noChangeAspect="1"/>
          </p:cNvPicPr>
          <p:nvPr/>
        </p:nvPicPr>
        <p:blipFill>
          <a:blip r:embed="rId3" cstate="print"/>
          <a:stretch>
            <a:fillRect/>
          </a:stretch>
        </p:blipFill>
        <p:spPr>
          <a:xfrm>
            <a:off x="7000892" y="5000636"/>
            <a:ext cx="1876425" cy="1552575"/>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childTnLst>
                          </p:cTn>
                        </p:par>
                        <p:par>
                          <p:cTn id="10" fill="hold">
                            <p:stCondLst>
                              <p:cond delay="3000"/>
                            </p:stCondLst>
                            <p:childTnLst>
                              <p:par>
                                <p:cTn id="11" presetID="55"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2000" fill="hold"/>
                                        <p:tgtEl>
                                          <p:spTgt spid="8"/>
                                        </p:tgtEl>
                                        <p:attrNameLst>
                                          <p:attrName>ppt_w</p:attrName>
                                        </p:attrNameLst>
                                      </p:cBhvr>
                                      <p:tavLst>
                                        <p:tav tm="0">
                                          <p:val>
                                            <p:strVal val="#ppt_w*0.70"/>
                                          </p:val>
                                        </p:tav>
                                        <p:tav tm="100000">
                                          <p:val>
                                            <p:strVal val="#ppt_w"/>
                                          </p:val>
                                        </p:tav>
                                      </p:tavLst>
                                    </p:anim>
                                    <p:anim calcmode="lin" valueType="num">
                                      <p:cBhvr>
                                        <p:cTn id="14" dur="2000" fill="hold"/>
                                        <p:tgtEl>
                                          <p:spTgt spid="8"/>
                                        </p:tgtEl>
                                        <p:attrNameLst>
                                          <p:attrName>ppt_h</p:attrName>
                                        </p:attrNameLst>
                                      </p:cBhvr>
                                      <p:tavLst>
                                        <p:tav tm="0">
                                          <p:val>
                                            <p:strVal val="#ppt_h"/>
                                          </p:val>
                                        </p:tav>
                                        <p:tav tm="100000">
                                          <p:val>
                                            <p:strVal val="#ppt_h"/>
                                          </p:val>
                                        </p:tav>
                                      </p:tavLst>
                                    </p:anim>
                                    <p:animEffect transition="in" filter="fade">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1571604" y="332656"/>
            <a:ext cx="7197548" cy="1143000"/>
          </a:xfrm>
        </p:spPr>
        <p:txBody>
          <a:bodyPr/>
          <a:lstStyle/>
          <a:p>
            <a:r>
              <a:rPr lang="de-DE" sz="40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lgerian" pitchFamily="82" charset="0"/>
              </a:rPr>
              <a:t>Der unbekannte Fantast</a:t>
            </a:r>
            <a:endParaRPr lang="ru-RU" sz="40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1026" name="Picture 2" descr="M:\Экзамен\15_0.jpg"/>
          <p:cNvPicPr>
            <a:picLocks noChangeAspect="1" noChangeArrowheads="1"/>
          </p:cNvPicPr>
          <p:nvPr/>
        </p:nvPicPr>
        <p:blipFill>
          <a:blip r:embed="rId2" cstate="print"/>
          <a:stretch>
            <a:fillRect/>
          </a:stretch>
        </p:blipFill>
        <p:spPr bwMode="auto">
          <a:xfrm>
            <a:off x="395536" y="260648"/>
            <a:ext cx="1277888" cy="1277888"/>
          </a:xfrm>
          <a:prstGeom prst="rect">
            <a:avLst/>
          </a:prstGeom>
          <a:noFill/>
        </p:spPr>
      </p:pic>
      <p:pic>
        <p:nvPicPr>
          <p:cNvPr id="4" name="Рисунок 3" descr="74917.jpg"/>
          <p:cNvPicPr>
            <a:picLocks noChangeAspect="1"/>
          </p:cNvPicPr>
          <p:nvPr/>
        </p:nvPicPr>
        <p:blipFill>
          <a:blip r:embed="rId3" cstate="print"/>
          <a:stretch>
            <a:fillRect/>
          </a:stretch>
        </p:blipFill>
        <p:spPr>
          <a:xfrm>
            <a:off x="1785918" y="1357298"/>
            <a:ext cx="5715040" cy="4740585"/>
          </a:xfrm>
          <a:prstGeom prst="rect">
            <a:avLst/>
          </a:prstGeom>
        </p:spPr>
      </p:pic>
      <p:sp>
        <p:nvSpPr>
          <p:cNvPr id="7" name="Заголовок 5"/>
          <p:cNvSpPr txBox="1">
            <a:spLocks/>
          </p:cNvSpPr>
          <p:nvPr/>
        </p:nvSpPr>
        <p:spPr bwMode="auto">
          <a:xfrm>
            <a:off x="357158" y="5715000"/>
            <a:ext cx="8429684"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3600" b="1" i="0" u="none" strike="noStrike" kern="1200" cap="none" spc="0" normalizeH="0" baseline="0" noProof="0"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uLnTx/>
                <a:uFillTx/>
                <a:latin typeface="Algerian" pitchFamily="82" charset="0"/>
                <a:ea typeface="+mj-ea"/>
                <a:cs typeface="+mj-cs"/>
              </a:rPr>
              <a:t>ERNST THEODOR AMADEUS HOFFMANN</a:t>
            </a:r>
            <a:endParaRPr kumimoji="0" lang="ru-RU" sz="3600" b="1" i="0" u="none" strike="noStrike" kern="1200" cap="none" spc="0" normalizeH="0" baseline="0" noProof="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uLnTx/>
              <a:uFillTx/>
              <a:latin typeface="+mj-lt"/>
              <a:ea typeface="+mj-ea"/>
              <a:cs typeface="+mj-cs"/>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childTnLst>
                          </p:cTn>
                        </p:par>
                        <p:par>
                          <p:cTn id="10" fill="hold">
                            <p:stCondLst>
                              <p:cond delay="3000"/>
                            </p:stCondLst>
                            <p:childTnLst>
                              <p:par>
                                <p:cTn id="11" presetID="55"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2000" fill="hold"/>
                                        <p:tgtEl>
                                          <p:spTgt spid="4"/>
                                        </p:tgtEl>
                                        <p:attrNameLst>
                                          <p:attrName>ppt_w</p:attrName>
                                        </p:attrNameLst>
                                      </p:cBhvr>
                                      <p:tavLst>
                                        <p:tav tm="0">
                                          <p:val>
                                            <p:strVal val="#ppt_w*0.70"/>
                                          </p:val>
                                        </p:tav>
                                        <p:tav tm="100000">
                                          <p:val>
                                            <p:strVal val="#ppt_w"/>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animEffect transition="in" filter="fade">
                                      <p:cBhvr>
                                        <p:cTn id="15" dur="2000"/>
                                        <p:tgtEl>
                                          <p:spTgt spid="4"/>
                                        </p:tgtEl>
                                      </p:cBhvr>
                                    </p:animEffect>
                                  </p:childTnLst>
                                </p:cTn>
                              </p:par>
                              <p:par>
                                <p:cTn id="16" presetID="55"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3000" fill="hold"/>
                                        <p:tgtEl>
                                          <p:spTgt spid="7"/>
                                        </p:tgtEl>
                                        <p:attrNameLst>
                                          <p:attrName>ppt_w</p:attrName>
                                        </p:attrNameLst>
                                      </p:cBhvr>
                                      <p:tavLst>
                                        <p:tav tm="0">
                                          <p:val>
                                            <p:strVal val="#ppt_w*0.70"/>
                                          </p:val>
                                        </p:tav>
                                        <p:tav tm="100000">
                                          <p:val>
                                            <p:strVal val="#ppt_w"/>
                                          </p:val>
                                        </p:tav>
                                      </p:tavLst>
                                    </p:anim>
                                    <p:anim calcmode="lin" valueType="num">
                                      <p:cBhvr>
                                        <p:cTn id="19" dur="3000" fill="hold"/>
                                        <p:tgtEl>
                                          <p:spTgt spid="7"/>
                                        </p:tgtEl>
                                        <p:attrNameLst>
                                          <p:attrName>ppt_h</p:attrName>
                                        </p:attrNameLst>
                                      </p:cBhvr>
                                      <p:tavLst>
                                        <p:tav tm="0">
                                          <p:val>
                                            <p:strVal val="#ppt_h"/>
                                          </p:val>
                                        </p:tav>
                                        <p:tav tm="100000">
                                          <p:val>
                                            <p:strVal val="#ppt_h"/>
                                          </p:val>
                                        </p:tav>
                                      </p:tavLst>
                                    </p:anim>
                                    <p:animEffect transition="in" filter="fade">
                                      <p:cBhvr>
                                        <p:cTn id="20"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theme/theme1.xml><?xml version="1.0" encoding="utf-8"?>
<a:theme xmlns:a="http://schemas.openxmlformats.org/drawingml/2006/main" name="ин.яз.    6">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ин.яз.    6</Template>
  <TotalTime>2299</TotalTime>
  <Words>2896</Words>
  <Application>Microsoft Office PowerPoint</Application>
  <PresentationFormat>Экран (4:3)</PresentationFormat>
  <Paragraphs>487</Paragraphs>
  <Slides>134</Slides>
  <Notes>2</Notes>
  <HiddenSlides>0</HiddenSlides>
  <MMClips>1</MMClips>
  <ScaleCrop>false</ScaleCrop>
  <HeadingPairs>
    <vt:vector size="4" baseType="variant">
      <vt:variant>
        <vt:lpstr>Тема</vt:lpstr>
      </vt:variant>
      <vt:variant>
        <vt:i4>1</vt:i4>
      </vt:variant>
      <vt:variant>
        <vt:lpstr>Заголовки слайдов</vt:lpstr>
      </vt:variant>
      <vt:variant>
        <vt:i4>134</vt:i4>
      </vt:variant>
    </vt:vector>
  </HeadingPairs>
  <TitlesOfParts>
    <vt:vector size="135" baseType="lpstr">
      <vt:lpstr>ин.яз.    6</vt:lpstr>
      <vt:lpstr> DEUTSCHLANDS</vt:lpstr>
      <vt:lpstr>(Sprichwort)</vt:lpstr>
      <vt:lpstr>       Moderne Informationsquellen</vt:lpstr>
      <vt:lpstr>Das Buch</vt:lpstr>
      <vt:lpstr>Denis Diderot </vt:lpstr>
      <vt:lpstr>MÄRCHEN</vt:lpstr>
      <vt:lpstr>Das Ziel der Arbeit -</vt:lpstr>
      <vt:lpstr>Die Aufgaben:</vt:lpstr>
      <vt:lpstr>Informationsquellen:</vt:lpstr>
      <vt:lpstr>MÄRCHENLAND</vt:lpstr>
      <vt:lpstr>      Das Leben ohne Bücher kann man sich nicht vorstellen</vt:lpstr>
      <vt:lpstr>(Ein arabisches Sprichwort) </vt:lpstr>
      <vt:lpstr>Alle Bücher dieser Welt Bringen dich kein Glück, Doch sie weisen dich geheim In dich selbst zurück.   Dort ist alles, was du brauchst- Sonne, Stern und Mond, Denn das Licht, danach du fragst,  In dir selbst wohnt.   Weisheit, die du lang gesucht In den Büchereien, Leuchtet jetzt aus jedem Blatt, Denn nun ist sie dein. (Hermann Hesse) </vt:lpstr>
      <vt:lpstr>Wie beziehen sich heutige Jugendlichen zum Lesen? </vt:lpstr>
      <vt:lpstr>Слайд 15</vt:lpstr>
      <vt:lpstr>Слайд 16</vt:lpstr>
      <vt:lpstr>      Eine populärste und von allen gelesene Art der Literatur</vt:lpstr>
      <vt:lpstr>„Das Märchen  gibt unseren Gedanken eine wunderschöne Möglichkeit weit vor einem Lebensfakt zu sehen“. (der bekannte russischen Schriftsteller M. Gorky ) </vt:lpstr>
      <vt:lpstr>                                    Es gibt viele Märchen.                                     Wir lesen sie gern.                                              Erzählen von Prinzen,                                             von Riesen, vom Stern,                                                Erzählen von Zwergen, von Hexen, von Tieren. Wir lesen und können da viel phantasieren. Dort ist eine andre besondere Welt. Der Löwe ist König, der Hase – ein Held, Der Frosch nimmt sich eine Prinzessin zur Frau, Doch endet es gut. Jeder weiß es genau.  </vt:lpstr>
      <vt:lpstr>Wie finden Sie die Märchen? </vt:lpstr>
      <vt:lpstr>           Welche Märchen lasen Sie in der Kindheit?</vt:lpstr>
      <vt:lpstr>Welche  deutsche Märchendichter  sind Ihnen bekannt?“  </vt:lpstr>
      <vt:lpstr>      Die            deutsche Märchenstraße </vt:lpstr>
      <vt:lpstr>      Die            deutsche Märchenstraße </vt:lpstr>
      <vt:lpstr>      Die  Fee der   deutschen Märchenstraße </vt:lpstr>
      <vt:lpstr>Welche Figuren der  deutschen  Märchen finden Sie attraktiv? </vt:lpstr>
      <vt:lpstr>      Meine   deutsche Märchenstraße </vt:lpstr>
      <vt:lpstr>STUTTGART</vt:lpstr>
      <vt:lpstr>STUTTGART</vt:lpstr>
      <vt:lpstr>WILHELM HAUFF</vt:lpstr>
      <vt:lpstr>WILHELM HAUFF</vt:lpstr>
      <vt:lpstr>TÜBINGEN</vt:lpstr>
      <vt:lpstr>TÜBINGEN</vt:lpstr>
      <vt:lpstr>WILHELM HAUFF</vt:lpstr>
      <vt:lpstr>WILHELM HAUFF</vt:lpstr>
      <vt:lpstr>WILHELM HAUFF</vt:lpstr>
      <vt:lpstr>WILHELM HAUFF</vt:lpstr>
      <vt:lpstr>WILHELM HAUFF</vt:lpstr>
      <vt:lpstr>WILHELM HAUFF</vt:lpstr>
      <vt:lpstr>WILHELM HAUFF</vt:lpstr>
      <vt:lpstr>WILHELM HAUFF</vt:lpstr>
      <vt:lpstr>WILHELM HAUFF</vt:lpstr>
      <vt:lpstr>WILHELM HAUFF</vt:lpstr>
      <vt:lpstr>WILHELM HAUFF</vt:lpstr>
      <vt:lpstr>WILHELM HAUFF</vt:lpstr>
      <vt:lpstr>WILHELM HAUFF</vt:lpstr>
      <vt:lpstr>HANAU</vt:lpstr>
      <vt:lpstr>     WILHELM HAUFFS MÄRCHEN</vt:lpstr>
      <vt:lpstr>     WILHELM HAUFFS MÄRCHEN</vt:lpstr>
      <vt:lpstr>     WILHELM HAUFFS MÄRCHEN</vt:lpstr>
      <vt:lpstr>     WILHELM HAUFFS MÄRCHEN</vt:lpstr>
      <vt:lpstr>     WILHELM HAUFFS MÄRCHEN</vt:lpstr>
      <vt:lpstr>     WILHELM HAUFFS MÄRCHEN</vt:lpstr>
      <vt:lpstr>     WILHELM HAUFFS MÄRCHEN</vt:lpstr>
      <vt:lpstr>WILHELM HAUFFS MÄRCHEN</vt:lpstr>
      <vt:lpstr>WILHELM HAUFFS MÄRCHEN</vt:lpstr>
      <vt:lpstr>WILHELM HAUFFS MÄRCHEN</vt:lpstr>
      <vt:lpstr>     WIE SIND HAUFFS MÄRCHEN</vt:lpstr>
      <vt:lpstr>     WIE SIND HAUFFS MÄRCHEN</vt:lpstr>
      <vt:lpstr>HANAU</vt:lpstr>
      <vt:lpstr>Brüder Grimm</vt:lpstr>
      <vt:lpstr>Brüder Grimm</vt:lpstr>
      <vt:lpstr>STEINAU</vt:lpstr>
      <vt:lpstr>Brüder Grimm</vt:lpstr>
      <vt:lpstr>KASSEL</vt:lpstr>
      <vt:lpstr>Brüder Grimm</vt:lpstr>
      <vt:lpstr>MARBURG</vt:lpstr>
      <vt:lpstr>Brüder Grimm</vt:lpstr>
      <vt:lpstr>Brüder Grimm</vt:lpstr>
      <vt:lpstr>Brüder Grimm</vt:lpstr>
      <vt:lpstr>Brüder Grimm</vt:lpstr>
      <vt:lpstr>BAUna7al</vt:lpstr>
      <vt:lpstr>Слайд 73</vt:lpstr>
      <vt:lpstr>Brüder Grimm</vt:lpstr>
      <vt:lpstr>Brüder Grimm</vt:lpstr>
      <vt:lpstr>Brüder Grimm</vt:lpstr>
      <vt:lpstr>Gottingen</vt:lpstr>
      <vt:lpstr>Brüder Grimm</vt:lpstr>
      <vt:lpstr>Brüder Grimm</vt:lpstr>
      <vt:lpstr>Слайд 80</vt:lpstr>
      <vt:lpstr>Слайд 81</vt:lpstr>
      <vt:lpstr>Brüder Grimm</vt:lpstr>
      <vt:lpstr>Brüder Grimm</vt:lpstr>
      <vt:lpstr>Brüder Grimm</vt:lpstr>
      <vt:lpstr>Brüder Grimm</vt:lpstr>
      <vt:lpstr>Brüder Grimm</vt:lpstr>
      <vt:lpstr>Brüder Grimm</vt:lpstr>
      <vt:lpstr>Brüder Grimm</vt:lpstr>
      <vt:lpstr>Brüder Grimm</vt:lpstr>
      <vt:lpstr>Brüder Grimm</vt:lpstr>
      <vt:lpstr>Brüder Grimm</vt:lpstr>
      <vt:lpstr>Brüder Grimm</vt:lpstr>
      <vt:lpstr>Brüder Grimm</vt:lpstr>
      <vt:lpstr>BREMEN</vt:lpstr>
      <vt:lpstr>BREMER STADTMUSIKANTEN</vt:lpstr>
      <vt:lpstr>HAMMElN</vt:lpstr>
      <vt:lpstr>RATTTENFÄNGER VON HAMMELN</vt:lpstr>
      <vt:lpstr>     WIE SIND GRIMMS MÄRCHEN</vt:lpstr>
      <vt:lpstr>Der unbekannte Fantast</vt:lpstr>
      <vt:lpstr>ERNST THEODOR AMADEUS HOFFMANN</vt:lpstr>
      <vt:lpstr>ERNST THEODOR AMADEUS HOFFMANN</vt:lpstr>
      <vt:lpstr>ERNST THEODOR AMADEUS HOFFMANN</vt:lpstr>
      <vt:lpstr>KÖNIGSBERG</vt:lpstr>
      <vt:lpstr>ERNST THEODOR AMADEUS HOFFMANN</vt:lpstr>
      <vt:lpstr>ERNST THEODOR AMADEUS HOFFMANN</vt:lpstr>
      <vt:lpstr>ERNST THEODOR AMADEUS HOFFMANN</vt:lpstr>
      <vt:lpstr>ERNST THEODOR AMADEUS HOFFMANN</vt:lpstr>
      <vt:lpstr>ERNST THEODOR AMADEUS HOFFMANN</vt:lpstr>
      <vt:lpstr>BAMBERG</vt:lpstr>
      <vt:lpstr>BERLIN</vt:lpstr>
      <vt:lpstr>ERNST THEODOR AMADEUS HOFFMANN</vt:lpstr>
      <vt:lpstr>ERNST THEODOR AMADEUS HOFFMANN</vt:lpstr>
      <vt:lpstr>ERNST THEODOR AMADEUS HOFFMANN</vt:lpstr>
      <vt:lpstr>ERNST THEODOR AMADEUS HOFFMANN</vt:lpstr>
      <vt:lpstr>ERNST THEODOR AMADEUS HOFFMANN</vt:lpstr>
      <vt:lpstr>ERNST THEODOR AMADEUS HOFFMANN</vt:lpstr>
      <vt:lpstr>ERNST THEODOR AMADEUS HOFFMANN</vt:lpstr>
      <vt:lpstr>ERNST THEODOR AMADEUS HOFFMANN</vt:lpstr>
      <vt:lpstr>ERNST THEODOR AMADEUS HOFFMANN</vt:lpstr>
      <vt:lpstr>ERNST THEODOR AMADEUS HOFFMANN</vt:lpstr>
      <vt:lpstr>ERNST THEODOR AMADEUS HOFFMANN</vt:lpstr>
      <vt:lpstr>ERNST THEODOR AMADEUS HOFFMANN</vt:lpstr>
      <vt:lpstr>ERNST THEODOR AMADEUS HOFFMANN</vt:lpstr>
      <vt:lpstr>ERNST THEODOR AMADEUS HOFFMANN</vt:lpstr>
      <vt:lpstr>ERNST THEODOR AMADEUS HOFFMANN</vt:lpstr>
      <vt:lpstr>ERNST THEODOR AMADEUS HOFFMANN</vt:lpstr>
      <vt:lpstr>ERNST THEODOR AMADEUS HOFFMANN</vt:lpstr>
      <vt:lpstr>ERNST THEODOR AMADEUS HOFFMANN</vt:lpstr>
      <vt:lpstr>ERNST THEODOR AMADEUS HOFFMANN</vt:lpstr>
      <vt:lpstr>      Neue            deutsche Märchenstraße </vt:lpstr>
      <vt:lpstr>      Neue            deutsche Märchenstraße </vt:lpstr>
      <vt:lpstr>      Neue            deutsche Märchenstraße </vt:lpstr>
      <vt:lpstr>   Nimm ein Buch,  mach es auf Du kommst auf was drauf. Lass es sein, mach es zu: Es gibt keine  Ruh. So ist das eben; Die Bücher  leben.    .  </vt:lpstr>
      <vt:lpstr>Слайд 134</vt:lpstr>
    </vt:vector>
  </TitlesOfParts>
  <Company>Дом</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DEUTSCHLANDS</dc:title>
  <dc:creator>Таня</dc:creator>
  <dc:description>http://aida.ucoz.ru</dc:description>
  <cp:lastModifiedBy>Соловьянова Т.А.</cp:lastModifiedBy>
  <cp:revision>221</cp:revision>
  <dcterms:created xsi:type="dcterms:W3CDTF">2013-01-01T08:22:28Z</dcterms:created>
  <dcterms:modified xsi:type="dcterms:W3CDTF">2015-01-05T15:53:05Z</dcterms:modified>
</cp:coreProperties>
</file>