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E9EB30-4C38-4DD9-9900-D1FD52DE3478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D85581A-77E8-4FB0-9B03-98C57D53F49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872336"/>
          </a:xfrm>
        </p:spPr>
        <p:txBody>
          <a:bodyPr/>
          <a:lstStyle/>
          <a:p>
            <a:r>
              <a:rPr lang="ru-RU" dirty="0" smtClean="0"/>
              <a:t>Мордовских </a:t>
            </a:r>
            <a:r>
              <a:rPr lang="ru-RU" dirty="0" smtClean="0"/>
              <a:t>Н</a:t>
            </a:r>
            <a:r>
              <a:rPr lang="ru-RU" dirty="0" smtClean="0"/>
              <a:t>адежда Васильевна, учитель математики МБОУ Сарасинской СОШ Алтайского района </a:t>
            </a:r>
            <a:r>
              <a:rPr lang="ru-RU" dirty="0" smtClean="0"/>
              <a:t>А</a:t>
            </a:r>
            <a:r>
              <a:rPr lang="ru-RU" dirty="0" smtClean="0"/>
              <a:t>лтайского края,</a:t>
            </a:r>
          </a:p>
          <a:p>
            <a:r>
              <a:rPr lang="ru-RU" dirty="0" smtClean="0"/>
              <a:t>С. Сараса, Алтайский район, Алтайский край,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85794"/>
            <a:ext cx="8305800" cy="2629138"/>
          </a:xfrm>
        </p:spPr>
        <p:txBody>
          <a:bodyPr/>
          <a:lstStyle/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Презентация к уроку геометрии по теме «Правильный многоугольник» для учащихся 9 класса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428736"/>
            <a:ext cx="8229600" cy="4572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Учащиеся делятся на группы по 3-4 человека в каждой и решают задачу в течении 3-5 мин.</a:t>
            </a:r>
          </a:p>
          <a:p>
            <a:pPr algn="ctr">
              <a:buNone/>
            </a:pPr>
            <a:endParaRPr lang="ru-RU" sz="4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29124" y="4286256"/>
            <a:ext cx="928694" cy="135732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Чему равен каждый из углов правильного</a:t>
            </a:r>
          </a:p>
          <a:p>
            <a:r>
              <a:rPr lang="ru-RU" sz="4000" dirty="0" smtClean="0"/>
              <a:t>а</a:t>
            </a:r>
            <a:r>
              <a:rPr lang="ru-RU" sz="4000" dirty="0" smtClean="0"/>
              <a:t>) десятиугольника</a:t>
            </a:r>
          </a:p>
          <a:p>
            <a:r>
              <a:rPr lang="ru-RU" sz="4000" dirty="0" smtClean="0"/>
              <a:t>б</a:t>
            </a:r>
            <a:r>
              <a:rPr lang="ru-RU" sz="4000" dirty="0" smtClean="0"/>
              <a:t>) </a:t>
            </a:r>
            <a:r>
              <a:rPr lang="ru-RU" sz="4000" i="1" dirty="0" err="1" smtClean="0"/>
              <a:t>п</a:t>
            </a:r>
            <a:r>
              <a:rPr lang="ru-RU" sz="4000" dirty="0" err="1" smtClean="0"/>
              <a:t>-угольника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500034" y="1500174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00B0F0"/>
                </a:solidFill>
              </a:rPr>
              <a:t>3. Обсуждение решения задачи</a:t>
            </a:r>
            <a:endParaRPr lang="ru-RU" sz="7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Возможные варианты решений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1 способ решения (а)</a:t>
            </a:r>
          </a:p>
          <a:p>
            <a:pPr>
              <a:buNone/>
            </a:pPr>
            <a:r>
              <a:rPr lang="ru-RU" sz="2400" b="1" i="1" dirty="0" smtClean="0"/>
              <a:t>Решение: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Сумма углов выпуклого десятиугольника: 180 (10-2) = 1440.</a:t>
            </a:r>
          </a:p>
          <a:p>
            <a:pPr>
              <a:buNone/>
            </a:pPr>
            <a:r>
              <a:rPr lang="ru-RU" sz="2400" i="1" dirty="0" smtClean="0"/>
              <a:t>Т.к. все углы правильного десятиугольника равны, то каждый из них равен 1440 : 10 = 144 (градуса)</a:t>
            </a:r>
          </a:p>
          <a:p>
            <a:pPr>
              <a:buNone/>
            </a:pPr>
            <a:r>
              <a:rPr lang="ru-RU" sz="2400" i="1" dirty="0" smtClean="0"/>
              <a:t>Ответ: 144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/>
              <a:t>2 способ решения (б)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Решение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Сумма углов  выпуклого </a:t>
            </a:r>
            <a:r>
              <a:rPr lang="ru-RU" i="1" dirty="0" err="1" smtClean="0"/>
              <a:t>п-угольника</a:t>
            </a:r>
            <a:r>
              <a:rPr lang="ru-RU" i="1" dirty="0" smtClean="0"/>
              <a:t> равна 180 (п-2). Т.к. все </a:t>
            </a:r>
            <a:r>
              <a:rPr lang="ru-RU" i="1" dirty="0" err="1" smtClean="0"/>
              <a:t>п</a:t>
            </a:r>
            <a:r>
              <a:rPr lang="ru-RU" i="1" dirty="0" smtClean="0"/>
              <a:t> углов правильного </a:t>
            </a:r>
            <a:r>
              <a:rPr lang="ru-RU" i="1" dirty="0" err="1" smtClean="0"/>
              <a:t>п-угольника</a:t>
            </a:r>
            <a:r>
              <a:rPr lang="ru-RU" i="1" dirty="0" smtClean="0"/>
              <a:t> равны, то каждый из них равен  </a:t>
            </a:r>
            <a:r>
              <a:rPr lang="ru-RU" b="1" i="1" dirty="0" smtClean="0"/>
              <a:t>(180 (п-2)) : п.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Возможные варианты решений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Формула для вычисления угла правильного </a:t>
            </a:r>
          </a:p>
          <a:p>
            <a:pPr algn="ctr">
              <a:buNone/>
            </a:pPr>
            <a:r>
              <a:rPr lang="ru-RU" i="1" dirty="0" err="1" smtClean="0"/>
              <a:t>п</a:t>
            </a:r>
            <a:r>
              <a:rPr lang="ru-RU" dirty="0" err="1" smtClean="0"/>
              <a:t>-угольника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dirty="0" err="1" smtClean="0"/>
              <a:t>α </a:t>
            </a:r>
            <a:r>
              <a:rPr lang="ru-RU" sz="4000" b="1" dirty="0" smtClean="0"/>
              <a:t>= (180° (</a:t>
            </a:r>
            <a:r>
              <a:rPr lang="ru-RU" sz="4000" b="1" i="1" dirty="0" smtClean="0"/>
              <a:t>п</a:t>
            </a:r>
            <a:r>
              <a:rPr lang="ru-RU" sz="4000" b="1" dirty="0" smtClean="0"/>
              <a:t>-2)) </a:t>
            </a:r>
            <a:r>
              <a:rPr lang="ru-RU" sz="4000" b="1" smtClean="0"/>
              <a:t>: </a:t>
            </a:r>
            <a:r>
              <a:rPr lang="ru-RU" sz="4000" b="1" i="1" smtClean="0"/>
              <a:t>п.</a:t>
            </a:r>
            <a:endParaRPr lang="ru-RU" sz="4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доске и в тетрадях записывается формула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571472" y="1500174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нового материала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690950"/>
          </a:xfrm>
        </p:spPr>
        <p:txBody>
          <a:bodyPr/>
          <a:lstStyle/>
          <a:p>
            <a:r>
              <a:rPr lang="ru-RU" dirty="0" smtClean="0"/>
              <a:t>Ввести понятие правильного многоугольника.</a:t>
            </a:r>
          </a:p>
          <a:p>
            <a:r>
              <a:rPr lang="ru-RU" dirty="0" smtClean="0"/>
              <a:t>Вывести формулу для </a:t>
            </a:r>
            <a:r>
              <a:rPr lang="ru-RU" dirty="0" err="1" smtClean="0"/>
              <a:t>для</a:t>
            </a:r>
            <a:r>
              <a:rPr lang="ru-RU" dirty="0" smtClean="0"/>
              <a:t> вычисления угла правильного </a:t>
            </a:r>
            <a:r>
              <a:rPr lang="ru-RU" i="1" dirty="0" err="1" smtClean="0"/>
              <a:t>п</a:t>
            </a:r>
            <a:r>
              <a:rPr lang="ru-RU" i="1" dirty="0" smtClean="0"/>
              <a:t> – угольника</a:t>
            </a:r>
            <a:r>
              <a:rPr lang="ru-RU" dirty="0" smtClean="0"/>
              <a:t> и показать ее применение в процессе решения задач</a:t>
            </a: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571472" y="150017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solidFill>
                  <a:srgbClr val="00B0F0"/>
                </a:solidFill>
              </a:rPr>
              <a:t>1. Ввести понятие правильного многоугольника</a:t>
            </a:r>
            <a:endParaRPr lang="ru-RU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714348" y="3357562"/>
            <a:ext cx="8229600" cy="29289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   Выпуклый многоугольник называется правильным, если все его углы равны и все его стороны равны.</a:t>
            </a:r>
            <a:endParaRPr lang="ru-RU" sz="3200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3571868" y="571480"/>
            <a:ext cx="2357454" cy="2071702"/>
          </a:xfrm>
          <a:prstGeom prst="hex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Закрепление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треугольник называется правильным? Почему?</a:t>
            </a:r>
          </a:p>
          <a:p>
            <a:endParaRPr lang="ru-RU" dirty="0" smtClean="0"/>
          </a:p>
          <a:p>
            <a:r>
              <a:rPr lang="ru-RU" b="1" dirty="0" smtClean="0"/>
              <a:t>Ответ: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Равносторонний, т.к. все его стороны и углы равны.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643306" y="4572008"/>
            <a:ext cx="2500330" cy="1714512"/>
          </a:xfrm>
          <a:prstGeom prst="triangle">
            <a:avLst>
              <a:gd name="adj" fmla="val 4612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Является ли правильным четырехугольником прямоугольник, ромб, квадрат? Почему?</a:t>
            </a:r>
          </a:p>
          <a:p>
            <a:r>
              <a:rPr lang="ru-RU" b="1" dirty="0" smtClean="0"/>
              <a:t>Ответ:</a:t>
            </a:r>
          </a:p>
          <a:p>
            <a:pPr>
              <a:buNone/>
            </a:pPr>
            <a:r>
              <a:rPr lang="ru-RU" dirty="0" smtClean="0"/>
              <a:t>1)Хотя в прямоугольнике все углы равны, он не является правильным, т.к. не все его стороны равны.</a:t>
            </a:r>
          </a:p>
          <a:p>
            <a:pPr>
              <a:buNone/>
            </a:pPr>
            <a:r>
              <a:rPr lang="ru-RU" dirty="0" smtClean="0"/>
              <a:t>2)В ромбе все стороны равны, но не все его углы равны.</a:t>
            </a:r>
          </a:p>
          <a:p>
            <a:pPr>
              <a:buNone/>
            </a:pPr>
            <a:r>
              <a:rPr lang="ru-RU" dirty="0" smtClean="0"/>
              <a:t>3) Квадрат – правильный многоугольник, т.к. все его стороны и углы равны.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Закрепление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857232"/>
            <a:ext cx="2928958" cy="15001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3428992" y="2786058"/>
            <a:ext cx="1643074" cy="1214446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 rot="2683992">
            <a:off x="6172388" y="3732115"/>
            <a:ext cx="1493697" cy="1536708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868" y="1285860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Прямоугольник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286380" y="307181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Ромб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143636" y="557214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Квадрат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571472" y="1500174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00B0F0"/>
                </a:solidFill>
              </a:rPr>
              <a:t>2. Работа в творческих группах</a:t>
            </a:r>
            <a:endParaRPr lang="ru-RU" sz="7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337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Презентация к уроку геометрии по теме «Правильный многоугольник» для учащихся 9 класса</vt:lpstr>
      <vt:lpstr>Слайд 2</vt:lpstr>
      <vt:lpstr>Цель урока</vt:lpstr>
      <vt:lpstr>Слайд 4</vt:lpstr>
      <vt:lpstr>Слайд 5</vt:lpstr>
      <vt:lpstr>Закрепление</vt:lpstr>
      <vt:lpstr>Закрепление</vt:lpstr>
      <vt:lpstr>Слайд 8</vt:lpstr>
      <vt:lpstr>Слайд 9</vt:lpstr>
      <vt:lpstr>Слайд 10</vt:lpstr>
      <vt:lpstr>Задача</vt:lpstr>
      <vt:lpstr>Слайд 12</vt:lpstr>
      <vt:lpstr>Возможные варианты решений</vt:lpstr>
      <vt:lpstr>Возможные варианты решений</vt:lpstr>
      <vt:lpstr>На доске и в тетрадях записывается формула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24</cp:revision>
  <dcterms:created xsi:type="dcterms:W3CDTF">2015-01-05T09:38:33Z</dcterms:created>
  <dcterms:modified xsi:type="dcterms:W3CDTF">2015-01-05T11:02:01Z</dcterms:modified>
</cp:coreProperties>
</file>