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7CB0E-EE2E-430F-96C7-5FB11137E88A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6D9699-F58F-43F6-8E85-4E567B260D4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7CB0E-EE2E-430F-96C7-5FB11137E88A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6D9699-F58F-43F6-8E85-4E567B260D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7CB0E-EE2E-430F-96C7-5FB11137E88A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6D9699-F58F-43F6-8E85-4E567B260D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7CB0E-EE2E-430F-96C7-5FB11137E88A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6D9699-F58F-43F6-8E85-4E567B260D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7CB0E-EE2E-430F-96C7-5FB11137E88A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6D9699-F58F-43F6-8E85-4E567B260D4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7CB0E-EE2E-430F-96C7-5FB11137E88A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6D9699-F58F-43F6-8E85-4E567B260D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7CB0E-EE2E-430F-96C7-5FB11137E88A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6D9699-F58F-43F6-8E85-4E567B260D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7CB0E-EE2E-430F-96C7-5FB11137E88A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6D9699-F58F-43F6-8E85-4E567B260D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7CB0E-EE2E-430F-96C7-5FB11137E88A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6D9699-F58F-43F6-8E85-4E567B260D4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7CB0E-EE2E-430F-96C7-5FB11137E88A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6D9699-F58F-43F6-8E85-4E567B260D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7CB0E-EE2E-430F-96C7-5FB11137E88A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6D9699-F58F-43F6-8E85-4E567B260D4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F17CB0E-EE2E-430F-96C7-5FB11137E88A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66D9699-F58F-43F6-8E85-4E567B260D49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21184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Математические ребусы по теме «Уравнения с одной переменной» для учащихся 7 класса 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4071942"/>
            <a:ext cx="7406640" cy="17526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Мордовских Надежда Васильевна, </a:t>
            </a:r>
          </a:p>
          <a:p>
            <a:pPr algn="ctr"/>
            <a:r>
              <a:rPr lang="ru-RU" dirty="0" smtClean="0"/>
              <a:t>учитель математики МБОУ Сарасинской СОШ Алтайского района Алтайского края,</a:t>
            </a:r>
          </a:p>
          <a:p>
            <a:pPr algn="ctr"/>
            <a:r>
              <a:rPr lang="ru-RU" dirty="0" smtClean="0"/>
              <a:t>С. Сараса, Алтайский район, Алтайский край,</a:t>
            </a:r>
          </a:p>
          <a:p>
            <a:pPr algn="ctr"/>
            <a:r>
              <a:rPr lang="ru-RU" dirty="0" smtClean="0"/>
              <a:t>2015 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1. </a:t>
            </a:r>
            <a:r>
              <a:rPr lang="ru-RU" b="1" dirty="0" smtClean="0"/>
              <a:t>Найдите неизвестное число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49" cy="491015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499783"/>
                <a:gridCol w="2780257"/>
                <a:gridCol w="2219309"/>
              </a:tblGrid>
              <a:tr h="1636719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sz="4400" dirty="0" smtClean="0"/>
                        <a:t>СИНУС</a:t>
                      </a:r>
                      <a:endParaRPr lang="ru-RU" sz="4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sz="4000" dirty="0" smtClean="0"/>
                        <a:t>5х-1=3х+3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sz="4000" dirty="0" smtClean="0"/>
                        <a:t>25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636719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sz="4400" b="1" dirty="0" smtClean="0"/>
                        <a:t>КУБ</a:t>
                      </a:r>
                      <a:endParaRPr lang="ru-RU" sz="44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sz="4000" b="1" dirty="0" smtClean="0"/>
                        <a:t>7х+6=8х+2</a:t>
                      </a:r>
                      <a:endParaRPr lang="ru-RU" sz="40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sz="4000" b="1" dirty="0" smtClean="0"/>
                        <a:t>81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</a:tr>
              <a:tr h="1636719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sz="4400" b="1" dirty="0" smtClean="0"/>
                        <a:t>РОМБ</a:t>
                      </a:r>
                      <a:endParaRPr lang="ru-RU" sz="44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sz="4000" b="1" dirty="0" smtClean="0"/>
                        <a:t>6х-2=16</a:t>
                      </a:r>
                      <a:endParaRPr lang="ru-RU" sz="40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sz="4000" b="1" dirty="0" smtClean="0"/>
                        <a:t>?</a:t>
                      </a:r>
                      <a:endParaRPr lang="ru-RU" sz="40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 </a:t>
            </a:r>
            <a:r>
              <a:rPr lang="ru-RU" b="1" dirty="0" smtClean="0"/>
              <a:t>Найдите неизвестное число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512447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749675"/>
                <a:gridCol w="3749675"/>
              </a:tblGrid>
              <a:tr h="2562236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sz="4400" dirty="0" smtClean="0"/>
                        <a:t>КОРЕНЬ</a:t>
                      </a:r>
                      <a:endParaRPr lang="ru-RU" sz="4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sz="4400" dirty="0" smtClean="0"/>
                        <a:t>х-6=0</a:t>
                      </a:r>
                      <a:endParaRPr lang="ru-RU" sz="4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562236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sz="4400" b="1" dirty="0" smtClean="0"/>
                        <a:t>УРАВНЕНИЕ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sz="4400" b="1" dirty="0" smtClean="0"/>
                        <a:t>3</a:t>
                      </a:r>
                      <a:r>
                        <a:rPr lang="ru-RU" sz="4400" b="1" baseline="0" dirty="0" smtClean="0"/>
                        <a:t> </a:t>
                      </a:r>
                      <a:r>
                        <a:rPr lang="ru-RU" sz="4400" b="1" baseline="0" dirty="0" err="1" smtClean="0"/>
                        <a:t>х</a:t>
                      </a:r>
                      <a:r>
                        <a:rPr lang="ru-RU" sz="4400" b="1" baseline="0" dirty="0" smtClean="0"/>
                        <a:t> - ? = 0</a:t>
                      </a:r>
                      <a:endParaRPr lang="ru-RU" sz="4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 </a:t>
            </a:r>
            <a:r>
              <a:rPr lang="ru-RU" b="1" dirty="0" smtClean="0"/>
              <a:t>Найдите неизвестное число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49" cy="498159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499783"/>
                <a:gridCol w="2499783"/>
                <a:gridCol w="2499783"/>
              </a:tblGrid>
              <a:tr h="1660532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sz="4400" dirty="0" smtClean="0"/>
                        <a:t>2х-1=21</a:t>
                      </a:r>
                      <a:endParaRPr lang="ru-RU" sz="4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sz="4400" dirty="0" smtClean="0"/>
                        <a:t>2</a:t>
                      </a:r>
                      <a:endParaRPr lang="ru-RU" sz="4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sz="4400" dirty="0" smtClean="0"/>
                        <a:t>5х-7=38</a:t>
                      </a:r>
                      <a:endParaRPr lang="ru-RU" sz="4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660532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sz="4400" b="1" dirty="0" smtClean="0"/>
                        <a:t>8-х=1</a:t>
                      </a:r>
                      <a:endParaRPr lang="ru-RU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sz="4400" b="1" dirty="0" smtClean="0"/>
                        <a:t>6</a:t>
                      </a:r>
                      <a:endParaRPr lang="ru-RU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sz="4400" b="1" dirty="0" smtClean="0"/>
                        <a:t>5-3х=2</a:t>
                      </a:r>
                      <a:endParaRPr lang="ru-RU" sz="4400" b="1" dirty="0"/>
                    </a:p>
                  </a:txBody>
                  <a:tcPr/>
                </a:tc>
              </a:tr>
              <a:tr h="1660532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sz="4400" b="1" dirty="0" smtClean="0"/>
                        <a:t>15-2х=9</a:t>
                      </a:r>
                      <a:endParaRPr lang="ru-RU" sz="4400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sz="4400" b="1" dirty="0" smtClean="0"/>
                        <a:t>?</a:t>
                      </a:r>
                      <a:endParaRPr lang="ru-RU" sz="4400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sz="4400" b="1" dirty="0" smtClean="0"/>
                        <a:t>8х+7=23</a:t>
                      </a:r>
                      <a:endParaRPr lang="ru-RU" sz="4400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49935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4. </a:t>
            </a:r>
            <a:r>
              <a:rPr lang="ru-RU" b="1" dirty="0" smtClean="0"/>
              <a:t>Найдите неизвестное число</a:t>
            </a:r>
            <a:endParaRPr lang="ru-RU" b="1" dirty="0"/>
          </a:p>
        </p:txBody>
      </p:sp>
      <p:sp>
        <p:nvSpPr>
          <p:cNvPr id="4" name="Куб 3"/>
          <p:cNvSpPr/>
          <p:nvPr/>
        </p:nvSpPr>
        <p:spPr>
          <a:xfrm>
            <a:off x="1428728" y="1643050"/>
            <a:ext cx="3714776" cy="128588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2у-3=5</a:t>
            </a:r>
            <a:endParaRPr lang="ru-RU" sz="5400" b="1" dirty="0"/>
          </a:p>
        </p:txBody>
      </p:sp>
      <p:sp>
        <p:nvSpPr>
          <p:cNvPr id="5" name="Куб 4"/>
          <p:cNvSpPr/>
          <p:nvPr/>
        </p:nvSpPr>
        <p:spPr>
          <a:xfrm>
            <a:off x="1357290" y="3214686"/>
            <a:ext cx="3714776" cy="128588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3у-5=4</a:t>
            </a:r>
            <a:endParaRPr lang="ru-RU" sz="5400" b="1" dirty="0"/>
          </a:p>
        </p:txBody>
      </p:sp>
      <p:sp>
        <p:nvSpPr>
          <p:cNvPr id="6" name="Куб 5"/>
          <p:cNvSpPr/>
          <p:nvPr/>
        </p:nvSpPr>
        <p:spPr>
          <a:xfrm>
            <a:off x="1357290" y="4929198"/>
            <a:ext cx="3714776" cy="128588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4у-7=1</a:t>
            </a:r>
            <a:endParaRPr lang="ru-RU" sz="5400" b="1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5357818" y="2143116"/>
            <a:ext cx="1214446" cy="64294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5286380" y="3429000"/>
            <a:ext cx="1214446" cy="64294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5286380" y="5214950"/>
            <a:ext cx="1214446" cy="64294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уб 9"/>
          <p:cNvSpPr/>
          <p:nvPr/>
        </p:nvSpPr>
        <p:spPr>
          <a:xfrm>
            <a:off x="7072330" y="1714488"/>
            <a:ext cx="1428760" cy="1214446"/>
          </a:xfrm>
          <a:prstGeom prst="cub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64</a:t>
            </a:r>
            <a:endParaRPr lang="ru-RU" sz="4000" b="1" dirty="0"/>
          </a:p>
        </p:txBody>
      </p:sp>
      <p:sp>
        <p:nvSpPr>
          <p:cNvPr id="11" name="Куб 10"/>
          <p:cNvSpPr/>
          <p:nvPr/>
        </p:nvSpPr>
        <p:spPr>
          <a:xfrm>
            <a:off x="6929454" y="3214686"/>
            <a:ext cx="1428760" cy="1214446"/>
          </a:xfrm>
          <a:prstGeom prst="cub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27</a:t>
            </a:r>
            <a:endParaRPr lang="ru-RU" sz="4000" b="1" dirty="0"/>
          </a:p>
        </p:txBody>
      </p:sp>
      <p:sp>
        <p:nvSpPr>
          <p:cNvPr id="12" name="Куб 11"/>
          <p:cNvSpPr/>
          <p:nvPr/>
        </p:nvSpPr>
        <p:spPr>
          <a:xfrm>
            <a:off x="6858016" y="4929198"/>
            <a:ext cx="1428760" cy="1214446"/>
          </a:xfrm>
          <a:prstGeom prst="cub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?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5. </a:t>
            </a:r>
            <a:r>
              <a:rPr lang="ru-RU" b="1" dirty="0" smtClean="0"/>
              <a:t>Найдите неизвестное число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9101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708536"/>
                <a:gridCol w="2790814"/>
              </a:tblGrid>
              <a:tr h="12275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sz="4400" dirty="0" smtClean="0"/>
                        <a:t>5х-2=3</a:t>
                      </a:r>
                      <a:endParaRPr lang="ru-RU" sz="4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sz="4400" dirty="0" smtClean="0"/>
                        <a:t>1</a:t>
                      </a:r>
                      <a:endParaRPr lang="ru-RU" sz="4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2275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sz="4400" b="1" dirty="0" smtClean="0"/>
                        <a:t>3х-4=2</a:t>
                      </a:r>
                      <a:endParaRPr lang="ru-RU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sz="4400" b="1" dirty="0" smtClean="0"/>
                        <a:t>8</a:t>
                      </a:r>
                      <a:endParaRPr lang="ru-RU" sz="4400" b="1" dirty="0"/>
                    </a:p>
                  </a:txBody>
                  <a:tcPr/>
                </a:tc>
              </a:tr>
              <a:tr h="12275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sz="4400" b="1" dirty="0" smtClean="0"/>
                        <a:t>9х+8=35</a:t>
                      </a:r>
                      <a:endParaRPr lang="ru-RU" sz="44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sz="4400" b="1" dirty="0" smtClean="0"/>
                        <a:t>27</a:t>
                      </a:r>
                      <a:endParaRPr lang="ru-RU" sz="44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2275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sz="4400" b="1" dirty="0" smtClean="0"/>
                        <a:t>6х-3=21</a:t>
                      </a:r>
                      <a:endParaRPr lang="ru-RU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sz="4400" b="1" dirty="0" smtClean="0"/>
                        <a:t>?</a:t>
                      </a:r>
                      <a:endParaRPr lang="ru-RU" sz="4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Ответы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AutoNum type="arabicParenR"/>
            </a:pPr>
            <a:r>
              <a:rPr lang="ru-RU" sz="4400" b="1" dirty="0" smtClean="0"/>
              <a:t>64</a:t>
            </a:r>
          </a:p>
          <a:p>
            <a:pPr marL="596646" indent="-514350">
              <a:buAutoNum type="arabicParenR"/>
            </a:pPr>
            <a:r>
              <a:rPr lang="ru-RU" sz="4400" b="1" dirty="0" smtClean="0"/>
              <a:t> 18</a:t>
            </a:r>
          </a:p>
          <a:p>
            <a:pPr marL="596646" indent="-514350">
              <a:buAutoNum type="arabicParenR"/>
            </a:pPr>
            <a:r>
              <a:rPr lang="ru-RU" sz="4400" b="1" dirty="0" smtClean="0"/>
              <a:t>1</a:t>
            </a:r>
          </a:p>
          <a:p>
            <a:pPr marL="596646" indent="-514350">
              <a:buAutoNum type="arabicParenR"/>
            </a:pPr>
            <a:r>
              <a:rPr lang="ru-RU" sz="4400" b="1" dirty="0" smtClean="0"/>
              <a:t>8</a:t>
            </a:r>
          </a:p>
          <a:p>
            <a:pPr marL="596646" indent="-514350">
              <a:buAutoNum type="arabicParenR"/>
            </a:pPr>
            <a:r>
              <a:rPr lang="ru-RU" sz="4400" b="1" dirty="0" smtClean="0"/>
              <a:t>64</a:t>
            </a:r>
            <a:endParaRPr lang="ru-RU" sz="4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Литература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Алгебра, 7 класс. Учебник для общеобразовательных учреждений. Авторы: Ю.Н. Макарычев, Н.Г. </a:t>
            </a:r>
            <a:r>
              <a:rPr lang="ru-RU" dirty="0" err="1" smtClean="0"/>
              <a:t>Миндюк</a:t>
            </a:r>
            <a:r>
              <a:rPr lang="ru-RU" dirty="0" smtClean="0"/>
              <a:t>, К.И. </a:t>
            </a:r>
            <a:r>
              <a:rPr lang="ru-RU" dirty="0" err="1" smtClean="0"/>
              <a:t>Нешков</a:t>
            </a:r>
            <a:r>
              <a:rPr lang="ru-RU" dirty="0" smtClean="0"/>
              <a:t>, С.Б. Суворова. Москва «Просвещение», 2011 г.</a:t>
            </a:r>
          </a:p>
          <a:p>
            <a:r>
              <a:rPr lang="ru-RU" dirty="0" smtClean="0"/>
              <a:t>Дидактический материал по математике, 5-7 классы. Автор-составитель: С.В. Токарева. Издательство «Учитель», 2013 г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54</TotalTime>
  <Words>170</Words>
  <Application>Microsoft Office PowerPoint</Application>
  <PresentationFormat>Экран (4:3)</PresentationFormat>
  <Paragraphs>115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Математические ребусы по теме «Уравнения с одной переменной» для учащихся 7 класса </vt:lpstr>
      <vt:lpstr>1. Найдите неизвестное число</vt:lpstr>
      <vt:lpstr>2. Найдите неизвестное число</vt:lpstr>
      <vt:lpstr>3. Найдите неизвестное число</vt:lpstr>
      <vt:lpstr>4. Найдите неизвестное число</vt:lpstr>
      <vt:lpstr>5. Найдите неизвестное число</vt:lpstr>
      <vt:lpstr>Ответы</vt:lpstr>
      <vt:lpstr>Литература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Математические ребусы «Найдите неизвестное число» для учащихся 6-7 классов </dc:title>
  <dc:creator>Admin</dc:creator>
  <cp:lastModifiedBy>Admin</cp:lastModifiedBy>
  <cp:revision>21</cp:revision>
  <dcterms:created xsi:type="dcterms:W3CDTF">2015-01-05T11:44:21Z</dcterms:created>
  <dcterms:modified xsi:type="dcterms:W3CDTF">2015-01-05T12:39:14Z</dcterms:modified>
</cp:coreProperties>
</file>