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307" r:id="rId2"/>
    <p:sldId id="268" r:id="rId3"/>
    <p:sldId id="256" r:id="rId4"/>
    <p:sldId id="259" r:id="rId5"/>
    <p:sldId id="271" r:id="rId6"/>
    <p:sldId id="304" r:id="rId7"/>
    <p:sldId id="272" r:id="rId8"/>
    <p:sldId id="300" r:id="rId9"/>
    <p:sldId id="269" r:id="rId10"/>
    <p:sldId id="303" r:id="rId11"/>
    <p:sldId id="278" r:id="rId12"/>
    <p:sldId id="279" r:id="rId13"/>
    <p:sldId id="265" r:id="rId14"/>
    <p:sldId id="277" r:id="rId15"/>
    <p:sldId id="298" r:id="rId16"/>
    <p:sldId id="273" r:id="rId17"/>
    <p:sldId id="299" r:id="rId18"/>
    <p:sldId id="275" r:id="rId19"/>
    <p:sldId id="264" r:id="rId20"/>
    <p:sldId id="263" r:id="rId21"/>
    <p:sldId id="266" r:id="rId22"/>
    <p:sldId id="267" r:id="rId23"/>
    <p:sldId id="280" r:id="rId24"/>
    <p:sldId id="281" r:id="rId25"/>
    <p:sldId id="297" r:id="rId26"/>
    <p:sldId id="282" r:id="rId27"/>
    <p:sldId id="305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82" autoAdjust="0"/>
    <p:restoredTop sz="94660"/>
  </p:normalViewPr>
  <p:slideViewPr>
    <p:cSldViewPr>
      <p:cViewPr varScale="1">
        <p:scale>
          <a:sx n="68" d="100"/>
          <a:sy n="68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0CD7-D038-4D58-846E-3B1515990028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5E39-F109-4BFC-8F33-A350A6623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0CD7-D038-4D58-846E-3B1515990028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5E39-F109-4BFC-8F33-A350A6623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0CD7-D038-4D58-846E-3B1515990028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5E39-F109-4BFC-8F33-A350A6623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0CD7-D038-4D58-846E-3B1515990028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5E39-F109-4BFC-8F33-A350A6623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0CD7-D038-4D58-846E-3B1515990028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5E39-F109-4BFC-8F33-A350A6623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0CD7-D038-4D58-846E-3B1515990028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5E39-F109-4BFC-8F33-A350A6623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0CD7-D038-4D58-846E-3B1515990028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5E39-F109-4BFC-8F33-A350A6623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0CD7-D038-4D58-846E-3B1515990028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5E39-F109-4BFC-8F33-A350A6623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0CD7-D038-4D58-846E-3B1515990028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5E39-F109-4BFC-8F33-A350A6623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0CD7-D038-4D58-846E-3B1515990028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5E39-F109-4BFC-8F33-A350A6623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0CD7-D038-4D58-846E-3B1515990028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6B85E39-F109-4BFC-8F33-A350A66235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8E0CD7-D038-4D58-846E-3B1515990028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B85E39-F109-4BFC-8F33-A350A66235A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9462" y="1052736"/>
            <a:ext cx="743222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Презентация по английскому языку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</a:t>
            </a:r>
            <a:r>
              <a:rPr lang="ru-RU" sz="2800" b="1" dirty="0" smtClean="0">
                <a:solidFill>
                  <a:srgbClr val="002060"/>
                </a:solidFill>
              </a:rPr>
              <a:t>ля 4 класса общеобразовательных школ</a:t>
            </a:r>
          </a:p>
          <a:p>
            <a:pPr algn="ctr"/>
            <a:endParaRPr lang="ru-RU" sz="2800" b="1" dirty="0" smtClean="0"/>
          </a:p>
          <a:p>
            <a:pPr algn="ctr"/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«Достопримечательности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Санкт – Петербурга»</a:t>
            </a:r>
          </a:p>
          <a:p>
            <a:pPr algn="ctr"/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4437112"/>
            <a:ext cx="37596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Шайдурова Валентина Федоровна</a:t>
            </a:r>
          </a:p>
          <a:p>
            <a:r>
              <a:rPr lang="ru-RU" dirty="0" smtClean="0"/>
              <a:t>у</a:t>
            </a:r>
            <a:r>
              <a:rPr lang="ru-RU" dirty="0" smtClean="0"/>
              <a:t>читель английского языка</a:t>
            </a:r>
          </a:p>
          <a:p>
            <a:r>
              <a:rPr lang="ru-RU" dirty="0" smtClean="0"/>
              <a:t>ГБОУ «Школа №106»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5733256"/>
            <a:ext cx="2003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Санкт-Петербург</a:t>
            </a:r>
          </a:p>
          <a:p>
            <a:pPr algn="ctr"/>
            <a:r>
              <a:rPr lang="ru-RU" dirty="0" smtClean="0"/>
              <a:t>2015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In the centre you can see</a:t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> the  Triumphal Alexander column 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was built in 1837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honour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victory of Russia</a:t>
            </a:r>
          </a:p>
          <a:p>
            <a:pPr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in the Patriotic War of 1812.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0_2901_45fc17c2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700808"/>
            <a:ext cx="4680520" cy="3510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60432" y="6453336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81128"/>
            <a:ext cx="8229600" cy="184708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St. Isaac’s Cathedral  is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largest one</a:t>
            </a:r>
            <a:b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the city.</a:t>
            </a:r>
            <a:b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It was designed by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Montferrand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1818-1858                                   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1162512471_dock_of_freedom1162354205_i_2769_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60648"/>
            <a:ext cx="5904656" cy="4192306"/>
          </a:xfrm>
        </p:spPr>
      </p:pic>
      <p:sp>
        <p:nvSpPr>
          <p:cNvPr id="5" name="TextBox 4"/>
          <p:cNvSpPr txBox="1"/>
          <p:nvPr/>
        </p:nvSpPr>
        <p:spPr>
          <a:xfrm>
            <a:off x="8460432" y="630932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94116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Kazansky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Cathedral  was designed by      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Voronikhin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1801-1811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1261984089_kazan20cathedr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879643"/>
            <a:ext cx="5544616" cy="3891781"/>
          </a:xfrm>
        </p:spPr>
      </p:pic>
      <p:sp>
        <p:nvSpPr>
          <p:cNvPr id="5" name="TextBox 4"/>
          <p:cNvSpPr txBox="1"/>
          <p:nvPr/>
        </p:nvSpPr>
        <p:spPr>
          <a:xfrm>
            <a:off x="8244408" y="630932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573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en-US" sz="4900" dirty="0" smtClean="0">
                <a:latin typeface="Arial" pitchFamily="34" charset="0"/>
                <a:cs typeface="Arial" pitchFamily="34" charset="0"/>
              </a:rPr>
              <a:t>There  are a lot of theatres, cinemas and museums in our city.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</a:t>
            </a:r>
            <a:endParaRPr lang="ru-RU" dirty="0"/>
          </a:p>
        </p:txBody>
      </p:sp>
      <p:pic>
        <p:nvPicPr>
          <p:cNvPr id="6" name="Рисунок 5" descr="34507036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714620"/>
            <a:ext cx="3144372" cy="2253692"/>
          </a:xfrm>
          <a:prstGeom prst="rect">
            <a:avLst/>
          </a:prstGeom>
        </p:spPr>
      </p:pic>
      <p:pic>
        <p:nvPicPr>
          <p:cNvPr id="8" name="Рисунок 7" descr="26-aprelja-2007-g-Pole-2,5-g.-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285992"/>
            <a:ext cx="2905145" cy="2178859"/>
          </a:xfrm>
          <a:prstGeom prst="rect">
            <a:avLst/>
          </a:prstGeom>
        </p:spPr>
      </p:pic>
      <p:pic>
        <p:nvPicPr>
          <p:cNvPr id="9" name="Рисунок 8" descr="DSC006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933056"/>
            <a:ext cx="2976562" cy="22324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60432" y="6453336"/>
            <a:ext cx="360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This is the Winter Palace.</a:t>
            </a:r>
            <a:br>
              <a:rPr lang="en-US" sz="4000" b="1" dirty="0" smtClean="0"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Rastrelli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, 1754-1762)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Winter Palace was a residence of the Russian tsars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Today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rooms of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Winter Palace  house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collections of the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State Hermitage.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34507036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492896"/>
            <a:ext cx="5025052" cy="3520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60432" y="638132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This is one of the halls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of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the Hermitage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5" descr="biser.info_19246339914b0a40f9c0ed0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556793"/>
            <a:ext cx="3888432" cy="51974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76456" y="6381328"/>
            <a:ext cx="362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There are a lot of beautiful and amazing paintings of foreign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artists.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0_1f149_394e208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928802"/>
            <a:ext cx="1847088" cy="2133600"/>
          </a:xfrm>
        </p:spPr>
      </p:pic>
      <p:pic>
        <p:nvPicPr>
          <p:cNvPr id="7" name="Рисунок 6" descr="_Pierre_Auguste_Renoir_Portrait_of_the_Actress_Jeanne_Samary_ZCL-44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573016"/>
            <a:ext cx="1809752" cy="2714628"/>
          </a:xfrm>
          <a:prstGeom prst="rect">
            <a:avLst/>
          </a:prstGeom>
        </p:spPr>
      </p:pic>
      <p:pic>
        <p:nvPicPr>
          <p:cNvPr id="8" name="Рисунок 7" descr="0000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916832"/>
            <a:ext cx="2042292" cy="2500306"/>
          </a:xfrm>
          <a:prstGeom prst="rect">
            <a:avLst/>
          </a:prstGeom>
        </p:spPr>
      </p:pic>
      <p:pic>
        <p:nvPicPr>
          <p:cNvPr id="9" name="Рисунок 8" descr="2628674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3573016"/>
            <a:ext cx="2038200" cy="26218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32440" y="630932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This is the Russian Museum.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Рисунок 4" descr="art_0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0008" y="1844824"/>
            <a:ext cx="5552312" cy="36367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8424" y="63093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There are a lot of paintings of Russian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artists.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0_14261_9e20a4dd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034350"/>
            <a:ext cx="4320480" cy="2943327"/>
          </a:xfrm>
        </p:spPr>
      </p:pic>
      <p:pic>
        <p:nvPicPr>
          <p:cNvPr id="5" name="Содержимое 5" descr="43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84984"/>
            <a:ext cx="3936437" cy="2952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32440" y="6309320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There are many gardens and parks in the city.</a:t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The Summer Gardens are marvelous.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were laid out in 1704</a:t>
            </a:r>
          </a:p>
          <a:p>
            <a:pPr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&amp; decorated by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numerous marble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sculptures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SC_87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772816"/>
            <a:ext cx="5438978" cy="36078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8424" y="6309320"/>
            <a:ext cx="38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851648" cy="1128706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</a:rPr>
              <a:t> 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Saint-Petersburg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564904"/>
            <a:ext cx="7854696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3200" b="1" dirty="0" smtClean="0"/>
              <a:t>Содержание презентации</a:t>
            </a:r>
          </a:p>
          <a:p>
            <a:pPr algn="l"/>
            <a:endParaRPr lang="ru-RU" dirty="0" smtClean="0"/>
          </a:p>
          <a:p>
            <a:pPr algn="l"/>
            <a:r>
              <a:rPr lang="ru-RU" sz="3100" dirty="0" smtClean="0">
                <a:solidFill>
                  <a:srgbClr val="002060"/>
                </a:solidFill>
                <a:hlinkClick r:id="rId2" action="ppaction://hlinksldjump"/>
              </a:rPr>
              <a:t>1. Достопримечательности Санкт-Петербурга – рассказ</a:t>
            </a:r>
            <a:endParaRPr lang="ru-RU" sz="3100" dirty="0" smtClean="0">
              <a:solidFill>
                <a:srgbClr val="002060"/>
              </a:solidFill>
            </a:endParaRPr>
          </a:p>
          <a:p>
            <a:pPr algn="l"/>
            <a:endParaRPr lang="ru-RU" sz="3100" dirty="0" smtClean="0">
              <a:solidFill>
                <a:srgbClr val="002060"/>
              </a:solidFill>
            </a:endParaRPr>
          </a:p>
          <a:p>
            <a:pPr algn="l"/>
            <a:r>
              <a:rPr lang="ru-RU" sz="3100" dirty="0" smtClean="0">
                <a:solidFill>
                  <a:srgbClr val="002060"/>
                </a:solidFill>
                <a:hlinkClick r:id="rId3" action="ppaction://hlinksldjump"/>
              </a:rPr>
              <a:t>2. Викторина по материалам презентации</a:t>
            </a:r>
            <a:endParaRPr lang="ru-RU" sz="3100" dirty="0" smtClean="0">
              <a:solidFill>
                <a:srgbClr val="002060"/>
              </a:solidFill>
            </a:endParaRP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676456" y="6309320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There are 93 rivers, 20 canals, more than 100 lakes in </a:t>
            </a:r>
            <a:r>
              <a:rPr lang="en-US" sz="3600" b="1" dirty="0" smtClean="0"/>
              <a:t>Saint-Petersburg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2800" b="1" dirty="0" smtClean="0"/>
              <a:t>There are about 400 bridges over the river Neva</a:t>
            </a:r>
            <a:endParaRPr lang="ru-RU" b="1" dirty="0"/>
          </a:p>
        </p:txBody>
      </p:sp>
      <p:pic>
        <p:nvPicPr>
          <p:cNvPr id="5" name="Рисунок 4" descr="0a0a7b2710848e88ed101e18ce06e6af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924944"/>
            <a:ext cx="3993324" cy="2664296"/>
          </a:xfrm>
          <a:prstGeom prst="rect">
            <a:avLst/>
          </a:prstGeom>
        </p:spPr>
      </p:pic>
      <p:pic>
        <p:nvPicPr>
          <p:cNvPr id="6" name="Рисунок 5" descr="4ed3f251bb26ff72278cbc6a4d6_pr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2898" y="2924944"/>
            <a:ext cx="3815374" cy="2664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8424" y="6165304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Saint-Petersburg is famous for its “White Nights” 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5" name="Рисунок 4" descr="0_2e04c_307de069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564904"/>
            <a:ext cx="3809995" cy="2857496"/>
          </a:xfrm>
          <a:prstGeom prst="rect">
            <a:avLst/>
          </a:prstGeom>
        </p:spPr>
      </p:pic>
      <p:pic>
        <p:nvPicPr>
          <p:cNvPr id="7" name="Рисунок 6" descr="4ed3f251bb26ff72278cbc6a4d6_pr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3840" y="2564904"/>
            <a:ext cx="4124730" cy="2880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8424" y="616530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I like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Saint-Petersburg.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                 Do you  like our city?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nevaledn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708920"/>
            <a:ext cx="5491675" cy="3539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60432" y="630932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quiz</a:t>
            </a:r>
            <a:endParaRPr lang="ru-RU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????????????</a:t>
            </a:r>
          </a:p>
          <a:p>
            <a:pPr algn="ctr">
              <a:buNone/>
            </a:pPr>
            <a:r>
              <a:rPr lang="en-US" dirty="0" smtClean="0"/>
              <a:t>??????????????????????</a:t>
            </a:r>
          </a:p>
          <a:p>
            <a:pPr>
              <a:buNone/>
            </a:pPr>
            <a:r>
              <a:rPr lang="en-US" dirty="0" smtClean="0"/>
              <a:t>                       ??????????????????????????????</a:t>
            </a:r>
          </a:p>
          <a:p>
            <a:pPr>
              <a:buNone/>
            </a:pPr>
            <a:r>
              <a:rPr lang="en-US" dirty="0" smtClean="0"/>
              <a:t>                 ?????????????????????????????????????</a:t>
            </a:r>
          </a:p>
          <a:p>
            <a:pPr>
              <a:buNone/>
            </a:pPr>
            <a:r>
              <a:rPr lang="en-US" dirty="0" smtClean="0"/>
              <a:t>           ????????????????????????????????????????????</a:t>
            </a:r>
          </a:p>
          <a:p>
            <a:pPr>
              <a:buNone/>
            </a:pPr>
            <a:r>
              <a:rPr lang="en-US" dirty="0" smtClean="0"/>
              <a:t>       ?????????????????????????????????????????????????</a:t>
            </a:r>
          </a:p>
          <a:p>
            <a:pPr>
              <a:buNone/>
            </a:pPr>
            <a:r>
              <a:rPr lang="en-US" dirty="0" smtClean="0"/>
              <a:t>   ?????????????????????????????????????????????????????</a:t>
            </a:r>
          </a:p>
          <a:p>
            <a:pPr>
              <a:buNone/>
            </a:pPr>
            <a:r>
              <a:rPr lang="en-US" dirty="0" smtClean="0"/>
              <a:t> ???????????????????????????????????????????????????????</a:t>
            </a:r>
          </a:p>
          <a:p>
            <a:pPr>
              <a:buNone/>
            </a:pPr>
            <a:r>
              <a:rPr lang="en-US" dirty="0" smtClean="0"/>
              <a:t>????????????????????????????????????????????????????????</a:t>
            </a:r>
            <a:endParaRPr lang="ru-RU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740352" y="6237312"/>
            <a:ext cx="360040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676456" y="6381328"/>
            <a:ext cx="399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Name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monument, please!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1-Monument to Peter I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2- Monument to Pushkin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3- Monument to Lenin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What is the building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1- the Hermitage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2- the Russian Museum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3- theatre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DSC006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5437" y="1988840"/>
            <a:ext cx="4688563" cy="3516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8424" y="63093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 algn="ctr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2-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Monument to Pushkin</a:t>
            </a:r>
          </a:p>
          <a:p>
            <a:pPr algn="ctr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2- the Russian Museum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3" descr="DSC006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908720"/>
            <a:ext cx="4688563" cy="3516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04448" y="6309320"/>
            <a:ext cx="402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Name the museum!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1-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 Russian Museum</a:t>
            </a:r>
          </a:p>
          <a:p>
            <a:pPr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2- the Hermitage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5" descr="biser.info_19246339914b0a40f9c0ed0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323488"/>
            <a:ext cx="4140635" cy="5534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32440" y="6453336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400" b="1" dirty="0" smtClean="0"/>
          </a:p>
          <a:p>
            <a:pPr>
              <a:buNone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 The Hermitage</a:t>
            </a:r>
          </a:p>
          <a:p>
            <a:pPr algn="ctr">
              <a:buNone/>
            </a:pPr>
            <a:endParaRPr lang="ru-RU" sz="4400" b="1" dirty="0"/>
          </a:p>
        </p:txBody>
      </p:sp>
      <p:pic>
        <p:nvPicPr>
          <p:cNvPr id="4" name="Содержимое 5" descr="biser.info_19246339914b0a40f9c0ed0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929596"/>
            <a:ext cx="3924611" cy="52457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60432" y="6381328"/>
            <a:ext cx="405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Name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square, please!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endParaRPr lang="en-US" sz="3200" b="1" dirty="0" smtClean="0"/>
          </a:p>
          <a:p>
            <a:pPr algn="ctr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Palace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Square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vor_da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844824"/>
            <a:ext cx="5622192" cy="3733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60432" y="6309320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Please, name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fortress!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 algn="ctr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 Peter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and Paul Fortress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7bc8984c7344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772816"/>
            <a:ext cx="4979651" cy="3804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60432" y="6309320"/>
            <a:ext cx="42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14356"/>
            <a:ext cx="7851648" cy="107157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</a:rPr>
              <a:t> Saint-Petersburg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700b1b6617e5b1d2bb2f301b6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500306"/>
            <a:ext cx="3794760" cy="2743200"/>
          </a:xfrm>
          <a:prstGeom prst="rect">
            <a:avLst/>
          </a:prstGeom>
        </p:spPr>
      </p:pic>
      <p:pic>
        <p:nvPicPr>
          <p:cNvPr id="6" name="Рисунок 5" descr="DSC_1082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550154"/>
            <a:ext cx="4099975" cy="2669539"/>
          </a:xfrm>
          <a:prstGeom prst="rect">
            <a:avLst/>
          </a:prstGeom>
        </p:spPr>
      </p:pic>
      <p:sp>
        <p:nvSpPr>
          <p:cNvPr id="7" name="Action Button: Home 6">
            <a:hlinkClick r:id="" action="ppaction://hlinkshowjump?jump=previousslide" highlightClick="1"/>
          </p:cNvPr>
          <p:cNvSpPr/>
          <p:nvPr/>
        </p:nvSpPr>
        <p:spPr>
          <a:xfrm rot="10800000" flipV="1">
            <a:off x="8460432" y="6309320"/>
            <a:ext cx="334799" cy="34899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4443599" y="3244334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4443599" y="3244334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Name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park, please!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 algn="ctr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Summer Gardens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SC_87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772815"/>
            <a:ext cx="5447507" cy="3613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76456" y="638132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Name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palace and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museum!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- The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Winter Palace</a:t>
            </a:r>
          </a:p>
          <a:p>
            <a:pPr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Hermitage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34507036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132856"/>
            <a:ext cx="5124582" cy="3590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8424" y="6237312"/>
            <a:ext cx="364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Please, name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cathedral!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 algn="ctr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Kazan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Cathedral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1261984089_kazan20cathedr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772816"/>
            <a:ext cx="5216646" cy="36615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8424" y="6381328"/>
            <a:ext cx="403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Name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monument, please!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Monument to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Peter the Great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c700b1b6617e5b1d2bb2f301b6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628800"/>
            <a:ext cx="5262828" cy="3804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16416" y="6237312"/>
            <a:ext cx="394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Name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cathedral, please!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 algn="ctr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Isaac’s Cathedral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1162512471_dock_of_freedom1162354205_i_2769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916832"/>
            <a:ext cx="4666451" cy="3313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32440" y="6381328"/>
            <a:ext cx="39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How many bridges are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there in the city?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About  400 bridges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4ed3f251bb26ff72278cbc6a4d6_pr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060848"/>
            <a:ext cx="5037285" cy="351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Please, name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museum!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 algn="ctr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Russian Museum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5" descr="43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916832"/>
            <a:ext cx="4537245" cy="34029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16416" y="616530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486916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WELL DONE! </a:t>
            </a:r>
            <a:br>
              <a:rPr lang="en-US" sz="4000" b="1" dirty="0" smtClean="0"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THANK YOU!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0_46d33_6088513c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32656"/>
            <a:ext cx="4485661" cy="4386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16416" y="6309320"/>
            <a:ext cx="400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S-Petersburg  was founded on May 27, 1703 by Peter the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Great.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</a:t>
            </a:r>
            <a:endParaRPr lang="en-US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is a big and beautiful city.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str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41" y="2060848"/>
            <a:ext cx="4696727" cy="3040246"/>
          </a:xfrm>
          <a:prstGeom prst="rect">
            <a:avLst/>
          </a:prstGeom>
        </p:spPr>
      </p:pic>
      <p:pic>
        <p:nvPicPr>
          <p:cNvPr id="6" name="Рисунок 5" descr="49776500_10_Petropavlovskaya_krepost_170617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204864"/>
            <a:ext cx="4139952" cy="29216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6456" y="645333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01317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Peter-and-Paul Fortress </a:t>
            </a:r>
            <a:b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the first site of 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S-Petersburg (1703).</a:t>
            </a:r>
            <a:endParaRPr lang="ru-RU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7bc8984c7344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476672"/>
            <a:ext cx="5916343" cy="4520087"/>
          </a:xfrm>
        </p:spPr>
      </p:pic>
      <p:sp>
        <p:nvSpPr>
          <p:cNvPr id="5" name="TextBox 4"/>
          <p:cNvSpPr txBox="1"/>
          <p:nvPr/>
        </p:nvSpPr>
        <p:spPr>
          <a:xfrm>
            <a:off x="8676456" y="630932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was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build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 protect the city from the Swedes.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Later it was a political prison.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All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Russian tsars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were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buried there.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SC_1082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76672"/>
            <a:ext cx="4464496" cy="2906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32440" y="630932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“The Bronze Horseman”.</a:t>
            </a:r>
            <a:b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monument to Peter the Great.</a:t>
            </a:r>
            <a:b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(Sc. Falconet, 1782)</a:t>
            </a:r>
            <a:endParaRPr lang="ru-RU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c700b1b6617e5b1d2bb2f301b6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908720"/>
            <a:ext cx="5425772" cy="3922245"/>
          </a:xfrm>
        </p:spPr>
      </p:pic>
      <p:sp>
        <p:nvSpPr>
          <p:cNvPr id="5" name="TextBox 4"/>
          <p:cNvSpPr txBox="1"/>
          <p:nvPr/>
        </p:nvSpPr>
        <p:spPr>
          <a:xfrm>
            <a:off x="8604448" y="638132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This is the monument to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Pushkin.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You can see it 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front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Russian Museum</a:t>
            </a:r>
          </a:p>
          <a:p>
            <a:pPr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sc. M.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Anikushin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1957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DSC006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786994"/>
            <a:ext cx="4608512" cy="34563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04448" y="623731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013176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Palace Square is the main &amp; the most beautiful square in the city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                                      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vor_da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764704"/>
            <a:ext cx="6590850" cy="4376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16416" y="609329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539</TotalTime>
  <Words>490</Words>
  <Application>Microsoft Office PowerPoint</Application>
  <PresentationFormat>On-screen Show (4:3)</PresentationFormat>
  <Paragraphs>253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Flow</vt:lpstr>
      <vt:lpstr>Slide 1</vt:lpstr>
      <vt:lpstr> Saint-Petersburg</vt:lpstr>
      <vt:lpstr> Saint-Petersburg</vt:lpstr>
      <vt:lpstr>S-Petersburg  was founded on May 27, 1703 by Peter the Great.</vt:lpstr>
      <vt:lpstr>The Peter-and-Paul Fortress  is the first site of S-Petersburg (1703).</vt:lpstr>
      <vt:lpstr>Slide 6</vt:lpstr>
      <vt:lpstr>   “The Bronze Horseman”. The monument to Peter the Great. (Sc. Falconet, 1782)</vt:lpstr>
      <vt:lpstr>This is the monument to Pushkin.</vt:lpstr>
      <vt:lpstr> Palace Square is the main &amp; the most beautiful square in the city</vt:lpstr>
      <vt:lpstr> In the centre you can see  the  Triumphal Alexander column .</vt:lpstr>
      <vt:lpstr>   St. Isaac’s Cathedral  is largest one  in the city.  It was designed by Montferrand  in 1818-1858                                   </vt:lpstr>
      <vt:lpstr> The Kazansky Cathedral  was designed by       Voronikhin in 1801-1811</vt:lpstr>
      <vt:lpstr>   There  are a lot of theatres, cinemas and museums in our city.</vt:lpstr>
      <vt:lpstr> This is the Winter Palace. (Rastrelli, 1754-1762)</vt:lpstr>
      <vt:lpstr>This is one of the halls of the Hermitage</vt:lpstr>
      <vt:lpstr>There are a lot of beautiful and amazing paintings of foreign artists.</vt:lpstr>
      <vt:lpstr>This is the Russian Museum.</vt:lpstr>
      <vt:lpstr>There are a lot of paintings of Russian artists.</vt:lpstr>
      <vt:lpstr>There are many gardens and parks in the city. The Summer Gardens are marvelous.</vt:lpstr>
      <vt:lpstr>There are 93 rivers, 20 canals, more than 100 lakes in Saint-Petersburg</vt:lpstr>
      <vt:lpstr>Saint-Petersburg is famous for its “White Nights” </vt:lpstr>
      <vt:lpstr>I like  Saint-Petersburg.</vt:lpstr>
      <vt:lpstr>The quiz</vt:lpstr>
      <vt:lpstr>Name the monument, please! </vt:lpstr>
      <vt:lpstr>Slide 25</vt:lpstr>
      <vt:lpstr>Name the museum!</vt:lpstr>
      <vt:lpstr>Slide 27</vt:lpstr>
      <vt:lpstr>Name the square, please!</vt:lpstr>
      <vt:lpstr>Please, name the fortress!</vt:lpstr>
      <vt:lpstr>Name the park, please!</vt:lpstr>
      <vt:lpstr>Name  the palace and the museum!</vt:lpstr>
      <vt:lpstr>Please, name the cathedral!</vt:lpstr>
      <vt:lpstr>Name the monument, please!</vt:lpstr>
      <vt:lpstr>Name the cathedral, please!</vt:lpstr>
      <vt:lpstr>How many bridges are  there in the city?</vt:lpstr>
      <vt:lpstr>Please, name the museum!</vt:lpstr>
      <vt:lpstr>WELL DONE!  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Saint-Petersburg</dc:title>
  <dc:creator>Your User Name</dc:creator>
  <cp:lastModifiedBy>acer</cp:lastModifiedBy>
  <cp:revision>57</cp:revision>
  <dcterms:created xsi:type="dcterms:W3CDTF">2007-12-20T22:31:06Z</dcterms:created>
  <dcterms:modified xsi:type="dcterms:W3CDTF">2015-01-06T21:13:24Z</dcterms:modified>
</cp:coreProperties>
</file>