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64" r:id="rId2"/>
    <p:sldId id="257" r:id="rId3"/>
    <p:sldId id="256" r:id="rId4"/>
    <p:sldId id="258" r:id="rId5"/>
    <p:sldId id="260" r:id="rId6"/>
    <p:sldId id="261" r:id="rId7"/>
    <p:sldId id="267" r:id="rId8"/>
    <p:sldId id="262" r:id="rId9"/>
    <p:sldId id="263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7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958-83C8-48FA-9FB1-17828C2D54D9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1AD3E54E-FA8B-4DAE-9DF0-D9C00C655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6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958-83C8-48FA-9FB1-17828C2D54D9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AD3E54E-FA8B-4DAE-9DF0-D9C00C655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92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958-83C8-48FA-9FB1-17828C2D54D9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AD3E54E-FA8B-4DAE-9DF0-D9C00C65523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141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958-83C8-48FA-9FB1-17828C2D54D9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AD3E54E-FA8B-4DAE-9DF0-D9C00C655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83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958-83C8-48FA-9FB1-17828C2D54D9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AD3E54E-FA8B-4DAE-9DF0-D9C00C65523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040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958-83C8-48FA-9FB1-17828C2D54D9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AD3E54E-FA8B-4DAE-9DF0-D9C00C655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68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958-83C8-48FA-9FB1-17828C2D54D9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E54E-FA8B-4DAE-9DF0-D9C00C655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61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958-83C8-48FA-9FB1-17828C2D54D9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E54E-FA8B-4DAE-9DF0-D9C00C655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8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958-83C8-48FA-9FB1-17828C2D54D9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E54E-FA8B-4DAE-9DF0-D9C00C655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43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958-83C8-48FA-9FB1-17828C2D54D9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AD3E54E-FA8B-4DAE-9DF0-D9C00C655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8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958-83C8-48FA-9FB1-17828C2D54D9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AD3E54E-FA8B-4DAE-9DF0-D9C00C655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48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958-83C8-48FA-9FB1-17828C2D54D9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AD3E54E-FA8B-4DAE-9DF0-D9C00C655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1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958-83C8-48FA-9FB1-17828C2D54D9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E54E-FA8B-4DAE-9DF0-D9C00C655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37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958-83C8-48FA-9FB1-17828C2D54D9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E54E-FA8B-4DAE-9DF0-D9C00C655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6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958-83C8-48FA-9FB1-17828C2D54D9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E54E-FA8B-4DAE-9DF0-D9C00C655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5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958-83C8-48FA-9FB1-17828C2D54D9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AD3E54E-FA8B-4DAE-9DF0-D9C00C655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96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F9958-83C8-48FA-9FB1-17828C2D54D9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AD3E54E-FA8B-4DAE-9DF0-D9C00C655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31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D%D0%B4%D0%B5%D1%80%D1%81%D0%B5%D0%BD,_%D0%A5%D0%B0%D0%BD%D1%81_%D0%9A%D1%80%D0%B8%D1%81%D1%82%D0%B8%D0%B0%D0%BD" TargetMode="External"/><Relationship Id="rId2" Type="http://schemas.openxmlformats.org/officeDocument/2006/relationships/hyperlink" Target="http://detlit.livejournal.com/22488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121" y="1064794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 Typesetting" panose="03020402040406030203" pitchFamily="66" charset="-78"/>
              </a:rPr>
              <a:t>Внеклассное чтение</a:t>
            </a:r>
          </a:p>
          <a:p>
            <a:pPr algn="ctr"/>
            <a:r>
              <a:rPr lang="ru-RU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 Typesetting" panose="03020402040406030203" pitchFamily="66" charset="-78"/>
              </a:rPr>
              <a:t>Г.Цыферов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 Typesetting" panose="03020402040406030203" pitchFamily="66" charset="-78"/>
              </a:rPr>
              <a:t> «Мой Андерсен»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73923" y="6266999"/>
            <a:ext cx="3390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 5 класс</a:t>
            </a:r>
          </a:p>
        </p:txBody>
      </p:sp>
      <p:pic>
        <p:nvPicPr>
          <p:cNvPr id="6" name="Picture 2" descr="Геннадий Цыферов фотограф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5958" y="3099176"/>
            <a:ext cx="2328637" cy="326009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125" y="2377229"/>
            <a:ext cx="2818477" cy="3622338"/>
          </a:xfrm>
          <a:prstGeom prst="rect">
            <a:avLst/>
          </a:prstGeom>
          <a:scene3d>
            <a:camera prst="perspectiveRigh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3945602" y="2239535"/>
            <a:ext cx="4637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Андерсен писал сказки, а какова их история?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17948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бюджетное общеобразовательное учреждение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Садовская средняя общеобразовательная школа филиал  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с.Лозовое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Амурская область, Тамбовский район, 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с.Лозовое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27587" y="5742453"/>
            <a:ext cx="2225675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Составила</a:t>
            </a:r>
            <a:endParaRPr lang="ru-RU" sz="14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Ефимова Н.В.</a:t>
            </a:r>
          </a:p>
        </p:txBody>
      </p:sp>
    </p:spTree>
    <p:extLst>
      <p:ext uri="{BB962C8B-B14F-4D97-AF65-F5344CB8AC3E}">
        <p14:creationId xmlns:p14="http://schemas.microsoft.com/office/powerpoint/2010/main" val="169727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884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Легкая земля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4500" y="683606"/>
            <a:ext cx="4455000" cy="59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631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2806" y="930182"/>
            <a:ext cx="78183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объединяет сказки </a:t>
            </a:r>
            <a:r>
              <a:rPr lang="ru-RU" sz="28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Г.Х.Андерсена</a:t>
            </a: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8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Г.М.Цыферова</a:t>
            </a: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чём различие?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Чему учат сказки </a:t>
            </a:r>
            <a:r>
              <a:rPr lang="ru-RU" sz="28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Г.Цыферова</a:t>
            </a: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842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Вывод по уроку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Геннадий Цыферов фотограф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416" y="3145927"/>
            <a:ext cx="2314278" cy="324000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t3.gstatic.com/images?q=tbn:ANd9GcSV2sQ-ezAO1LLscgTjy_rkw34-AKvJLoWUuQzBwp_JaKsJ1z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732" y="3145927"/>
            <a:ext cx="2461398" cy="324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753" y="2875927"/>
            <a:ext cx="2887920" cy="378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81085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2979" y="1766561"/>
            <a:ext cx="7272337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detlit.livejournal.com/22488.html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://ru.wikipedia.org/wiki/%D0%90%D0%BD%D0%B4%D0%B5%D1%80%D1%81%D0%B5%D0%BD,_%D0%A5%D0%B0%D0%BD%D1%81_%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D0%9A%D1%80%D0%B8%D1%81%D1%82%D0%B8%D0%B0%D0%BD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6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Рисунок 3" descr="http://www.zanimatika.narod.ru/Ornament_lis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11442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3043" y="393902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 descr="Викторина для детей по сказкам Андерсена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5096" y="2999296"/>
            <a:ext cx="3610467" cy="373144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43427" y="67468"/>
            <a:ext cx="8135332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... Сказками увенчан, как цветами. </a:t>
            </a:r>
            <a:b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Строк его вкушаем благодать. </a:t>
            </a:r>
            <a:b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Наши папы, бабушки и мамы </a:t>
            </a:r>
            <a:b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Брали сказки в детскую кровать.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Открываю том его прекрасный</a:t>
            </a:r>
            <a:b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поле, в доме, в школе и в лесу...</a:t>
            </a:r>
            <a:b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Сказок его радужные краски</a:t>
            </a:r>
            <a:b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 сквозь жизнь, как праздник, пронесу!</a:t>
            </a:r>
            <a:b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(А. Трофимов)</a:t>
            </a:r>
          </a:p>
        </p:txBody>
      </p:sp>
    </p:spTree>
    <p:extLst>
      <p:ext uri="{BB962C8B-B14F-4D97-AF65-F5344CB8AC3E}">
        <p14:creationId xmlns:p14="http://schemas.microsoft.com/office/powerpoint/2010/main" val="241731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0" y="82406"/>
            <a:ext cx="22634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113172" y="667181"/>
            <a:ext cx="91440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8000" lvl="0" indent="-2880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какой стране родился Г.К. Андерсен? </a:t>
            </a:r>
          </a:p>
          <a:p>
            <a:pPr marL="288000" lvl="0" indent="-2880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Вначале было ячменное зёрнышко, затем чудесный цветок тюльпана, а затем…</a:t>
            </a:r>
          </a:p>
          <a:p>
            <a:pPr marL="288000" indent="-288000">
              <a:buFont typeface="+mj-lt"/>
              <a:buAutoNum type="arabicPeriod"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какой сказке Андерсена сердце мальчика превратилось в кусочек льда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8000" indent="-288000">
              <a:buFont typeface="+mj-lt"/>
              <a:buAutoNum type="arabicPeriod"/>
            </a:pP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сказке Андерсена попросил солдата достать огниво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из 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дупла дерева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8000" indent="-288000">
              <a:buFont typeface="+mj-lt"/>
              <a:buAutoNum type="arabicPeriod"/>
            </a:pP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Назовите 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героиню Андерсена, превратившуюся в морскую пену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8000" indent="-288000">
              <a:buFont typeface="+mj-lt"/>
              <a:buAutoNum type="arabicPeriod"/>
            </a:pP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был сыном оловянной ложки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8000" indent="-288000">
              <a:buFont typeface="+mj-lt"/>
              <a:buAutoNum type="arabicPeriod"/>
            </a:pP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Название 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какой сказки Андерсена начинается и оканчивается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на 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одну и ту же гласную букву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8000" indent="-288000">
              <a:buFont typeface="+mj-lt"/>
              <a:buAutoNum type="arabicPeriod"/>
            </a:pP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Какой 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герой сказок Андерсена так любил наряжаться, что тратил на это все свои сбережения, имея на каждый час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дня 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своё особое платье?</a:t>
            </a:r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142875" y="529680"/>
            <a:ext cx="22634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142875" y="996805"/>
            <a:ext cx="22634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113172" y="2416429"/>
            <a:ext cx="2616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33"/>
          <p:cNvSpPr>
            <a:spLocks noChangeArrowheads="1"/>
          </p:cNvSpPr>
          <p:nvPr/>
        </p:nvSpPr>
        <p:spPr bwMode="auto">
          <a:xfrm>
            <a:off x="142875" y="1911205"/>
            <a:ext cx="22634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35"/>
          <p:cNvSpPr>
            <a:spLocks noChangeArrowheads="1"/>
          </p:cNvSpPr>
          <p:nvPr/>
        </p:nvSpPr>
        <p:spPr bwMode="auto">
          <a:xfrm>
            <a:off x="221358" y="3370050"/>
            <a:ext cx="226344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36"/>
          <p:cNvSpPr>
            <a:spLocks noChangeArrowheads="1"/>
          </p:cNvSpPr>
          <p:nvPr/>
        </p:nvSpPr>
        <p:spPr bwMode="auto">
          <a:xfrm>
            <a:off x="142875" y="2597006"/>
            <a:ext cx="22634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37"/>
          <p:cNvSpPr>
            <a:spLocks noChangeArrowheads="1"/>
          </p:cNvSpPr>
          <p:nvPr/>
        </p:nvSpPr>
        <p:spPr bwMode="auto">
          <a:xfrm>
            <a:off x="142875" y="2825606"/>
            <a:ext cx="268022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3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38"/>
          <p:cNvSpPr>
            <a:spLocks noChangeArrowheads="1"/>
          </p:cNvSpPr>
          <p:nvPr/>
        </p:nvSpPr>
        <p:spPr bwMode="auto">
          <a:xfrm>
            <a:off x="142875" y="3054206"/>
            <a:ext cx="22634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40"/>
          <p:cNvSpPr>
            <a:spLocks noChangeArrowheads="1"/>
          </p:cNvSpPr>
          <p:nvPr/>
        </p:nvSpPr>
        <p:spPr bwMode="auto">
          <a:xfrm>
            <a:off x="142875" y="3272880"/>
            <a:ext cx="22634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42"/>
          <p:cNvSpPr>
            <a:spLocks noChangeArrowheads="1"/>
          </p:cNvSpPr>
          <p:nvPr/>
        </p:nvSpPr>
        <p:spPr bwMode="auto">
          <a:xfrm>
            <a:off x="142875" y="3730080"/>
            <a:ext cx="3097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ru-RU" sz="13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43"/>
          <p:cNvSpPr>
            <a:spLocks noChangeArrowheads="1"/>
          </p:cNvSpPr>
          <p:nvPr/>
        </p:nvSpPr>
        <p:spPr bwMode="auto">
          <a:xfrm>
            <a:off x="142875" y="4046552"/>
            <a:ext cx="26161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44"/>
          <p:cNvSpPr>
            <a:spLocks noChangeArrowheads="1"/>
          </p:cNvSpPr>
          <p:nvPr/>
        </p:nvSpPr>
        <p:spPr bwMode="auto">
          <a:xfrm>
            <a:off x="142875" y="4287307"/>
            <a:ext cx="309700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46"/>
          <p:cNvSpPr>
            <a:spLocks noChangeArrowheads="1"/>
          </p:cNvSpPr>
          <p:nvPr/>
        </p:nvSpPr>
        <p:spPr bwMode="auto">
          <a:xfrm>
            <a:off x="142875" y="4675234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48"/>
          <p:cNvSpPr>
            <a:spLocks noChangeArrowheads="1"/>
          </p:cNvSpPr>
          <p:nvPr/>
        </p:nvSpPr>
        <p:spPr bwMode="auto">
          <a:xfrm>
            <a:off x="142875" y="5101680"/>
            <a:ext cx="22634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50"/>
          <p:cNvSpPr>
            <a:spLocks noChangeArrowheads="1"/>
          </p:cNvSpPr>
          <p:nvPr/>
        </p:nvSpPr>
        <p:spPr bwMode="auto">
          <a:xfrm>
            <a:off x="142875" y="5558880"/>
            <a:ext cx="22634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8240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Викторина по сказкам Г. </a:t>
            </a:r>
            <a:r>
              <a:rPr lang="ru-RU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Х.Андерсена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3175" y1="18331" x2="32385" y2="81669"/>
                        <a14:foregroundMark x1="78199" y1="16279" x2="86256" y2="31053"/>
                        <a14:foregroundMark x1="77883" y1="27360" x2="78515" y2="32285"/>
                        <a14:foregroundMark x1="69668" y1="36252" x2="69352" y2="36662"/>
                        <a14:foregroundMark x1="69668" y1="73598" x2="76461" y2="86731"/>
                        <a14:foregroundMark x1="30332" y1="12312" x2="46130" y2="48837"/>
                        <a14:foregroundMark x1="30964" y1="11354" x2="51185" y2="43502"/>
                        <a14:foregroundMark x1="39336" y1="63338" x2="51185" y2="39535"/>
                        <a14:foregroundMark x1="11374" y1="41040" x2="16904" y2="54172"/>
                        <a14:backgroundMark x1="99368" y1="73051" x2="99842" y2="748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30" y="4926261"/>
            <a:ext cx="1680303" cy="193938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4498" y1="14187" x2="25167" y2="43680"/>
                        <a14:foregroundMark x1="14056" y1="36199" x2="9505" y2="36199"/>
                        <a14:foregroundMark x1="18340" y1="87274" x2="73092" y2="89338"/>
                        <a14:foregroundMark x1="12718" y1="14187" x2="27711" y2="10232"/>
                        <a14:foregroundMark x1="24096" y1="5589" x2="25435" y2="9974"/>
                        <a14:foregroundMark x1="4953" y1="2064" x2="10174" y2="10662"/>
                        <a14:backgroundMark x1="79116" y1="0" x2="99866" y2="25537"/>
                        <a14:backgroundMark x1="81124" y1="0" x2="99866" y2="4729"/>
                        <a14:backgroundMark x1="83400" y1="0" x2="87684" y2="14531"/>
                        <a14:backgroundMark x1="5087" y1="99312" x2="14592" y2="99312"/>
                        <a14:backgroundMark x1="87416" y1="0" x2="96252" y2="5675"/>
                        <a14:backgroundMark x1="92503" y1="6535" x2="99866" y2="13758"/>
                        <a14:backgroundMark x1="94511" y1="0" x2="77510" y2="3181"/>
                        <a14:backgroundMark x1="93976" y1="0" x2="81928" y2="64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5236" y="4572000"/>
            <a:ext cx="1480008" cy="230307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7727" y1="14615" x2="67330" y2="78718"/>
                        <a14:foregroundMark x1="10369" y1="48462" x2="73295" y2="43974"/>
                        <a14:foregroundMark x1="13778" y1="70513" x2="49716" y2="58077"/>
                        <a14:foregroundMark x1="87500" y1="41538" x2="90625" y2="53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5420454" y="4806639"/>
            <a:ext cx="1749813" cy="193740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0" y1="50640" x2="4888" y2="50782"/>
                        <a14:foregroundMark x1="57123" y1="12802" x2="55028" y2="90185"/>
                        <a14:foregroundMark x1="15223" y1="79801" x2="28492" y2="78663"/>
                        <a14:foregroundMark x1="57682" y1="65861" x2="77095" y2="80370"/>
                        <a14:backgroundMark x1="1676" y1="0" x2="8101" y2="54765"/>
                        <a14:backgroundMark x1="0" y1="52774" x2="140" y2="56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8659" y="4965021"/>
            <a:ext cx="1821856" cy="178934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98453" y1="55489" x2="99859" y2="55609"/>
                        <a14:foregroundMark x1="28833" y1="9650" x2="51477" y2="89867"/>
                        <a14:foregroundMark x1="68917" y1="83957" x2="94937" y2="82509"/>
                        <a14:backgroundMark x1="99719" y1="6273" x2="99015" y2="58504"/>
                        <a14:backgroundMark x1="90155" y1="0" x2="83544" y2="78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4846" y="4877549"/>
            <a:ext cx="1683874" cy="196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8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17" y="487834"/>
            <a:ext cx="534499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Геннадий Михайлович Цыферов - </a:t>
            </a:r>
            <a:r>
              <a:rPr lang="ru-RU" sz="20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советский детский писатель и сценарист. Наибольшую известность как писатель приобрел благодаря своему произведению "Паровозик из </a:t>
            </a:r>
            <a:r>
              <a:rPr lang="ru-RU" sz="20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Ромашково</a:t>
            </a:r>
            <a:r>
              <a:rPr lang="ru-RU" sz="20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". Произведения для детей, написанные Цыферовым, можно отнести к жанру "сказки миниатюры". Впервые был опубликован в издательстве "Малыш". Сотрудничал с журналом "</a:t>
            </a:r>
            <a:r>
              <a:rPr lang="ru-RU" sz="20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Мурзилка</a:t>
            </a:r>
            <a:r>
              <a:rPr lang="ru-RU" sz="20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", детскими радиопередачами "В гостях у сказки", </a:t>
            </a:r>
          </a:p>
          <a:p>
            <a:pPr algn="ctr"/>
            <a:r>
              <a:rPr lang="ru-RU" sz="20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"С добрым утром", телепередачей "Спокойной ночи малыши". Долгое время работал в студии "</a:t>
            </a:r>
            <a:r>
              <a:rPr lang="ru-RU" sz="20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Союзмультфильм</a:t>
            </a:r>
            <a:r>
              <a:rPr lang="ru-RU" sz="20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 сценаристом. В соавторстве с Генрихом Сапгиром выпустил более двадцати пяти мультфильмов.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Геннадий Цыферов фотограф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6415" y="971493"/>
            <a:ext cx="3453868" cy="483541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23388" y="5667674"/>
            <a:ext cx="1949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Sans"/>
              </a:rPr>
              <a:t>(1930-1972) 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775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.livelib.ru/boocover/1000108938/l/1e62/Gennadij_Tsyferov__Parovozik_iz_Romashko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241" y="845306"/>
            <a:ext cx="2037736" cy="270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.livelib.ru/boocover/1000327230/l/c4fd/Gennadij_Tsyferov__Zhil_na_svete_slonjon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7614" y="1601828"/>
            <a:ext cx="2134386" cy="270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j.livelib.ru/boocover/1000251395/l/c050/Gennadij_Tsyferov__Dnevnik_medvezhon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307" y="4499791"/>
            <a:ext cx="1905000" cy="1905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.livelib.ru/boocover/1000474360/l/d84f/Gennadij_Tsyferov__Pro_chudaka_lyagushonk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565" y="3149791"/>
            <a:ext cx="2045456" cy="270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i.livelib.ru/boocover/1000283601/l/bd97/Gennadij_Tsyferov__Skazki_o_prirod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3288" y="3957645"/>
            <a:ext cx="2061068" cy="270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j.livelib.ru/boocover/1000538569/l/a26f/Gennadij_Tsyferov__Serjoznye_rasskazy_plyushevogo_Mishk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0878" y="1126731"/>
            <a:ext cx="1905000" cy="19335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4581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Планета сказок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Г.М.Цыферова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81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2339" y="3341316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242F33"/>
                </a:solidFill>
                <a:effectLst/>
                <a:latin typeface="ProximaNovaLight"/>
              </a:rPr>
              <a:t> </a:t>
            </a:r>
            <a:endParaRPr lang="ru-RU" b="0" i="0" dirty="0">
              <a:solidFill>
                <a:srgbClr val="242F33"/>
              </a:solidFill>
              <a:effectLst/>
              <a:latin typeface="ProximaNovaLight"/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4309383" y="5854542"/>
            <a:ext cx="24548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БратьяТраугот</a:t>
            </a:r>
            <a:r>
              <a:rPr lang="ru-RU" b="1" i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иллюстрировали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книгу Г. Цыферова</a:t>
            </a:r>
            <a:endParaRPr lang="ru-RU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7807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Г.М.Цыферов</a:t>
            </a: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«Мой Андерсен»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6497" y="-1717272"/>
            <a:ext cx="57006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Сборник сказок « Мой Андерсен «был</a:t>
            </a:r>
          </a:p>
          <a:p>
            <a:r>
              <a:rPr lang="ru-RU" dirty="0" smtClean="0"/>
              <a:t> выпущен издательством « Малыш» в  1969 году.</a:t>
            </a:r>
          </a:p>
          <a:p>
            <a:r>
              <a:rPr lang="ru-RU" dirty="0" smtClean="0"/>
              <a:t>Иллюстрировали книгу братья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523" y="991672"/>
            <a:ext cx="557124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"Конечно, трудно сначала понять, каков был Андерсен на самом деле. </a:t>
            </a: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какие писал он сказки...</a:t>
            </a:r>
            <a:b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Всякий раз после сказки Андерсена вы словно слышите звон, долгий и робкий. Потом можно даже забыть, о чем она, но робкий звон навсегда останется в сердце.</a:t>
            </a:r>
            <a:b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если затем когда-нибудь добрые воспоминания тронут ваше сердце, оно вновь зазвенит, и вы опять вспомните вашего Андерсена. Вот почему его сказки нельзя разделить на грустные и весёлые - они все просто прекрасны. Так прекрасны цветы, прекрасны деревья, прекрасна наша далёкая детская жизнь." (из книги)</a:t>
            </a:r>
          </a:p>
        </p:txBody>
      </p:sp>
      <p:pic>
        <p:nvPicPr>
          <p:cNvPr id="1026" name="Picture 2" descr="Валерий и Александр Трауго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8246" y="5135329"/>
            <a:ext cx="2265575" cy="164254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6797" y="785957"/>
            <a:ext cx="3077879" cy="3955725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12" name="TextBox 11"/>
          <p:cNvSpPr txBox="1"/>
          <p:nvPr/>
        </p:nvSpPr>
        <p:spPr>
          <a:xfrm>
            <a:off x="5621542" y="4588262"/>
            <a:ext cx="2114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Издательство</a:t>
            </a:r>
          </a:p>
          <a:p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«Малыш» 1969 год</a:t>
            </a:r>
            <a:endParaRPr lang="ru-RU" sz="16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09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26524" y="1621487"/>
            <a:ext cx="31202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Оловянный солдатик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Девочка со спичками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Дюймовочка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Огниво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Доллар Андерсена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Гадкий утёнок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Лёгкая земля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1527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Сборник «Мой Андерсен включает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себя сказки – миниатюры: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://img-fotki.yandex.ru/get/9320/23308995.31/0_89bd1_b263cd77_X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734" y="1415606"/>
            <a:ext cx="4002359" cy="53364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52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1688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Дюймовочка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99" y="924413"/>
            <a:ext cx="4320000" cy="57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4973" y="924413"/>
            <a:ext cx="4320000" cy="57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295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540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Доллар Андерсена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00" y="899279"/>
            <a:ext cx="4320000" cy="57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899279"/>
            <a:ext cx="4320000" cy="57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566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252</TotalTime>
  <Words>293</Words>
  <Application>Microsoft Office PowerPoint</Application>
  <PresentationFormat>Экран (4:3)</PresentationFormat>
  <Paragraphs>76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Arabic Typesetting</vt:lpstr>
      <vt:lpstr>Arial</vt:lpstr>
      <vt:lpstr>Calibri</vt:lpstr>
      <vt:lpstr>Century Gothic</vt:lpstr>
      <vt:lpstr>ProximaNovaLight</vt:lpstr>
      <vt:lpstr>PTSans</vt:lpstr>
      <vt:lpstr>Times New Roman</vt:lpstr>
      <vt:lpstr>Wingdings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Veronika</dc:creator>
  <cp:lastModifiedBy>Veronika</cp:lastModifiedBy>
  <cp:revision>32</cp:revision>
  <dcterms:created xsi:type="dcterms:W3CDTF">2014-12-07T01:12:14Z</dcterms:created>
  <dcterms:modified xsi:type="dcterms:W3CDTF">2014-12-07T11:58:12Z</dcterms:modified>
</cp:coreProperties>
</file>