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9" r:id="rId3"/>
    <p:sldId id="257" r:id="rId4"/>
    <p:sldId id="265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DE9B4-C380-46A1-A4A6-44BB36BC3EDB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187D2-423C-47E0-9C7E-F41C04994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187D2-423C-47E0-9C7E-F41C04994A4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187D2-423C-47E0-9C7E-F41C04994A4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05DE-DD39-4022-AA3F-B0ED78B347F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FD5F82-96F0-47E7-8E90-4D8F738089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05DE-DD39-4022-AA3F-B0ED78B347F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F82-96F0-47E7-8E90-4D8F73808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05DE-DD39-4022-AA3F-B0ED78B347F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F82-96F0-47E7-8E90-4D8F73808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05DE-DD39-4022-AA3F-B0ED78B347F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F82-96F0-47E7-8E90-4D8F738089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05DE-DD39-4022-AA3F-B0ED78B347F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FD5F82-96F0-47E7-8E90-4D8F73808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05DE-DD39-4022-AA3F-B0ED78B347F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F82-96F0-47E7-8E90-4D8F738089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05DE-DD39-4022-AA3F-B0ED78B347F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F82-96F0-47E7-8E90-4D8F738089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05DE-DD39-4022-AA3F-B0ED78B347F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F82-96F0-47E7-8E90-4D8F73808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05DE-DD39-4022-AA3F-B0ED78B347F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F82-96F0-47E7-8E90-4D8F73808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05DE-DD39-4022-AA3F-B0ED78B347F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F82-96F0-47E7-8E90-4D8F738089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05DE-DD39-4022-AA3F-B0ED78B347F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FD5F82-96F0-47E7-8E90-4D8F738089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0805DE-DD39-4022-AA3F-B0ED78B347F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FD5F82-96F0-47E7-8E90-4D8F73808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7520880" cy="1440160"/>
          </a:xfrm>
        </p:spPr>
        <p:txBody>
          <a:bodyPr>
            <a:normAutofit fontScale="92500"/>
          </a:bodyPr>
          <a:lstStyle/>
          <a:p>
            <a:r>
              <a:rPr lang="en-US" sz="4400" b="1" i="1" dirty="0" smtClean="0">
                <a:solidFill>
                  <a:schemeClr val="accent6">
                    <a:lumMod val="75000"/>
                  </a:schemeClr>
                </a:solidFill>
              </a:rPr>
              <a:t>“Floral </a:t>
            </a:r>
            <a:r>
              <a:rPr lang="en-US" sz="4400" b="1" i="1" dirty="0" smtClean="0">
                <a:solidFill>
                  <a:schemeClr val="accent6">
                    <a:lumMod val="75000"/>
                  </a:schemeClr>
                </a:solidFill>
              </a:rPr>
              <a:t>Symbols of the </a:t>
            </a:r>
            <a:r>
              <a:rPr lang="en-US" sz="4400" b="1" i="1" dirty="0" smtClean="0">
                <a:solidFill>
                  <a:schemeClr val="accent6">
                    <a:lumMod val="75000"/>
                  </a:schemeClr>
                </a:solidFill>
              </a:rPr>
              <a:t>UK”</a:t>
            </a:r>
            <a:endParaRPr lang="ru-RU" sz="4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Цветочные символы  Соединенного Королевства</a:t>
            </a:r>
            <a:endParaRPr lang="ru-RU" sz="2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4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4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20688"/>
            <a:ext cx="8305800" cy="2664296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r>
              <a:rPr lang="ru-RU" sz="3100" i="1" dirty="0" smtClean="0">
                <a:solidFill>
                  <a:srgbClr val="00B0F0"/>
                </a:solidFill>
              </a:rPr>
              <a:t/>
            </a:r>
            <a:br>
              <a:rPr lang="ru-RU" sz="3100" i="1" dirty="0" smtClean="0">
                <a:solidFill>
                  <a:srgbClr val="00B0F0"/>
                </a:solidFill>
              </a:rPr>
            </a:br>
            <a:endParaRPr lang="ru-RU" b="1" dirty="0">
              <a:solidFill>
                <a:srgbClr val="00B0F0"/>
              </a:solidFill>
            </a:endParaRPr>
          </a:p>
        </p:txBody>
      </p:sp>
      <p:pic>
        <p:nvPicPr>
          <p:cNvPr id="7" name="Picture 6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1268760" cy="1268760"/>
          </a:xfrm>
          <a:prstGeom prst="parallelogram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Rectangle 7"/>
          <p:cNvSpPr/>
          <p:nvPr/>
        </p:nvSpPr>
        <p:spPr>
          <a:xfrm>
            <a:off x="36512" y="1484784"/>
            <a:ext cx="9072000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</a:rPr>
              <a:t> </a:t>
            </a:r>
            <a:r>
              <a:rPr lang="en-US" sz="9600" b="1" dirty="0" smtClean="0">
                <a:solidFill>
                  <a:schemeClr val="bg1"/>
                </a:solidFill>
              </a:rPr>
              <a:t>M</a:t>
            </a:r>
            <a:r>
              <a:rPr lang="en-US" sz="9600" b="1" dirty="0" smtClean="0">
                <a:solidFill>
                  <a:schemeClr val="bg1"/>
                </a:solidFill>
              </a:rPr>
              <a:t>agic Field</a:t>
            </a:r>
            <a:endParaRPr lang="ru-RU" sz="9600" b="1" dirty="0">
              <a:solidFill>
                <a:schemeClr val="bg1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 flipV="1">
            <a:off x="8172400" y="6165304"/>
            <a:ext cx="252000" cy="252000"/>
          </a:xfrm>
          <a:prstGeom prst="actionButtonForwardNex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Content Placeholder 4" descr="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74590">
            <a:off x="6757741" y="358060"/>
            <a:ext cx="1546320" cy="10066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83768" y="260648"/>
            <a:ext cx="429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по английскому языку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2160" y="4725144"/>
            <a:ext cx="28246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Шайдурова В.Ф.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английского языка</a:t>
            </a:r>
          </a:p>
          <a:p>
            <a:r>
              <a:rPr lang="ru-RU" dirty="0" smtClean="0"/>
              <a:t>ГБОУ «Школа №106»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594928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Санкт-Петербург</a:t>
            </a:r>
          </a:p>
          <a:p>
            <a:pPr algn="ctr"/>
            <a:r>
              <a:rPr lang="ru-RU" dirty="0" smtClean="0"/>
              <a:t>2015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72400" cy="1143000"/>
          </a:xfrm>
          <a:solidFill>
            <a:srgbClr val="E46C0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i="1" dirty="0" smtClean="0">
                <a:solidFill>
                  <a:srgbClr val="92D050"/>
                </a:solidFill>
              </a:rPr>
              <a:t>Floral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b="1" i="1" dirty="0" smtClean="0">
                <a:solidFill>
                  <a:srgbClr val="92D050"/>
                </a:solidFill>
              </a:rPr>
              <a:t>Symbols of the UK</a:t>
            </a:r>
            <a:endParaRPr lang="ru-RU" b="1" i="1" dirty="0">
              <a:solidFill>
                <a:srgbClr val="92D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5816" y="4437112"/>
            <a:ext cx="914400" cy="914400"/>
          </a:xfrm>
          <a:prstGeom prst="rect">
            <a:avLst/>
          </a:prstGeom>
          <a:solidFill>
            <a:srgbClr val="E46C0A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Y</a:t>
            </a:r>
            <a:endParaRPr lang="ru-RU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4788024" y="4437112"/>
            <a:ext cx="914400" cy="914400"/>
          </a:xfrm>
          <a:prstGeom prst="rect">
            <a:avLst/>
          </a:prstGeom>
          <a:solidFill>
            <a:srgbClr val="E46C0A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U</a:t>
            </a:r>
            <a:endParaRPr lang="ru-RU" sz="5400" b="1" dirty="0"/>
          </a:p>
        </p:txBody>
      </p:sp>
      <p:sp>
        <p:nvSpPr>
          <p:cNvPr id="8" name="Rectangle 7"/>
          <p:cNvSpPr/>
          <p:nvPr/>
        </p:nvSpPr>
        <p:spPr>
          <a:xfrm>
            <a:off x="5940152" y="4437112"/>
            <a:ext cx="914400" cy="914400"/>
          </a:xfrm>
          <a:prstGeom prst="rect">
            <a:avLst/>
          </a:prstGeom>
          <a:solidFill>
            <a:srgbClr val="E46C0A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!</a:t>
            </a:r>
            <a:endParaRPr lang="ru-RU" sz="5400" b="1" dirty="0"/>
          </a:p>
        </p:txBody>
      </p:sp>
      <p:sp>
        <p:nvSpPr>
          <p:cNvPr id="9" name="Rectangle 8"/>
          <p:cNvSpPr/>
          <p:nvPr/>
        </p:nvSpPr>
        <p:spPr>
          <a:xfrm>
            <a:off x="3851920" y="4437112"/>
            <a:ext cx="914400" cy="914400"/>
          </a:xfrm>
          <a:prstGeom prst="rect">
            <a:avLst/>
          </a:prstGeom>
          <a:solidFill>
            <a:srgbClr val="E46C0A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O</a:t>
            </a:r>
            <a:endParaRPr lang="ru-RU" sz="5400" b="1" dirty="0"/>
          </a:p>
        </p:txBody>
      </p:sp>
      <p:sp>
        <p:nvSpPr>
          <p:cNvPr id="10" name="Rectangle 9"/>
          <p:cNvSpPr/>
          <p:nvPr/>
        </p:nvSpPr>
        <p:spPr>
          <a:xfrm>
            <a:off x="2361456" y="2204864"/>
            <a:ext cx="914400" cy="914400"/>
          </a:xfrm>
          <a:prstGeom prst="rect">
            <a:avLst/>
          </a:prstGeom>
          <a:solidFill>
            <a:srgbClr val="E46C0A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T</a:t>
            </a:r>
            <a:endParaRPr lang="ru-RU" sz="5400" b="1" dirty="0"/>
          </a:p>
        </p:txBody>
      </p:sp>
      <p:sp>
        <p:nvSpPr>
          <p:cNvPr id="11" name="Rectangle 10"/>
          <p:cNvSpPr/>
          <p:nvPr/>
        </p:nvSpPr>
        <p:spPr>
          <a:xfrm>
            <a:off x="3297560" y="2204864"/>
            <a:ext cx="914400" cy="914400"/>
          </a:xfrm>
          <a:prstGeom prst="rect">
            <a:avLst/>
          </a:prstGeom>
          <a:solidFill>
            <a:srgbClr val="E46C0A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H</a:t>
            </a:r>
            <a:endParaRPr lang="ru-RU" sz="5400" b="1" dirty="0"/>
          </a:p>
        </p:txBody>
      </p:sp>
      <p:sp>
        <p:nvSpPr>
          <p:cNvPr id="12" name="Rectangle 11"/>
          <p:cNvSpPr/>
          <p:nvPr/>
        </p:nvSpPr>
        <p:spPr>
          <a:xfrm>
            <a:off x="4233664" y="2204864"/>
            <a:ext cx="914400" cy="914400"/>
          </a:xfrm>
          <a:prstGeom prst="rect">
            <a:avLst/>
          </a:prstGeom>
          <a:solidFill>
            <a:srgbClr val="E46C0A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A</a:t>
            </a:r>
            <a:endParaRPr lang="ru-RU" sz="5400" b="1" dirty="0"/>
          </a:p>
        </p:txBody>
      </p:sp>
      <p:sp>
        <p:nvSpPr>
          <p:cNvPr id="13" name="Rectangle 12"/>
          <p:cNvSpPr/>
          <p:nvPr/>
        </p:nvSpPr>
        <p:spPr>
          <a:xfrm>
            <a:off x="5169768" y="2204864"/>
            <a:ext cx="914400" cy="914400"/>
          </a:xfrm>
          <a:prstGeom prst="rect">
            <a:avLst/>
          </a:prstGeom>
          <a:solidFill>
            <a:srgbClr val="E46C0A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N</a:t>
            </a:r>
            <a:endParaRPr lang="ru-RU" sz="5400" b="1" dirty="0"/>
          </a:p>
        </p:txBody>
      </p:sp>
      <p:sp>
        <p:nvSpPr>
          <p:cNvPr id="14" name="Rectangle 13"/>
          <p:cNvSpPr/>
          <p:nvPr/>
        </p:nvSpPr>
        <p:spPr>
          <a:xfrm>
            <a:off x="6105872" y="2204864"/>
            <a:ext cx="914400" cy="914400"/>
          </a:xfrm>
          <a:prstGeom prst="rect">
            <a:avLst/>
          </a:prstGeom>
          <a:solidFill>
            <a:srgbClr val="E46C0A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K</a:t>
            </a:r>
            <a:endParaRPr lang="ru-RU" sz="5400" b="1" dirty="0"/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>
          <a:xfrm>
            <a:off x="8207824" y="6479625"/>
            <a:ext cx="252000" cy="252000"/>
          </a:xfrm>
          <a:prstGeom prst="actionButtonBackPrevious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Content Placeholder 16" descr="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844824"/>
            <a:ext cx="1428750" cy="1428750"/>
          </a:xfrm>
          <a:prstGeom prst="parallelogram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8" name="Picture 17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3573016"/>
            <a:ext cx="1268760" cy="1268760"/>
          </a:xfrm>
          <a:prstGeom prst="parallelogram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2400" cy="1143000"/>
          </a:xfrm>
          <a:solidFill>
            <a:schemeClr val="accent6">
              <a:lumMod val="7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Game 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5816" y="3861048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R</a:t>
            </a:r>
            <a:endParaRPr lang="ru-RU" sz="5400" b="1" dirty="0"/>
          </a:p>
        </p:txBody>
      </p:sp>
      <p:sp>
        <p:nvSpPr>
          <p:cNvPr id="5" name="Rectangle 4"/>
          <p:cNvSpPr/>
          <p:nvPr/>
        </p:nvSpPr>
        <p:spPr>
          <a:xfrm>
            <a:off x="3851920" y="3861048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O</a:t>
            </a:r>
            <a:endParaRPr lang="ru-RU" sz="5400" b="1" dirty="0"/>
          </a:p>
        </p:txBody>
      </p:sp>
      <p:sp>
        <p:nvSpPr>
          <p:cNvPr id="6" name="Rectangle 5"/>
          <p:cNvSpPr/>
          <p:nvPr/>
        </p:nvSpPr>
        <p:spPr>
          <a:xfrm>
            <a:off x="4788024" y="3861048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S</a:t>
            </a:r>
            <a:endParaRPr lang="ru-RU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5724128" y="3861048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E</a:t>
            </a:r>
            <a:endParaRPr lang="ru-RU" sz="5400" b="1" dirty="0"/>
          </a:p>
        </p:txBody>
      </p:sp>
      <p:sp>
        <p:nvSpPr>
          <p:cNvPr id="8" name="Rectangle 7"/>
          <p:cNvSpPr/>
          <p:nvPr/>
        </p:nvSpPr>
        <p:spPr>
          <a:xfrm>
            <a:off x="2930636" y="3861048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FF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859330" y="3861048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FF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4788024" y="3861048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FF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716718" y="3861048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FF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Action Button: Back or Previous 11">
            <a:hlinkClick r:id="" action="ppaction://hlinkshowjump?jump=previousslide" highlightClick="1"/>
          </p:cNvPr>
          <p:cNvSpPr/>
          <p:nvPr/>
        </p:nvSpPr>
        <p:spPr>
          <a:xfrm>
            <a:off x="8280440" y="6417360"/>
            <a:ext cx="252000" cy="252000"/>
          </a:xfrm>
          <a:prstGeom prst="actionButtonBackPrevious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Action Button: Forward or Next 12">
            <a:hlinkClick r:id="" action="ppaction://hlinkshowjump?jump=nextslide" highlightClick="1"/>
          </p:cNvPr>
          <p:cNvSpPr/>
          <p:nvPr/>
        </p:nvSpPr>
        <p:spPr>
          <a:xfrm flipV="1">
            <a:off x="8640480" y="6417360"/>
            <a:ext cx="252000" cy="252000"/>
          </a:xfrm>
          <a:prstGeom prst="actionButtonForwardNex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83568" y="1719392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solidFill>
                <a:srgbClr val="FF6600"/>
              </a:solidFill>
            </a:endParaRPr>
          </a:p>
          <a:p>
            <a:pPr algn="ctr"/>
            <a:endParaRPr lang="en-US" sz="3600" b="1" dirty="0" smtClean="0">
              <a:solidFill>
                <a:srgbClr val="FF66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6600"/>
                </a:solidFill>
              </a:rPr>
              <a:t>What is  the floral emblem of England</a:t>
            </a:r>
            <a:r>
              <a:rPr lang="en-US" sz="2800" b="1" dirty="0" smtClean="0">
                <a:solidFill>
                  <a:srgbClr val="FF6600"/>
                </a:solidFill>
              </a:rPr>
              <a:t>?</a:t>
            </a:r>
            <a:endParaRPr lang="ru-RU" sz="2400" b="1" dirty="0">
              <a:solidFill>
                <a:srgbClr val="FF6600"/>
              </a:solidFill>
            </a:endParaRPr>
          </a:p>
        </p:txBody>
      </p:sp>
      <p:pic>
        <p:nvPicPr>
          <p:cNvPr id="16" name="Picture 15" descr="england_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1952550" cy="24333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/>
            <a:endParaRPr lang="ru-RU" sz="2800" b="1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Game 1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r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628800"/>
            <a:ext cx="2857500" cy="2286000"/>
          </a:xfrm>
          <a:prstGeom prst="ellipse">
            <a:avLst/>
          </a:prstGeom>
        </p:spPr>
      </p:pic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7812360" y="6165304"/>
            <a:ext cx="252000" cy="252000"/>
          </a:xfrm>
          <a:prstGeom prst="actionButtonBackPrevious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 flipV="1">
            <a:off x="8172400" y="6165304"/>
            <a:ext cx="252000" cy="252000"/>
          </a:xfrm>
          <a:prstGeom prst="actionButtonForwardNex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2987824" y="4077072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R</a:t>
            </a:r>
            <a:endParaRPr lang="ru-RU" sz="5400" b="1" dirty="0"/>
          </a:p>
        </p:txBody>
      </p:sp>
      <p:sp>
        <p:nvSpPr>
          <p:cNvPr id="11" name="Rectangle 10"/>
          <p:cNvSpPr/>
          <p:nvPr/>
        </p:nvSpPr>
        <p:spPr>
          <a:xfrm>
            <a:off x="3923928" y="4077072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O</a:t>
            </a:r>
            <a:endParaRPr lang="ru-RU" sz="5400" b="1" dirty="0"/>
          </a:p>
        </p:txBody>
      </p:sp>
      <p:sp>
        <p:nvSpPr>
          <p:cNvPr id="12" name="Rectangle 11"/>
          <p:cNvSpPr/>
          <p:nvPr/>
        </p:nvSpPr>
        <p:spPr>
          <a:xfrm>
            <a:off x="4860032" y="4077072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S</a:t>
            </a:r>
            <a:endParaRPr lang="ru-RU" sz="5400" b="1" dirty="0"/>
          </a:p>
        </p:txBody>
      </p:sp>
      <p:sp>
        <p:nvSpPr>
          <p:cNvPr id="13" name="Rectangle 12"/>
          <p:cNvSpPr/>
          <p:nvPr/>
        </p:nvSpPr>
        <p:spPr>
          <a:xfrm>
            <a:off x="5796136" y="4077072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E</a:t>
            </a:r>
            <a:endParaRPr lang="ru-RU" sz="5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45261" y="1699828"/>
            <a:ext cx="7772400" cy="4572000"/>
          </a:xfrm>
        </p:spPr>
        <p:txBody>
          <a:bodyPr anchor="ctr"/>
          <a:lstStyle/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endParaRPr lang="ru-RU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1245" y="274638"/>
            <a:ext cx="7772400" cy="1143000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Game 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3861048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F</a:t>
            </a:r>
            <a:endParaRPr lang="ru-RU" sz="5400" b="1" dirty="0"/>
          </a:p>
        </p:txBody>
      </p:sp>
      <p:sp>
        <p:nvSpPr>
          <p:cNvPr id="6" name="Rectangle 5"/>
          <p:cNvSpPr/>
          <p:nvPr/>
        </p:nvSpPr>
        <p:spPr>
          <a:xfrm>
            <a:off x="4818882" y="3861048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O</a:t>
            </a:r>
            <a:endParaRPr lang="ru-RU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2987821" y="3861048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F</a:t>
            </a:r>
            <a:endParaRPr lang="ru-RU" sz="5400" b="1" dirty="0"/>
          </a:p>
        </p:txBody>
      </p:sp>
      <p:sp>
        <p:nvSpPr>
          <p:cNvPr id="8" name="Rectangle 7"/>
          <p:cNvSpPr/>
          <p:nvPr/>
        </p:nvSpPr>
        <p:spPr>
          <a:xfrm>
            <a:off x="5693267" y="3861048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D</a:t>
            </a:r>
            <a:endParaRPr lang="ru-RU" sz="5400" b="1" dirty="0"/>
          </a:p>
        </p:txBody>
      </p:sp>
      <p:sp>
        <p:nvSpPr>
          <p:cNvPr id="9" name="Rectangle 8"/>
          <p:cNvSpPr/>
          <p:nvPr/>
        </p:nvSpPr>
        <p:spPr>
          <a:xfrm>
            <a:off x="2195736" y="3861048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A</a:t>
            </a:r>
            <a:endParaRPr lang="ru-RU" sz="5400" b="1" dirty="0"/>
          </a:p>
        </p:txBody>
      </p:sp>
      <p:sp>
        <p:nvSpPr>
          <p:cNvPr id="10" name="Rectangle 9"/>
          <p:cNvSpPr/>
          <p:nvPr/>
        </p:nvSpPr>
        <p:spPr>
          <a:xfrm>
            <a:off x="6629371" y="3861048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I</a:t>
            </a:r>
            <a:endParaRPr lang="ru-RU" sz="5400" b="1" dirty="0"/>
          </a:p>
        </p:txBody>
      </p:sp>
      <p:sp>
        <p:nvSpPr>
          <p:cNvPr id="11" name="Rectangle 10"/>
          <p:cNvSpPr/>
          <p:nvPr/>
        </p:nvSpPr>
        <p:spPr>
          <a:xfrm>
            <a:off x="7596336" y="3861048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L</a:t>
            </a:r>
            <a:endParaRPr lang="ru-RU" sz="5400" b="1" dirty="0"/>
          </a:p>
        </p:txBody>
      </p:sp>
      <p:sp>
        <p:nvSpPr>
          <p:cNvPr id="12" name="Rectangle 11"/>
          <p:cNvSpPr/>
          <p:nvPr/>
        </p:nvSpPr>
        <p:spPr>
          <a:xfrm>
            <a:off x="1259632" y="3861048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D</a:t>
            </a:r>
            <a:endParaRPr lang="ru-RU" sz="5400" b="1" dirty="0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/>
        </p:nvSpPr>
        <p:spPr>
          <a:xfrm>
            <a:off x="7812360" y="6237312"/>
            <a:ext cx="252000" cy="252000"/>
          </a:xfrm>
          <a:prstGeom prst="actionButtonBackPrevious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Action Button: Forward or Next 13">
            <a:hlinkClick r:id="" action="ppaction://hlinkshowjump?jump=nextslide" highlightClick="1"/>
          </p:cNvPr>
          <p:cNvSpPr/>
          <p:nvPr/>
        </p:nvSpPr>
        <p:spPr>
          <a:xfrm flipV="1">
            <a:off x="8172400" y="6237312"/>
            <a:ext cx="252000" cy="252000"/>
          </a:xfrm>
          <a:prstGeom prst="actionButtonForwardNex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285852" y="3871922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DE491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2214546" y="3871922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DE491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/>
          <p:cNvSpPr/>
          <p:nvPr/>
        </p:nvSpPr>
        <p:spPr>
          <a:xfrm>
            <a:off x="3143240" y="3871922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DE491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7"/>
          <p:cNvSpPr/>
          <p:nvPr/>
        </p:nvSpPr>
        <p:spPr>
          <a:xfrm>
            <a:off x="4071934" y="3871922"/>
            <a:ext cx="976192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DE491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4922964" y="3871922"/>
            <a:ext cx="93492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DE491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5800740" y="3871922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DE491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6715140" y="3871922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DE491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7643834" y="3871922"/>
            <a:ext cx="857256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DE491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115616" y="2060848"/>
            <a:ext cx="76328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FF6600"/>
                </a:solidFill>
              </a:rPr>
              <a:t>What is the floral emblem of </a:t>
            </a:r>
            <a:r>
              <a:rPr lang="en-US" sz="3200" b="1" dirty="0" smtClean="0">
                <a:solidFill>
                  <a:srgbClr val="FF6600"/>
                </a:solidFill>
              </a:rPr>
              <a:t>Wales</a:t>
            </a:r>
            <a:r>
              <a:rPr lang="en-US" sz="3600" b="1" dirty="0" smtClean="0">
                <a:solidFill>
                  <a:srgbClr val="FF6600"/>
                </a:solidFill>
              </a:rPr>
              <a:t>?</a:t>
            </a:r>
            <a:endParaRPr lang="ru-RU" sz="3600" b="1" dirty="0">
              <a:solidFill>
                <a:srgbClr val="FF6600"/>
              </a:solidFill>
            </a:endParaRPr>
          </a:p>
        </p:txBody>
      </p:sp>
      <p:pic>
        <p:nvPicPr>
          <p:cNvPr id="27" name="Picture 26" descr="scotland_ma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8" y="0"/>
            <a:ext cx="2123728" cy="270421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Game 2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MainCampus-Daffod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502786"/>
            <a:ext cx="3035176" cy="2276382"/>
          </a:xfrm>
          <a:prstGeom prst="ellipse">
            <a:avLst/>
          </a:prstGeom>
        </p:spPr>
      </p:pic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7884368" y="6309320"/>
            <a:ext cx="252000" cy="252000"/>
          </a:xfrm>
          <a:prstGeom prst="actionButtonBackPrevious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 flipV="1">
            <a:off x="8244408" y="6309320"/>
            <a:ext cx="252000" cy="252000"/>
          </a:xfrm>
          <a:prstGeom prst="actionButtonForwardNex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/>
          <p:cNvSpPr/>
          <p:nvPr/>
        </p:nvSpPr>
        <p:spPr>
          <a:xfrm>
            <a:off x="3954789" y="4005064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F</a:t>
            </a:r>
            <a:endParaRPr lang="ru-RU" sz="5400" b="1" dirty="0"/>
          </a:p>
        </p:txBody>
      </p:sp>
      <p:sp>
        <p:nvSpPr>
          <p:cNvPr id="18" name="Rectangle 17"/>
          <p:cNvSpPr/>
          <p:nvPr/>
        </p:nvSpPr>
        <p:spPr>
          <a:xfrm>
            <a:off x="4849743" y="4005064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O</a:t>
            </a:r>
            <a:endParaRPr lang="ru-RU" sz="5400" b="1" dirty="0"/>
          </a:p>
        </p:txBody>
      </p:sp>
      <p:sp>
        <p:nvSpPr>
          <p:cNvPr id="19" name="Rectangle 18"/>
          <p:cNvSpPr/>
          <p:nvPr/>
        </p:nvSpPr>
        <p:spPr>
          <a:xfrm>
            <a:off x="3018682" y="4005064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F</a:t>
            </a:r>
            <a:endParaRPr lang="ru-RU" sz="5400" b="1" dirty="0"/>
          </a:p>
        </p:txBody>
      </p:sp>
      <p:sp>
        <p:nvSpPr>
          <p:cNvPr id="20" name="Rectangle 19"/>
          <p:cNvSpPr/>
          <p:nvPr/>
        </p:nvSpPr>
        <p:spPr>
          <a:xfrm>
            <a:off x="5724128" y="4005064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D</a:t>
            </a:r>
            <a:endParaRPr lang="ru-RU" sz="5400" b="1" dirty="0"/>
          </a:p>
        </p:txBody>
      </p:sp>
      <p:sp>
        <p:nvSpPr>
          <p:cNvPr id="21" name="Rectangle 20"/>
          <p:cNvSpPr/>
          <p:nvPr/>
        </p:nvSpPr>
        <p:spPr>
          <a:xfrm>
            <a:off x="2226597" y="4005064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A</a:t>
            </a:r>
            <a:endParaRPr lang="ru-RU" sz="5400" b="1" dirty="0"/>
          </a:p>
        </p:txBody>
      </p:sp>
      <p:sp>
        <p:nvSpPr>
          <p:cNvPr id="22" name="Rectangle 21"/>
          <p:cNvSpPr/>
          <p:nvPr/>
        </p:nvSpPr>
        <p:spPr>
          <a:xfrm>
            <a:off x="6660232" y="4005064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I</a:t>
            </a:r>
            <a:endParaRPr lang="ru-RU" sz="5400" b="1" dirty="0"/>
          </a:p>
        </p:txBody>
      </p:sp>
      <p:sp>
        <p:nvSpPr>
          <p:cNvPr id="23" name="Rectangle 22"/>
          <p:cNvSpPr/>
          <p:nvPr/>
        </p:nvSpPr>
        <p:spPr>
          <a:xfrm>
            <a:off x="7627197" y="4005064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L</a:t>
            </a:r>
            <a:endParaRPr lang="ru-RU" sz="5400" b="1" dirty="0"/>
          </a:p>
        </p:txBody>
      </p:sp>
      <p:sp>
        <p:nvSpPr>
          <p:cNvPr id="24" name="Rectangle 23"/>
          <p:cNvSpPr/>
          <p:nvPr/>
        </p:nvSpPr>
        <p:spPr>
          <a:xfrm>
            <a:off x="1290493" y="4005064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D</a:t>
            </a:r>
            <a:endParaRPr lang="ru-RU" sz="5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Game 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48769" y="3753036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M</a:t>
            </a:r>
            <a:endParaRPr lang="ru-RU" sz="5400" b="1" dirty="0"/>
          </a:p>
        </p:txBody>
      </p:sp>
      <p:sp>
        <p:nvSpPr>
          <p:cNvPr id="21" name="Rectangle 20"/>
          <p:cNvSpPr/>
          <p:nvPr/>
        </p:nvSpPr>
        <p:spPr>
          <a:xfrm>
            <a:off x="5046664" y="3753036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R</a:t>
            </a:r>
            <a:endParaRPr lang="ru-RU" sz="5400" b="1" dirty="0"/>
          </a:p>
        </p:txBody>
      </p:sp>
      <p:sp>
        <p:nvSpPr>
          <p:cNvPr id="22" name="Rectangle 21"/>
          <p:cNvSpPr/>
          <p:nvPr/>
        </p:nvSpPr>
        <p:spPr>
          <a:xfrm>
            <a:off x="3250874" y="3753036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A</a:t>
            </a:r>
            <a:endParaRPr lang="ru-RU" sz="5400" b="1" dirty="0"/>
          </a:p>
        </p:txBody>
      </p:sp>
      <p:sp>
        <p:nvSpPr>
          <p:cNvPr id="23" name="Rectangle 22"/>
          <p:cNvSpPr/>
          <p:nvPr/>
        </p:nvSpPr>
        <p:spPr>
          <a:xfrm>
            <a:off x="5944559" y="3753036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O</a:t>
            </a:r>
            <a:endParaRPr lang="ru-RU" sz="5400" b="1" dirty="0"/>
          </a:p>
        </p:txBody>
      </p:sp>
      <p:sp>
        <p:nvSpPr>
          <p:cNvPr id="24" name="Rectangle 23"/>
          <p:cNvSpPr/>
          <p:nvPr/>
        </p:nvSpPr>
        <p:spPr>
          <a:xfrm>
            <a:off x="2352979" y="3753036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H</a:t>
            </a:r>
            <a:endParaRPr lang="ru-RU" sz="5400" b="1" dirty="0"/>
          </a:p>
        </p:txBody>
      </p:sp>
      <p:sp>
        <p:nvSpPr>
          <p:cNvPr id="25" name="Rectangle 24"/>
          <p:cNvSpPr/>
          <p:nvPr/>
        </p:nvSpPr>
        <p:spPr>
          <a:xfrm>
            <a:off x="6842454" y="3753036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C</a:t>
            </a:r>
            <a:endParaRPr lang="ru-RU" sz="5400" b="1" dirty="0"/>
          </a:p>
        </p:txBody>
      </p:sp>
      <p:sp>
        <p:nvSpPr>
          <p:cNvPr id="26" name="Rectangle 25"/>
          <p:cNvSpPr/>
          <p:nvPr/>
        </p:nvSpPr>
        <p:spPr>
          <a:xfrm>
            <a:off x="7740352" y="3753036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K</a:t>
            </a:r>
            <a:endParaRPr lang="ru-RU" sz="5400" b="1" dirty="0"/>
          </a:p>
        </p:txBody>
      </p:sp>
      <p:sp>
        <p:nvSpPr>
          <p:cNvPr id="27" name="Rectangle 26"/>
          <p:cNvSpPr/>
          <p:nvPr/>
        </p:nvSpPr>
        <p:spPr>
          <a:xfrm>
            <a:off x="1455084" y="3753036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S</a:t>
            </a:r>
            <a:endParaRPr lang="ru-RU" sz="5400" b="1" dirty="0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/>
        </p:nvSpPr>
        <p:spPr>
          <a:xfrm>
            <a:off x="7884368" y="6309320"/>
            <a:ext cx="252000" cy="252000"/>
          </a:xfrm>
          <a:prstGeom prst="actionButtonBackPrevious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Action Button: Forward or Next 28">
            <a:hlinkClick r:id="" action="ppaction://hlinkshowjump?jump=nextslide" highlightClick="1"/>
          </p:cNvPr>
          <p:cNvSpPr/>
          <p:nvPr/>
        </p:nvSpPr>
        <p:spPr>
          <a:xfrm flipV="1">
            <a:off x="8244408" y="6309320"/>
            <a:ext cx="252000" cy="252000"/>
          </a:xfrm>
          <a:prstGeom prst="actionButtonForwardNex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 30"/>
          <p:cNvSpPr/>
          <p:nvPr/>
        </p:nvSpPr>
        <p:spPr>
          <a:xfrm>
            <a:off x="1500166" y="3729046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DE49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2414566" y="3729046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DE49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3278662" y="3729046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DE49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33"/>
          <p:cNvSpPr/>
          <p:nvPr/>
        </p:nvSpPr>
        <p:spPr>
          <a:xfrm>
            <a:off x="4135918" y="3729046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DE49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Rectangle 34"/>
          <p:cNvSpPr/>
          <p:nvPr/>
        </p:nvSpPr>
        <p:spPr>
          <a:xfrm>
            <a:off x="5014922" y="3729046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DE49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Rectangle 35"/>
          <p:cNvSpPr/>
          <p:nvPr/>
        </p:nvSpPr>
        <p:spPr>
          <a:xfrm>
            <a:off x="5943616" y="3729046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DE49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6872310" y="3729046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DE49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Rectangle 37"/>
          <p:cNvSpPr/>
          <p:nvPr/>
        </p:nvSpPr>
        <p:spPr>
          <a:xfrm>
            <a:off x="7782808" y="3729046"/>
            <a:ext cx="861158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DE49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611560" y="2636912"/>
            <a:ext cx="8280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6600"/>
                </a:solidFill>
              </a:rPr>
              <a:t>What is the floral symbol of Northern Ireland?</a:t>
            </a:r>
            <a:endParaRPr lang="ru-RU" sz="2800" b="1" dirty="0">
              <a:solidFill>
                <a:srgbClr val="FF6600"/>
              </a:solidFill>
            </a:endParaRPr>
          </a:p>
        </p:txBody>
      </p:sp>
      <p:pic>
        <p:nvPicPr>
          <p:cNvPr id="40" name="Picture 39" descr="scotland_ma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23728" cy="27042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hamrock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635896" y="1556792"/>
            <a:ext cx="2153393" cy="2065139"/>
          </a:xfrm>
          <a:prstGeom prst="ellipse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2400" cy="1143000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Game 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Action Button: Back or Previous 13">
            <a:hlinkClick r:id="" action="ppaction://hlinkshowjump?jump=previousslide" highlightClick="1"/>
          </p:cNvPr>
          <p:cNvSpPr/>
          <p:nvPr/>
        </p:nvSpPr>
        <p:spPr>
          <a:xfrm>
            <a:off x="7956376" y="6309320"/>
            <a:ext cx="252000" cy="252000"/>
          </a:xfrm>
          <a:prstGeom prst="actionButtonBackPrevious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Action Button: Forward or Next 14">
            <a:hlinkClick r:id="" action="ppaction://hlinkshowjump?jump=nextslide" highlightClick="1"/>
          </p:cNvPr>
          <p:cNvSpPr/>
          <p:nvPr/>
        </p:nvSpPr>
        <p:spPr>
          <a:xfrm flipV="1">
            <a:off x="8316416" y="6309320"/>
            <a:ext cx="252000" cy="252000"/>
          </a:xfrm>
          <a:prstGeom prst="actionButtonForwardNex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4037083" y="3753036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M</a:t>
            </a:r>
            <a:endParaRPr lang="ru-RU" sz="5400" b="1" dirty="0"/>
          </a:p>
        </p:txBody>
      </p:sp>
      <p:sp>
        <p:nvSpPr>
          <p:cNvPr id="17" name="Rectangle 16"/>
          <p:cNvSpPr/>
          <p:nvPr/>
        </p:nvSpPr>
        <p:spPr>
          <a:xfrm>
            <a:off x="5004048" y="3753036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R</a:t>
            </a:r>
            <a:endParaRPr lang="ru-RU" sz="5400" b="1" dirty="0"/>
          </a:p>
        </p:txBody>
      </p:sp>
      <p:sp>
        <p:nvSpPr>
          <p:cNvPr id="18" name="Rectangle 17"/>
          <p:cNvSpPr/>
          <p:nvPr/>
        </p:nvSpPr>
        <p:spPr>
          <a:xfrm>
            <a:off x="3070118" y="3753036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A</a:t>
            </a:r>
            <a:endParaRPr lang="ru-RU" sz="5400" b="1" dirty="0"/>
          </a:p>
        </p:txBody>
      </p:sp>
      <p:sp>
        <p:nvSpPr>
          <p:cNvPr id="19" name="Rectangle 18"/>
          <p:cNvSpPr/>
          <p:nvPr/>
        </p:nvSpPr>
        <p:spPr>
          <a:xfrm>
            <a:off x="5806425" y="3753036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O</a:t>
            </a:r>
            <a:endParaRPr lang="ru-RU" sz="5400" b="1" dirty="0"/>
          </a:p>
        </p:txBody>
      </p:sp>
      <p:sp>
        <p:nvSpPr>
          <p:cNvPr id="20" name="Rectangle 19"/>
          <p:cNvSpPr/>
          <p:nvPr/>
        </p:nvSpPr>
        <p:spPr>
          <a:xfrm>
            <a:off x="2339752" y="3753036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H</a:t>
            </a:r>
            <a:endParaRPr lang="ru-RU" sz="5400" b="1" dirty="0"/>
          </a:p>
        </p:txBody>
      </p:sp>
      <p:sp>
        <p:nvSpPr>
          <p:cNvPr id="21" name="Rectangle 20"/>
          <p:cNvSpPr/>
          <p:nvPr/>
        </p:nvSpPr>
        <p:spPr>
          <a:xfrm>
            <a:off x="6773390" y="3753036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C</a:t>
            </a:r>
            <a:endParaRPr lang="ru-RU" sz="5400" b="1" dirty="0"/>
          </a:p>
        </p:txBody>
      </p:sp>
      <p:sp>
        <p:nvSpPr>
          <p:cNvPr id="22" name="Rectangle 21"/>
          <p:cNvSpPr/>
          <p:nvPr/>
        </p:nvSpPr>
        <p:spPr>
          <a:xfrm>
            <a:off x="7740352" y="3753036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K</a:t>
            </a:r>
            <a:endParaRPr lang="ru-RU" sz="5400" b="1" dirty="0"/>
          </a:p>
        </p:txBody>
      </p:sp>
      <p:sp>
        <p:nvSpPr>
          <p:cNvPr id="23" name="Rectangle 22"/>
          <p:cNvSpPr/>
          <p:nvPr/>
        </p:nvSpPr>
        <p:spPr>
          <a:xfrm>
            <a:off x="1455084" y="3753036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S</a:t>
            </a:r>
            <a:endParaRPr lang="ru-RU" sz="5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1772816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        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What is the floral symbol of </a:t>
            </a:r>
            <a:r>
              <a:rPr lang="en-US" sz="3200" b="1" dirty="0" smtClean="0">
                <a:solidFill>
                  <a:srgbClr val="00B050"/>
                </a:solidFill>
              </a:rPr>
              <a:t>Scotland?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Final Game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05672" y="4653136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S</a:t>
            </a:r>
            <a:endParaRPr lang="ru-RU" sz="5400" b="1" dirty="0"/>
          </a:p>
        </p:txBody>
      </p:sp>
      <p:sp>
        <p:nvSpPr>
          <p:cNvPr id="6" name="Rectangle 5"/>
          <p:cNvSpPr/>
          <p:nvPr/>
        </p:nvSpPr>
        <p:spPr>
          <a:xfrm>
            <a:off x="5220072" y="4653136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T</a:t>
            </a:r>
            <a:endParaRPr lang="ru-RU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3369568" y="4653136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I</a:t>
            </a:r>
            <a:endParaRPr lang="ru-RU" sz="5400" b="1" dirty="0"/>
          </a:p>
        </p:txBody>
      </p:sp>
      <p:sp>
        <p:nvSpPr>
          <p:cNvPr id="8" name="Rectangle 7"/>
          <p:cNvSpPr/>
          <p:nvPr/>
        </p:nvSpPr>
        <p:spPr>
          <a:xfrm>
            <a:off x="6084168" y="4653236"/>
            <a:ext cx="900000" cy="9000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L</a:t>
            </a:r>
            <a:endParaRPr lang="ru-RU" sz="5400" b="1" dirty="0"/>
          </a:p>
        </p:txBody>
      </p:sp>
      <p:sp>
        <p:nvSpPr>
          <p:cNvPr id="9" name="Rectangle 8"/>
          <p:cNvSpPr/>
          <p:nvPr/>
        </p:nvSpPr>
        <p:spPr>
          <a:xfrm>
            <a:off x="2443750" y="4653136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H</a:t>
            </a:r>
            <a:endParaRPr lang="ru-RU" sz="5400" b="1" dirty="0"/>
          </a:p>
        </p:txBody>
      </p:sp>
      <p:sp>
        <p:nvSpPr>
          <p:cNvPr id="10" name="Rectangle 9"/>
          <p:cNvSpPr/>
          <p:nvPr/>
        </p:nvSpPr>
        <p:spPr>
          <a:xfrm>
            <a:off x="6948264" y="4638836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E</a:t>
            </a:r>
            <a:endParaRPr lang="ru-RU" sz="5400" b="1" dirty="0"/>
          </a:p>
        </p:txBody>
      </p:sp>
      <p:sp>
        <p:nvSpPr>
          <p:cNvPr id="12" name="Rectangle 11"/>
          <p:cNvSpPr/>
          <p:nvPr/>
        </p:nvSpPr>
        <p:spPr>
          <a:xfrm>
            <a:off x="1547664" y="4653136"/>
            <a:ext cx="914400" cy="91440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T</a:t>
            </a:r>
            <a:endParaRPr lang="ru-RU" sz="5400" b="1" dirty="0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/>
        </p:nvSpPr>
        <p:spPr>
          <a:xfrm>
            <a:off x="7956376" y="6309320"/>
            <a:ext cx="252000" cy="252000"/>
          </a:xfrm>
          <a:prstGeom prst="actionButtonBackPrevious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Action Button: Forward or Next 13">
            <a:hlinkClick r:id="" action="ppaction://hlinkshowjump?jump=nextslide" highlightClick="1"/>
          </p:cNvPr>
          <p:cNvSpPr/>
          <p:nvPr/>
        </p:nvSpPr>
        <p:spPr>
          <a:xfrm flipV="1">
            <a:off x="8316416" y="6309320"/>
            <a:ext cx="252000" cy="252000"/>
          </a:xfrm>
          <a:prstGeom prst="actionButtonForwardNex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419596" y="4653136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2333996" y="4653136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/>
          <p:cNvSpPr/>
          <p:nvPr/>
        </p:nvSpPr>
        <p:spPr>
          <a:xfrm>
            <a:off x="3270100" y="4653136"/>
            <a:ext cx="9000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7"/>
          <p:cNvSpPr/>
          <p:nvPr/>
        </p:nvSpPr>
        <p:spPr>
          <a:xfrm>
            <a:off x="4134196" y="4653136"/>
            <a:ext cx="985838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5120034" y="4653136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6033864" y="4653136"/>
            <a:ext cx="914400" cy="914400"/>
          </a:xfrm>
          <a:prstGeom prst="rect">
            <a:avLst/>
          </a:prstGeom>
          <a:solidFill>
            <a:srgbClr val="92D050"/>
          </a:solidFill>
          <a:ln w="28575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6969968" y="4653136"/>
            <a:ext cx="9144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22" descr="Map_of_Wal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664804"/>
            <a:ext cx="1296000" cy="1573192"/>
          </a:xfrm>
          <a:prstGeom prst="rect">
            <a:avLst/>
          </a:prstGeom>
        </p:spPr>
      </p:pic>
      <p:pic>
        <p:nvPicPr>
          <p:cNvPr id="24" name="Picture 23" descr="7191576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2" y="1677400"/>
            <a:ext cx="1330367" cy="15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histlemg4z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628800"/>
            <a:ext cx="3158108" cy="2088232"/>
          </a:xfrm>
          <a:prstGeom prst="ellipse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Final Game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77680" y="4041068"/>
            <a:ext cx="900000" cy="900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S</a:t>
            </a:r>
            <a:endParaRPr lang="ru-RU" sz="5400" b="1" dirty="0"/>
          </a:p>
        </p:txBody>
      </p:sp>
      <p:sp>
        <p:nvSpPr>
          <p:cNvPr id="10" name="Rectangle 9"/>
          <p:cNvSpPr/>
          <p:nvPr/>
        </p:nvSpPr>
        <p:spPr>
          <a:xfrm>
            <a:off x="5241776" y="4041068"/>
            <a:ext cx="900000" cy="900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T</a:t>
            </a:r>
            <a:endParaRPr lang="ru-RU" sz="5400" b="1" dirty="0"/>
          </a:p>
        </p:txBody>
      </p:sp>
      <p:sp>
        <p:nvSpPr>
          <p:cNvPr id="11" name="Rectangle 10"/>
          <p:cNvSpPr/>
          <p:nvPr/>
        </p:nvSpPr>
        <p:spPr>
          <a:xfrm>
            <a:off x="3441576" y="4041068"/>
            <a:ext cx="900000" cy="900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I</a:t>
            </a:r>
            <a:endParaRPr lang="ru-RU" sz="5400" b="1" dirty="0"/>
          </a:p>
        </p:txBody>
      </p:sp>
      <p:sp>
        <p:nvSpPr>
          <p:cNvPr id="12" name="Rectangle 11"/>
          <p:cNvSpPr/>
          <p:nvPr/>
        </p:nvSpPr>
        <p:spPr>
          <a:xfrm>
            <a:off x="6192280" y="4041168"/>
            <a:ext cx="900000" cy="900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L</a:t>
            </a:r>
            <a:endParaRPr lang="ru-RU" sz="5400" b="1" dirty="0"/>
          </a:p>
        </p:txBody>
      </p:sp>
      <p:sp>
        <p:nvSpPr>
          <p:cNvPr id="13" name="Rectangle 12"/>
          <p:cNvSpPr/>
          <p:nvPr/>
        </p:nvSpPr>
        <p:spPr>
          <a:xfrm>
            <a:off x="2505472" y="4041068"/>
            <a:ext cx="900000" cy="900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H</a:t>
            </a:r>
            <a:endParaRPr lang="ru-RU" sz="5400" b="1" dirty="0"/>
          </a:p>
        </p:txBody>
      </p:sp>
      <p:sp>
        <p:nvSpPr>
          <p:cNvPr id="14" name="Rectangle 13"/>
          <p:cNvSpPr/>
          <p:nvPr/>
        </p:nvSpPr>
        <p:spPr>
          <a:xfrm>
            <a:off x="7092280" y="4041068"/>
            <a:ext cx="900000" cy="900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E</a:t>
            </a:r>
            <a:endParaRPr lang="ru-RU" sz="5400" b="1" dirty="0"/>
          </a:p>
        </p:txBody>
      </p:sp>
      <p:sp>
        <p:nvSpPr>
          <p:cNvPr id="15" name="Rectangle 14"/>
          <p:cNvSpPr/>
          <p:nvPr/>
        </p:nvSpPr>
        <p:spPr>
          <a:xfrm>
            <a:off x="1569368" y="4041068"/>
            <a:ext cx="900000" cy="900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T</a:t>
            </a:r>
            <a:endParaRPr lang="ru-RU" sz="5400" b="1" dirty="0"/>
          </a:p>
        </p:txBody>
      </p:sp>
      <p:sp>
        <p:nvSpPr>
          <p:cNvPr id="16" name="Action Button: Forward or Next 15">
            <a:hlinkClick r:id="" action="ppaction://hlinkshowjump?jump=nextslide" highlightClick="1"/>
          </p:cNvPr>
          <p:cNvSpPr/>
          <p:nvPr/>
        </p:nvSpPr>
        <p:spPr>
          <a:xfrm>
            <a:off x="8244408" y="6309320"/>
            <a:ext cx="21602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635</TotalTime>
  <Words>155</Words>
  <Application>Microsoft Office PowerPoint</Application>
  <PresentationFormat>On-screen Show (4:3)</PresentationFormat>
  <Paragraphs>99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Тема Office</vt:lpstr>
      <vt:lpstr>                            </vt:lpstr>
      <vt:lpstr>Game 1</vt:lpstr>
      <vt:lpstr>Game 1</vt:lpstr>
      <vt:lpstr>Game 2</vt:lpstr>
      <vt:lpstr>Game 2</vt:lpstr>
      <vt:lpstr>Game 3</vt:lpstr>
      <vt:lpstr>Game 3</vt:lpstr>
      <vt:lpstr>The Final Game</vt:lpstr>
      <vt:lpstr>The Final Game</vt:lpstr>
      <vt:lpstr>Floral Symbols of the UK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Игра «Поле  чудес» на английском языке</dc:title>
  <dc:creator>Шайдурова ВФ ГБОУ Школа№106</dc:creator>
  <cp:lastModifiedBy>acer</cp:lastModifiedBy>
  <cp:revision>60</cp:revision>
  <dcterms:modified xsi:type="dcterms:W3CDTF">2015-01-09T19:27:08Z</dcterms:modified>
</cp:coreProperties>
</file>