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57" r:id="rId4"/>
    <p:sldId id="259" r:id="rId5"/>
    <p:sldId id="260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C6E9C-567A-49DA-9A80-B615FC60E65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A1FD3-69C0-41C4-8B5A-26CB29E29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1FD3-69C0-41C4-8B5A-26CB29E2920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1FD3-69C0-41C4-8B5A-26CB29E2920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1FD3-69C0-41C4-8B5A-26CB29E2920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1FD3-69C0-41C4-8B5A-26CB29E2920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1FD3-69C0-41C4-8B5A-26CB29E2920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1FD3-69C0-41C4-8B5A-26CB29E2920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1FD3-69C0-41C4-8B5A-26CB29E2920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88DC29-03FF-415B-962E-929DB5D42362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C22A6B-CAFF-43E9-91A7-8A846D942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картинки\Овощи и фрукты\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2239" y="0"/>
            <a:ext cx="5871761" cy="41433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74" y="3500438"/>
            <a:ext cx="8101026" cy="1894362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Georgia" pitchFamily="18" charset="0"/>
              </a:rPr>
              <a:t>  DIE BEERE</a:t>
            </a:r>
            <a:endParaRPr lang="ru-RU" sz="96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06" y="5500702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Соловьянова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Татьяна Анатольевна, </a:t>
            </a:r>
          </a:p>
          <a:p>
            <a:pPr algn="r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немецкого языка МБОУ «СОШ №6» </a:t>
            </a:r>
            <a:endParaRPr lang="ru-RU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Новомосковска, Тульская область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Georgia" pitchFamily="18" charset="0"/>
              </a:rPr>
              <a:t>DIE ERDBEERE</a:t>
            </a:r>
            <a:endParaRPr lang="ru-RU" sz="6000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026" name="Picture 2" descr="G:\Новая папка\Новая папка (5)\6ef811d0f1d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57158" y="1428736"/>
            <a:ext cx="7725550" cy="52102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Georgia" pitchFamily="18" charset="0"/>
              </a:rPr>
              <a:t>DIE HIMBEERE</a:t>
            </a:r>
            <a:endParaRPr lang="ru-RU" sz="6000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026" name="Picture 2" descr="G:\Новая папка\Новая папка (5)\6ef811d0f1d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857364"/>
            <a:ext cx="5129784" cy="43891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Georgia" pitchFamily="18" charset="0"/>
              </a:rPr>
              <a:t>DIE STACHELBEERE</a:t>
            </a:r>
            <a:endParaRPr lang="ru-RU" sz="6000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026" name="Picture 2" descr="G:\Новая папка\Новая папка (5)\6ef811d0f1d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14282" y="1428736"/>
            <a:ext cx="7374106" cy="48985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Georgia" pitchFamily="18" charset="0"/>
              </a:rPr>
              <a:t>DIE JOHANNISBEERE</a:t>
            </a:r>
            <a:endParaRPr lang="ru-RU" sz="6000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026" name="Picture 2" descr="G:\Новая папка\Новая папка (5)\6ef811d0f1d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42910" y="1357298"/>
            <a:ext cx="7014983" cy="52612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Georgia" pitchFamily="18" charset="0"/>
              </a:rPr>
              <a:t>DIE WEINTRAUBE</a:t>
            </a:r>
            <a:endParaRPr lang="ru-RU" sz="6000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026" name="Picture 2" descr="G:\Новая папка\Новая папка (5)\6ef811d0f1d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214282" y="1454868"/>
            <a:ext cx="7786468" cy="54031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3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Georgia" pitchFamily="18" charset="0"/>
              </a:rPr>
              <a:t>DIE BROMBEERE</a:t>
            </a:r>
            <a:endParaRPr lang="ru-RU" sz="6000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026" name="Picture 2" descr="G:\Новая папка\Новая папка (5)\6ef811d0f1d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85786" y="1714488"/>
            <a:ext cx="7139043" cy="476307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43</Words>
  <Application>Microsoft Office PowerPoint</Application>
  <PresentationFormat>Экран (4:3)</PresentationFormat>
  <Paragraphs>17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  DIE BEERE</vt:lpstr>
      <vt:lpstr>DIE ERDBEERE</vt:lpstr>
      <vt:lpstr>DIE HIMBEERE</vt:lpstr>
      <vt:lpstr>DIE STACHELBEERE</vt:lpstr>
      <vt:lpstr>DIE JOHANNISBEERE</vt:lpstr>
      <vt:lpstr>DIE WEINTRAUBE</vt:lpstr>
      <vt:lpstr>DIE BROMBEERE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BEERE</dc:title>
  <dc:creator>InDiGo</dc:creator>
  <cp:lastModifiedBy>Соловьянова Т.А.</cp:lastModifiedBy>
  <cp:revision>2</cp:revision>
  <dcterms:created xsi:type="dcterms:W3CDTF">2012-05-21T21:28:03Z</dcterms:created>
  <dcterms:modified xsi:type="dcterms:W3CDTF">2015-01-10T22:07:10Z</dcterms:modified>
</cp:coreProperties>
</file>