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05" r:id="rId3"/>
    <p:sldId id="278" r:id="rId4"/>
    <p:sldId id="304" r:id="rId5"/>
    <p:sldId id="307" r:id="rId6"/>
    <p:sldId id="300" r:id="rId7"/>
    <p:sldId id="301" r:id="rId8"/>
    <p:sldId id="294" r:id="rId9"/>
    <p:sldId id="295" r:id="rId10"/>
    <p:sldId id="279" r:id="rId11"/>
    <p:sldId id="280" r:id="rId12"/>
    <p:sldId id="281" r:id="rId13"/>
    <p:sldId id="282" r:id="rId14"/>
    <p:sldId id="283" r:id="rId15"/>
    <p:sldId id="284" r:id="rId16"/>
    <p:sldId id="299" r:id="rId17"/>
    <p:sldId id="302" r:id="rId18"/>
    <p:sldId id="303" r:id="rId19"/>
    <p:sldId id="296" r:id="rId20"/>
    <p:sldId id="286" r:id="rId21"/>
    <p:sldId id="285" r:id="rId22"/>
    <p:sldId id="298" r:id="rId23"/>
    <p:sldId id="287" r:id="rId24"/>
    <p:sldId id="289" r:id="rId25"/>
    <p:sldId id="290" r:id="rId26"/>
    <p:sldId id="288" r:id="rId27"/>
    <p:sldId id="291" r:id="rId28"/>
    <p:sldId id="292" r:id="rId29"/>
    <p:sldId id="277" r:id="rId30"/>
    <p:sldId id="306" r:id="rId31"/>
    <p:sldId id="29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00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007" autoAdjust="0"/>
  </p:normalViewPr>
  <p:slideViewPr>
    <p:cSldViewPr>
      <p:cViewPr varScale="1">
        <p:scale>
          <a:sx n="68" d="100"/>
          <a:sy n="68" d="100"/>
        </p:scale>
        <p:origin x="-1446" y="-90"/>
      </p:cViewPr>
      <p:guideLst>
        <p:guide orient="horz" pos="2160"/>
        <p:guide pos="2880"/>
      </p:guideLst>
    </p:cSldViewPr>
  </p:slideViewPr>
  <p:outlineViewPr>
    <p:cViewPr>
      <p:scale>
        <a:sx n="33" d="100"/>
        <a:sy n="33" d="100"/>
      </p:scale>
      <p:origin x="0" y="13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09.01.2015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09.01.2015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09.01.2015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09.01.2015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wishesquotes.com/christmas/christmas-wishes" TargetMode="External"/><Relationship Id="rId2" Type="http://schemas.openxmlformats.org/officeDocument/2006/relationships/hyperlink" Target="http://www.liveinternet.ru/users/oksana_mueller/post348932441/" TargetMode="External"/><Relationship Id="rId1" Type="http://schemas.openxmlformats.org/officeDocument/2006/relationships/slideLayout" Target="../slideLayouts/slideLayout2.xml"/><Relationship Id="rId6" Type="http://schemas.openxmlformats.org/officeDocument/2006/relationships/hyperlink" Target="http://www.thefind.com/gifts/info-karen-hahn-angels" TargetMode="External"/><Relationship Id="rId5" Type="http://schemas.openxmlformats.org/officeDocument/2006/relationships/hyperlink" Target="http://www.amerheritage.com/salespages/artisan/karenhahnangels/karenangels1.htm" TargetMode="External"/><Relationship Id="rId4" Type="http://schemas.openxmlformats.org/officeDocument/2006/relationships/hyperlink" Target="https://www.pinterest.com/lynnkatie90/the-wonder-of-karen-hah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0281" y="116632"/>
            <a:ext cx="8430513" cy="1323439"/>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Karen Hahn </a:t>
            </a:r>
            <a:r>
              <a:rPr lang="en-US"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Nativity</a:t>
            </a:r>
            <a:r>
              <a:rPr lang="ru-RU"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a:t>
            </a:r>
            <a:endParaRPr lang="en-US"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endParaRPr>
          </a:p>
          <a:p>
            <a:pPr algn="ctr"/>
            <a:r>
              <a:rPr lang="en-US"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and  her Inspirational Angels</a:t>
            </a:r>
            <a:endParaRPr lang="ru-RU" sz="4000" b="1" spc="50" dirty="0">
              <a:ln w="11430"/>
              <a:solidFill>
                <a:srgbClr val="FF0000"/>
              </a:solidFill>
              <a:effectLst>
                <a:outerShdw blurRad="76200" dist="50800" dir="5400000" algn="tl" rotWithShape="0">
                  <a:srgbClr val="000000">
                    <a:alpha val="65000"/>
                  </a:srgbClr>
                </a:outerShdw>
              </a:effectLst>
              <a:latin typeface="Arial Black" panose="020B0A04020102020204" pitchFamily="34" charset="0"/>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2204864"/>
            <a:ext cx="9139237"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descr="D:\Documents\2014 школа\pictures\Christmas_Tree_with_Blinking_Light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105" y="1628800"/>
            <a:ext cx="3922340" cy="4664174"/>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C:\Users\1\Desktop\новый год\дома.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9" y="4179107"/>
            <a:ext cx="9283700" cy="2693987"/>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179512" y="6292974"/>
            <a:ext cx="3229410" cy="369332"/>
          </a:xfrm>
          <a:prstGeom prst="rect">
            <a:avLst/>
          </a:prstGeom>
        </p:spPr>
        <p:txBody>
          <a:bodyPr wrap="none">
            <a:spAutoFit/>
          </a:bodyPr>
          <a:lstStyle/>
          <a:p>
            <a:r>
              <a:rPr lang="en-US" dirty="0">
                <a:solidFill>
                  <a:srgbClr val="0000CC"/>
                </a:solidFill>
                <a:latin typeface="Arial Black" panose="020B0A04020102020204" pitchFamily="34" charset="0"/>
              </a:rPr>
              <a:t>The Heart of Christmas </a:t>
            </a:r>
            <a:endParaRPr lang="ru-RU" dirty="0">
              <a:solidFill>
                <a:srgbClr val="0000CC"/>
              </a:solidFill>
              <a:latin typeface="Arial Black" panose="020B0A04020102020204" pitchFamily="34" charset="0"/>
            </a:endParaRPr>
          </a:p>
        </p:txBody>
      </p:sp>
      <p:sp>
        <p:nvSpPr>
          <p:cNvPr id="7" name="TextBox 6"/>
          <p:cNvSpPr txBox="1"/>
          <p:nvPr/>
        </p:nvSpPr>
        <p:spPr>
          <a:xfrm>
            <a:off x="2721420" y="1440071"/>
            <a:ext cx="6074933" cy="830997"/>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b="1" dirty="0" smtClean="0">
                <a:ln/>
                <a:solidFill>
                  <a:srgbClr val="FFFF00"/>
                </a:solidFill>
                <a:latin typeface="Arial Black" panose="020B0A04020102020204" pitchFamily="34" charset="0"/>
              </a:rPr>
              <a:t>Sculpture Gallery</a:t>
            </a:r>
            <a:endParaRPr lang="ru-RU" sz="4800" b="1" dirty="0">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41269673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4" y="420181"/>
            <a:ext cx="2651354" cy="6001643"/>
          </a:xfrm>
          <a:prstGeom prst="rect">
            <a:avLst/>
          </a:prstGeom>
        </p:spPr>
        <p:txBody>
          <a:bodyPr wrap="square">
            <a:spAutoFit/>
          </a:bodyPr>
          <a:lstStyle/>
          <a:p>
            <a:pPr lvl="0"/>
            <a:r>
              <a:rPr lang="en-US" sz="3200" dirty="0">
                <a:solidFill>
                  <a:srgbClr val="0000CC"/>
                </a:solidFill>
                <a:latin typeface="Arial Black" panose="020B0A04020102020204" pitchFamily="34" charset="0"/>
              </a:rPr>
              <a:t>A wish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for </a:t>
            </a:r>
          </a:p>
          <a:p>
            <a:pPr lvl="0"/>
            <a:r>
              <a:rPr lang="en-US" sz="3200" dirty="0" smtClean="0">
                <a:solidFill>
                  <a:srgbClr val="0000CC"/>
                </a:solidFill>
                <a:latin typeface="Arial Black" panose="020B0A04020102020204" pitchFamily="34" charset="0"/>
              </a:rPr>
              <a:t>peace </a:t>
            </a:r>
          </a:p>
          <a:p>
            <a:pPr lvl="0"/>
            <a:r>
              <a:rPr lang="en-US" sz="3200" dirty="0" smtClean="0">
                <a:solidFill>
                  <a:srgbClr val="0000CC"/>
                </a:solidFill>
                <a:latin typeface="Arial Black" panose="020B0A04020102020204" pitchFamily="34" charset="0"/>
              </a:rPr>
              <a:t>and </a:t>
            </a:r>
            <a:r>
              <a:rPr lang="en-US" sz="3200" dirty="0">
                <a:solidFill>
                  <a:srgbClr val="0000CC"/>
                </a:solidFill>
                <a:latin typeface="Arial Black" panose="020B0A04020102020204" pitchFamily="34" charset="0"/>
              </a:rPr>
              <a:t>happiness</a:t>
            </a:r>
          </a:p>
          <a:p>
            <a:pPr lvl="0"/>
            <a:r>
              <a:rPr lang="en-US" sz="3200" dirty="0">
                <a:solidFill>
                  <a:srgbClr val="0000CC"/>
                </a:solidFill>
                <a:latin typeface="Arial Black" panose="020B0A04020102020204" pitchFamily="34" charset="0"/>
              </a:rPr>
              <a:t>at Christmas and throughout the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New </a:t>
            </a:r>
          </a:p>
          <a:p>
            <a:pPr lvl="0"/>
            <a:r>
              <a:rPr lang="en-US" sz="3200" dirty="0" smtClean="0">
                <a:solidFill>
                  <a:srgbClr val="0000CC"/>
                </a:solidFill>
                <a:latin typeface="Arial Black" panose="020B0A04020102020204" pitchFamily="34" charset="0"/>
              </a:rPr>
              <a:t>Year</a:t>
            </a:r>
            <a:r>
              <a:rPr lang="en-US" sz="3200" dirty="0">
                <a:solidFill>
                  <a:srgbClr val="0000CC"/>
                </a:solidFill>
                <a:latin typeface="Arial Black" panose="020B0A04020102020204" pitchFamily="34" charset="0"/>
              </a:rPr>
              <a:t>.</a:t>
            </a:r>
            <a:endParaRPr lang="ru-RU" sz="3200" dirty="0">
              <a:solidFill>
                <a:srgbClr val="0000CC"/>
              </a:solidFill>
              <a:latin typeface="Arial Black" panose="020B0A04020102020204" pitchFamily="34" charset="0"/>
            </a:endParaRPr>
          </a:p>
        </p:txBody>
      </p:sp>
      <p:pic>
        <p:nvPicPr>
          <p:cNvPr id="1026" name="Picture 2" descr="C:\Users\1\Desktop\я.jpg"/>
          <p:cNvPicPr>
            <a:picLocks noChangeAspect="1" noChangeArrowheads="1"/>
          </p:cNvPicPr>
          <p:nvPr/>
        </p:nvPicPr>
        <p:blipFill rotWithShape="1">
          <a:blip r:embed="rId2">
            <a:extLst>
              <a:ext uri="{28A0092B-C50C-407E-A947-70E740481C1C}">
                <a14:useLocalDpi xmlns:a14="http://schemas.microsoft.com/office/drawing/2010/main" val="0"/>
              </a:ext>
            </a:extLst>
          </a:blip>
          <a:srcRect l="8036"/>
          <a:stretch/>
        </p:blipFill>
        <p:spPr bwMode="auto">
          <a:xfrm>
            <a:off x="2855741" y="0"/>
            <a:ext cx="6276789" cy="6825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9737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16216" y="8467"/>
            <a:ext cx="2555775" cy="6494085"/>
          </a:xfrm>
          <a:prstGeom prst="rect">
            <a:avLst/>
          </a:prstGeom>
        </p:spPr>
        <p:txBody>
          <a:bodyPr wrap="square">
            <a:spAutoFit/>
          </a:bodyPr>
          <a:lstStyle/>
          <a:p>
            <a:pPr lvl="0" algn="r"/>
            <a:r>
              <a:rPr lang="en-US" sz="3200" dirty="0">
                <a:solidFill>
                  <a:srgbClr val="FFFF00"/>
                </a:solidFill>
                <a:latin typeface="Arial Black" panose="020B0A04020102020204" pitchFamily="34" charset="0"/>
              </a:rPr>
              <a:t>May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the </a:t>
            </a:r>
            <a:r>
              <a:rPr lang="en-US" sz="3200" dirty="0">
                <a:solidFill>
                  <a:srgbClr val="FFFF00"/>
                </a:solidFill>
                <a:latin typeface="Arial Black" panose="020B0A04020102020204" pitchFamily="34" charset="0"/>
              </a:rPr>
              <a:t>Christmas season</a:t>
            </a:r>
          </a:p>
          <a:p>
            <a:pPr lvl="0" algn="r"/>
            <a:r>
              <a:rPr lang="en-US" sz="3200" dirty="0">
                <a:solidFill>
                  <a:srgbClr val="FFFF00"/>
                </a:solidFill>
                <a:latin typeface="Arial Black" panose="020B0A04020102020204" pitchFamily="34" charset="0"/>
              </a:rPr>
              <a:t>fill your home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with </a:t>
            </a:r>
            <a:r>
              <a:rPr lang="en-US" sz="3200" dirty="0">
                <a:solidFill>
                  <a:srgbClr val="FFFF00"/>
                </a:solidFill>
                <a:latin typeface="Arial Black" panose="020B0A04020102020204" pitchFamily="34" charset="0"/>
              </a:rPr>
              <a:t>joy,</a:t>
            </a:r>
          </a:p>
          <a:p>
            <a:pPr lvl="0" algn="r"/>
            <a:r>
              <a:rPr lang="en-US" sz="3200" dirty="0">
                <a:solidFill>
                  <a:srgbClr val="FFFF00"/>
                </a:solidFill>
                <a:latin typeface="Arial Black" panose="020B0A04020102020204" pitchFamily="34" charset="0"/>
              </a:rPr>
              <a:t>your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heart </a:t>
            </a:r>
          </a:p>
          <a:p>
            <a:pPr lvl="0" algn="r"/>
            <a:r>
              <a:rPr lang="en-US" sz="3200" dirty="0" smtClean="0">
                <a:solidFill>
                  <a:srgbClr val="FFFF00"/>
                </a:solidFill>
                <a:latin typeface="Arial Black" panose="020B0A04020102020204" pitchFamily="34" charset="0"/>
              </a:rPr>
              <a:t>with </a:t>
            </a:r>
            <a:r>
              <a:rPr lang="en-US" sz="3200" dirty="0">
                <a:solidFill>
                  <a:srgbClr val="FFFF00"/>
                </a:solidFill>
                <a:latin typeface="Arial Black" panose="020B0A04020102020204" pitchFamily="34" charset="0"/>
              </a:rPr>
              <a:t>love</a:t>
            </a:r>
          </a:p>
          <a:p>
            <a:pPr lvl="0" algn="r"/>
            <a:r>
              <a:rPr lang="en-US" sz="3200" dirty="0">
                <a:solidFill>
                  <a:srgbClr val="FFFF00"/>
                </a:solidFill>
                <a:latin typeface="Arial Black" panose="020B0A04020102020204" pitchFamily="34" charset="0"/>
              </a:rPr>
              <a:t>and your life with laughter.</a:t>
            </a:r>
            <a:endParaRPr lang="ru-RU" sz="3200" dirty="0">
              <a:solidFill>
                <a:srgbClr val="FFFF00"/>
              </a:solidFill>
              <a:latin typeface="Arial Black" panose="020B0A04020102020204" pitchFamily="34" charset="0"/>
            </a:endParaRPr>
          </a:p>
        </p:txBody>
      </p:sp>
      <p:pic>
        <p:nvPicPr>
          <p:cNvPr id="18434" name="Picture 2" descr="C:\Users\1\Desktop\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7"/>
            <a:ext cx="6293931" cy="684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960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28"/>
          <a:stretch/>
        </p:blipFill>
        <p:spPr bwMode="auto">
          <a:xfrm>
            <a:off x="2771800" y="60563"/>
            <a:ext cx="6395686" cy="682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0" y="-5181"/>
            <a:ext cx="2771800" cy="6494085"/>
          </a:xfrm>
          <a:prstGeom prst="rect">
            <a:avLst/>
          </a:prstGeom>
        </p:spPr>
        <p:txBody>
          <a:bodyPr wrap="square">
            <a:spAutoFit/>
          </a:bodyPr>
          <a:lstStyle/>
          <a:p>
            <a:pPr lvl="0"/>
            <a:r>
              <a:rPr lang="en-US" sz="3200" dirty="0">
                <a:solidFill>
                  <a:srgbClr val="0000CC"/>
                </a:solidFill>
                <a:latin typeface="Arial Black" panose="020B0A04020102020204" pitchFamily="34" charset="0"/>
              </a:rPr>
              <a:t>May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the </a:t>
            </a:r>
            <a:r>
              <a:rPr lang="en-US" sz="3200" dirty="0">
                <a:solidFill>
                  <a:srgbClr val="0000CC"/>
                </a:solidFill>
                <a:latin typeface="Arial Black" panose="020B0A04020102020204" pitchFamily="34" charset="0"/>
              </a:rPr>
              <a:t>peace and blessings</a:t>
            </a:r>
          </a:p>
          <a:p>
            <a:pPr lvl="0"/>
            <a:r>
              <a:rPr lang="en-US" sz="3200" dirty="0">
                <a:solidFill>
                  <a:srgbClr val="0000CC"/>
                </a:solidFill>
                <a:latin typeface="Arial Black" panose="020B0A04020102020204" pitchFamily="34" charset="0"/>
              </a:rPr>
              <a:t>of Christmas be </a:t>
            </a:r>
            <a:r>
              <a:rPr lang="en-US" sz="3200" dirty="0" smtClean="0">
                <a:solidFill>
                  <a:srgbClr val="0000CC"/>
                </a:solidFill>
                <a:latin typeface="Arial Black" panose="020B0A04020102020204" pitchFamily="34" charset="0"/>
              </a:rPr>
              <a:t>yours </a:t>
            </a:r>
            <a:endParaRPr lang="en-US" sz="3200" dirty="0">
              <a:solidFill>
                <a:srgbClr val="0000CC"/>
              </a:solidFill>
              <a:latin typeface="Arial Black" panose="020B0A04020102020204" pitchFamily="34" charset="0"/>
            </a:endParaRPr>
          </a:p>
          <a:p>
            <a:pPr lvl="0"/>
            <a:r>
              <a:rPr lang="en-US" sz="3200" dirty="0">
                <a:solidFill>
                  <a:srgbClr val="0000CC"/>
                </a:solidFill>
                <a:latin typeface="Arial Black" panose="020B0A04020102020204" pitchFamily="34" charset="0"/>
              </a:rPr>
              <a:t>And may the coming year</a:t>
            </a:r>
          </a:p>
          <a:p>
            <a:pPr lvl="0"/>
            <a:r>
              <a:rPr lang="en-US" sz="3200" dirty="0">
                <a:solidFill>
                  <a:srgbClr val="0000CC"/>
                </a:solidFill>
                <a:latin typeface="Arial Black" panose="020B0A04020102020204" pitchFamily="34" charset="0"/>
              </a:rPr>
              <a:t>be filled with happiness.</a:t>
            </a:r>
            <a:endParaRPr lang="ru-RU" sz="3200" dirty="0">
              <a:solidFill>
                <a:srgbClr val="0000CC"/>
              </a:solidFill>
              <a:latin typeface="Arial Black" panose="020B0A04020102020204" pitchFamily="34" charset="0"/>
            </a:endParaRPr>
          </a:p>
        </p:txBody>
      </p:sp>
    </p:spTree>
    <p:extLst>
      <p:ext uri="{BB962C8B-B14F-4D97-AF65-F5344CB8AC3E}">
        <p14:creationId xmlns:p14="http://schemas.microsoft.com/office/powerpoint/2010/main" val="40291232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666"/>
          <a:stretch/>
        </p:blipFill>
        <p:spPr bwMode="auto">
          <a:xfrm>
            <a:off x="0" y="0"/>
            <a:ext cx="6400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516216" y="22115"/>
            <a:ext cx="2604900" cy="6494085"/>
          </a:xfrm>
          <a:prstGeom prst="rect">
            <a:avLst/>
          </a:prstGeom>
        </p:spPr>
        <p:txBody>
          <a:bodyPr wrap="square">
            <a:spAutoFit/>
          </a:bodyPr>
          <a:lstStyle/>
          <a:p>
            <a:pPr lvl="0" algn="r"/>
            <a:r>
              <a:rPr lang="en-US" sz="3200" dirty="0">
                <a:solidFill>
                  <a:srgbClr val="FFFF00"/>
                </a:solidFill>
                <a:latin typeface="Arial Black" panose="020B0A04020102020204" pitchFamily="34" charset="0"/>
              </a:rPr>
              <a:t>The gift of love.</a:t>
            </a:r>
          </a:p>
          <a:p>
            <a:pPr lvl="0" algn="r"/>
            <a:r>
              <a:rPr lang="en-US" sz="3200" dirty="0">
                <a:solidFill>
                  <a:srgbClr val="FFFF00"/>
                </a:solidFill>
                <a:latin typeface="Arial Black" panose="020B0A04020102020204" pitchFamily="34" charset="0"/>
              </a:rPr>
              <a:t>The gift of peace.</a:t>
            </a:r>
          </a:p>
          <a:p>
            <a:pPr lvl="0" algn="r"/>
            <a:r>
              <a:rPr lang="en-US" sz="3200" dirty="0">
                <a:solidFill>
                  <a:srgbClr val="FFFF00"/>
                </a:solidFill>
                <a:latin typeface="Arial Black" panose="020B0A04020102020204" pitchFamily="34" charset="0"/>
              </a:rPr>
              <a:t>The gift of happiness.</a:t>
            </a:r>
          </a:p>
          <a:p>
            <a:pPr lvl="0" algn="r"/>
            <a:r>
              <a:rPr lang="en-US" sz="3200" dirty="0" smtClean="0">
                <a:solidFill>
                  <a:srgbClr val="FFFF00"/>
                </a:solidFill>
                <a:latin typeface="Arial Black" panose="020B0A04020102020204" pitchFamily="34" charset="0"/>
              </a:rPr>
              <a:t>May</a:t>
            </a:r>
          </a:p>
          <a:p>
            <a:pPr lvl="0" algn="r"/>
            <a:r>
              <a:rPr lang="en-US" sz="3200" dirty="0" smtClean="0">
                <a:solidFill>
                  <a:srgbClr val="FFFF00"/>
                </a:solidFill>
                <a:latin typeface="Arial Black" panose="020B0A04020102020204" pitchFamily="34" charset="0"/>
              </a:rPr>
              <a:t> </a:t>
            </a:r>
            <a:r>
              <a:rPr lang="en-US" sz="3200" dirty="0">
                <a:solidFill>
                  <a:srgbClr val="FFFF00"/>
                </a:solidFill>
                <a:latin typeface="Arial Black" panose="020B0A04020102020204" pitchFamily="34" charset="0"/>
              </a:rPr>
              <a:t>all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these </a:t>
            </a:r>
          </a:p>
          <a:p>
            <a:pPr lvl="0" algn="r"/>
            <a:r>
              <a:rPr lang="en-US" sz="3200" dirty="0" smtClean="0">
                <a:solidFill>
                  <a:srgbClr val="FFFF00"/>
                </a:solidFill>
                <a:latin typeface="Arial Black" panose="020B0A04020102020204" pitchFamily="34" charset="0"/>
              </a:rPr>
              <a:t>be </a:t>
            </a:r>
          </a:p>
          <a:p>
            <a:pPr lvl="0" algn="r"/>
            <a:r>
              <a:rPr lang="en-US" sz="3200" dirty="0" smtClean="0">
                <a:solidFill>
                  <a:srgbClr val="FFFF00"/>
                </a:solidFill>
                <a:latin typeface="Arial Black" panose="020B0A04020102020204" pitchFamily="34" charset="0"/>
              </a:rPr>
              <a:t>yours </a:t>
            </a:r>
          </a:p>
          <a:p>
            <a:pPr lvl="0" algn="r"/>
            <a:r>
              <a:rPr lang="en-US" sz="3200" dirty="0" smtClean="0">
                <a:solidFill>
                  <a:srgbClr val="FFFF00"/>
                </a:solidFill>
                <a:latin typeface="Arial Black" panose="020B0A04020102020204" pitchFamily="34" charset="0"/>
              </a:rPr>
              <a:t>at </a:t>
            </a:r>
            <a:r>
              <a:rPr lang="en-US" sz="3200" dirty="0">
                <a:solidFill>
                  <a:srgbClr val="FFFF00"/>
                </a:solidFill>
                <a:latin typeface="Arial Black" panose="020B0A04020102020204" pitchFamily="34" charset="0"/>
              </a:rPr>
              <a:t>Christmas.</a:t>
            </a:r>
            <a:endParaRPr lang="ru-RU" sz="32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3576109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 y="548680"/>
            <a:ext cx="2732804" cy="5509200"/>
          </a:xfrm>
          <a:prstGeom prst="rect">
            <a:avLst/>
          </a:prstGeom>
        </p:spPr>
        <p:txBody>
          <a:bodyPr wrap="square">
            <a:spAutoFit/>
          </a:bodyPr>
          <a:lstStyle/>
          <a:p>
            <a:pPr lvl="0"/>
            <a:r>
              <a:rPr lang="en-US" sz="3200" dirty="0">
                <a:solidFill>
                  <a:srgbClr val="0000CC"/>
                </a:solidFill>
                <a:latin typeface="Arial Black" panose="020B0A04020102020204" pitchFamily="34" charset="0"/>
              </a:rPr>
              <a:t>Wishing you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Merry Christmas</a:t>
            </a:r>
            <a:endParaRPr lang="en-US" sz="3200" dirty="0">
              <a:solidFill>
                <a:srgbClr val="0000CC"/>
              </a:solidFill>
              <a:latin typeface="Arial Black" panose="020B0A04020102020204" pitchFamily="34" charset="0"/>
            </a:endParaRPr>
          </a:p>
          <a:p>
            <a:pPr lvl="0"/>
            <a:r>
              <a:rPr lang="en-US" sz="3200" dirty="0">
                <a:solidFill>
                  <a:srgbClr val="0000CC"/>
                </a:solidFill>
                <a:latin typeface="Arial Black" panose="020B0A04020102020204" pitchFamily="34" charset="0"/>
              </a:rPr>
              <a:t>and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a </a:t>
            </a:r>
            <a:r>
              <a:rPr lang="en-US" sz="3200" dirty="0">
                <a:solidFill>
                  <a:srgbClr val="0000CC"/>
                </a:solidFill>
                <a:latin typeface="Arial Black" panose="020B0A04020102020204" pitchFamily="34" charset="0"/>
              </a:rPr>
              <a:t>most prosperous and healthy New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Year</a:t>
            </a:r>
            <a:r>
              <a:rPr lang="en-US" sz="3200" dirty="0">
                <a:solidFill>
                  <a:srgbClr val="0000CC"/>
                </a:solidFill>
                <a:latin typeface="Arial Black" panose="020B0A04020102020204" pitchFamily="34" charset="0"/>
              </a:rPr>
              <a:t>.</a:t>
            </a:r>
            <a:endParaRPr lang="ru-RU" sz="3200" dirty="0">
              <a:solidFill>
                <a:srgbClr val="0000CC"/>
              </a:solidFill>
              <a:latin typeface="Arial Black" panose="020B0A04020102020204" pitchFamily="34" charset="0"/>
            </a:endParaRPr>
          </a:p>
        </p:txBody>
      </p:sp>
      <p:pic>
        <p:nvPicPr>
          <p:cNvPr id="5123" name="Picture 3" descr="C:\Users\1\Desktop\я.jpg"/>
          <p:cNvPicPr>
            <a:picLocks noChangeAspect="1" noChangeArrowheads="1"/>
          </p:cNvPicPr>
          <p:nvPr/>
        </p:nvPicPr>
        <p:blipFill rotWithShape="1">
          <a:blip r:embed="rId2">
            <a:extLst>
              <a:ext uri="{28A0092B-C50C-407E-A947-70E740481C1C}">
                <a14:useLocalDpi xmlns:a14="http://schemas.microsoft.com/office/drawing/2010/main" val="0"/>
              </a:ext>
            </a:extLst>
          </a:blip>
          <a:srcRect l="9504"/>
          <a:stretch/>
        </p:blipFill>
        <p:spPr bwMode="auto">
          <a:xfrm>
            <a:off x="2940147" y="0"/>
            <a:ext cx="62062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3115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811"/>
          <a:stretch/>
        </p:blipFill>
        <p:spPr bwMode="auto">
          <a:xfrm>
            <a:off x="-7670" y="0"/>
            <a:ext cx="6253726"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443990" y="260648"/>
            <a:ext cx="2682632" cy="6001643"/>
          </a:xfrm>
          <a:prstGeom prst="rect">
            <a:avLst/>
          </a:prstGeom>
        </p:spPr>
        <p:txBody>
          <a:bodyPr wrap="square">
            <a:spAutoFit/>
          </a:bodyPr>
          <a:lstStyle/>
          <a:p>
            <a:pPr lvl="0" algn="r"/>
            <a:r>
              <a:rPr lang="en-US" sz="3200" dirty="0">
                <a:solidFill>
                  <a:srgbClr val="FFFF00"/>
                </a:solidFill>
                <a:latin typeface="Arial Black" panose="020B0A04020102020204" pitchFamily="34" charset="0"/>
              </a:rPr>
              <a:t>Peace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On</a:t>
            </a:r>
          </a:p>
          <a:p>
            <a:pPr lvl="0" algn="r"/>
            <a:r>
              <a:rPr lang="en-US" sz="3200" dirty="0" smtClean="0">
                <a:solidFill>
                  <a:srgbClr val="FFFF00"/>
                </a:solidFill>
                <a:latin typeface="Arial Black" panose="020B0A04020102020204" pitchFamily="34" charset="0"/>
              </a:rPr>
              <a:t> </a:t>
            </a:r>
            <a:r>
              <a:rPr lang="en-US" sz="3200" dirty="0">
                <a:solidFill>
                  <a:srgbClr val="FFFF00"/>
                </a:solidFill>
                <a:latin typeface="Arial Black" panose="020B0A04020102020204" pitchFamily="34" charset="0"/>
              </a:rPr>
              <a:t>Earth</a:t>
            </a:r>
          </a:p>
          <a:p>
            <a:pPr lvl="0" algn="r"/>
            <a:r>
              <a:rPr lang="en-US" sz="3200" dirty="0">
                <a:solidFill>
                  <a:srgbClr val="FFFF00"/>
                </a:solidFill>
                <a:latin typeface="Arial Black" panose="020B0A04020102020204" pitchFamily="34" charset="0"/>
              </a:rPr>
              <a:t>and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best </a:t>
            </a:r>
            <a:r>
              <a:rPr lang="en-US" sz="3200" dirty="0">
                <a:solidFill>
                  <a:srgbClr val="FFFF00"/>
                </a:solidFill>
                <a:latin typeface="Arial Black" panose="020B0A04020102020204" pitchFamily="34" charset="0"/>
              </a:rPr>
              <a:t>wishes</a:t>
            </a:r>
          </a:p>
          <a:p>
            <a:pPr lvl="0" algn="r"/>
            <a:r>
              <a:rPr lang="en-US" sz="3200" dirty="0">
                <a:solidFill>
                  <a:srgbClr val="FFFF00"/>
                </a:solidFill>
                <a:latin typeface="Arial Black" panose="020B0A04020102020204" pitchFamily="34" charset="0"/>
              </a:rPr>
              <a:t>throughout the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New </a:t>
            </a:r>
          </a:p>
          <a:p>
            <a:pPr lvl="0" algn="r"/>
            <a:r>
              <a:rPr lang="en-US" sz="3200" dirty="0" smtClean="0">
                <a:solidFill>
                  <a:srgbClr val="FFFF00"/>
                </a:solidFill>
                <a:latin typeface="Arial Black" panose="020B0A04020102020204" pitchFamily="34" charset="0"/>
              </a:rPr>
              <a:t>Year. Merry Christmas!</a:t>
            </a:r>
            <a:endParaRPr lang="ru-RU" sz="32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830173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953" y="0"/>
            <a:ext cx="3150096" cy="6986528"/>
          </a:xfrm>
          <a:prstGeom prst="rect">
            <a:avLst/>
          </a:prstGeom>
        </p:spPr>
        <p:txBody>
          <a:bodyPr wrap="square">
            <a:spAutoFit/>
          </a:bodyPr>
          <a:lstStyle/>
          <a:p>
            <a:pPr lvl="0"/>
            <a:r>
              <a:rPr lang="en-US" sz="3200" dirty="0">
                <a:solidFill>
                  <a:srgbClr val="0000CC"/>
                </a:solidFill>
                <a:latin typeface="Arial Black" panose="020B0A04020102020204" pitchFamily="34" charset="0"/>
              </a:rPr>
              <a:t>Whatever is beautiful.</a:t>
            </a:r>
          </a:p>
          <a:p>
            <a:pPr lvl="0"/>
            <a:r>
              <a:rPr lang="en-US" sz="3200" dirty="0">
                <a:solidFill>
                  <a:srgbClr val="0000CC"/>
                </a:solidFill>
                <a:latin typeface="Arial Black" panose="020B0A04020102020204" pitchFamily="34" charset="0"/>
              </a:rPr>
              <a:t>Whatever is meaningful.</a:t>
            </a:r>
          </a:p>
          <a:p>
            <a:pPr lvl="0"/>
            <a:r>
              <a:rPr lang="en-US" sz="3200" dirty="0">
                <a:solidFill>
                  <a:srgbClr val="0000CC"/>
                </a:solidFill>
                <a:latin typeface="Arial Black" panose="020B0A04020102020204" pitchFamily="34" charset="0"/>
              </a:rPr>
              <a:t>Whatever brings you happiness.</a:t>
            </a:r>
          </a:p>
          <a:p>
            <a:pPr lvl="0"/>
            <a:r>
              <a:rPr lang="en-US" sz="3200" dirty="0">
                <a:solidFill>
                  <a:srgbClr val="0000CC"/>
                </a:solidFill>
                <a:latin typeface="Arial Black" panose="020B0A04020102020204" pitchFamily="34" charset="0"/>
              </a:rPr>
              <a:t>May it be yours </a:t>
            </a:r>
            <a:r>
              <a:rPr lang="en-US" sz="3200" dirty="0" smtClean="0">
                <a:solidFill>
                  <a:srgbClr val="0000CC"/>
                </a:solidFill>
                <a:latin typeface="Arial Black" panose="020B0A04020102020204" pitchFamily="34" charset="0"/>
              </a:rPr>
              <a:t>at Christmas</a:t>
            </a:r>
            <a:endParaRPr lang="en-US" sz="3200" dirty="0">
              <a:solidFill>
                <a:srgbClr val="0000CC"/>
              </a:solidFill>
              <a:latin typeface="Arial Black" panose="020B0A04020102020204" pitchFamily="34" charset="0"/>
            </a:endParaRPr>
          </a:p>
          <a:p>
            <a:pPr lvl="0"/>
            <a:r>
              <a:rPr lang="en-US" sz="3200" dirty="0">
                <a:solidFill>
                  <a:srgbClr val="0000CC"/>
                </a:solidFill>
                <a:latin typeface="Arial Black" panose="020B0A04020102020204" pitchFamily="34" charset="0"/>
              </a:rPr>
              <a:t>and throughout the coming year.</a:t>
            </a:r>
            <a:endParaRPr lang="ru-RU" sz="3200" dirty="0">
              <a:solidFill>
                <a:srgbClr val="0000CC"/>
              </a:solidFill>
              <a:latin typeface="Arial Black" panose="020B0A04020102020204" pitchFamily="34" charset="0"/>
            </a:endParaRPr>
          </a:p>
        </p:txBody>
      </p:sp>
      <p:pic>
        <p:nvPicPr>
          <p:cNvPr id="16386" name="Picture 2" descr="C:\Users\1\Desktop\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877" y="16518"/>
            <a:ext cx="5790124" cy="684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5598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88224" y="188640"/>
            <a:ext cx="2563479" cy="6001643"/>
          </a:xfrm>
          <a:prstGeom prst="rect">
            <a:avLst/>
          </a:prstGeom>
        </p:spPr>
        <p:txBody>
          <a:bodyPr wrap="square">
            <a:spAutoFit/>
          </a:bodyPr>
          <a:lstStyle/>
          <a:p>
            <a:pPr lvl="0" algn="r"/>
            <a:r>
              <a:rPr lang="en-US" sz="3200" dirty="0">
                <a:solidFill>
                  <a:srgbClr val="FFFF00"/>
                </a:solidFill>
                <a:latin typeface="Arial Black" panose="020B0A04020102020204" pitchFamily="34" charset="0"/>
              </a:rPr>
              <a:t>A silent night,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a </a:t>
            </a:r>
            <a:r>
              <a:rPr lang="en-US" sz="3200" dirty="0">
                <a:solidFill>
                  <a:srgbClr val="FFFF00"/>
                </a:solidFill>
                <a:latin typeface="Arial Black" panose="020B0A04020102020204" pitchFamily="34" charset="0"/>
              </a:rPr>
              <a:t>star above,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a </a:t>
            </a:r>
            <a:r>
              <a:rPr lang="en-US" sz="3200" dirty="0">
                <a:solidFill>
                  <a:srgbClr val="FFFF00"/>
                </a:solidFill>
                <a:latin typeface="Arial Black" panose="020B0A04020102020204" pitchFamily="34" charset="0"/>
              </a:rPr>
              <a:t>blessed gift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of </a:t>
            </a:r>
          </a:p>
          <a:p>
            <a:pPr lvl="0" algn="r"/>
            <a:r>
              <a:rPr lang="en-US" sz="3200" dirty="0" smtClean="0">
                <a:solidFill>
                  <a:srgbClr val="FFFF00"/>
                </a:solidFill>
                <a:latin typeface="Arial Black" panose="020B0A04020102020204" pitchFamily="34" charset="0"/>
              </a:rPr>
              <a:t>hope </a:t>
            </a:r>
            <a:endParaRPr lang="en-US" sz="3200" dirty="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and </a:t>
            </a:r>
            <a:r>
              <a:rPr lang="en-US" sz="3200" dirty="0">
                <a:solidFill>
                  <a:srgbClr val="FFFF00"/>
                </a:solidFill>
                <a:latin typeface="Arial Black" panose="020B0A04020102020204" pitchFamily="34" charset="0"/>
              </a:rPr>
              <a:t>love. </a:t>
            </a:r>
          </a:p>
          <a:p>
            <a:pPr lvl="0" algn="r"/>
            <a:r>
              <a:rPr lang="en-US" sz="3200" dirty="0">
                <a:solidFill>
                  <a:srgbClr val="FFFF00"/>
                </a:solidFill>
                <a:latin typeface="Arial Black" panose="020B0A04020102020204" pitchFamily="34" charset="0"/>
              </a:rPr>
              <a:t>A blessed Christmas to you!</a:t>
            </a:r>
            <a:endParaRPr lang="ru-RU" sz="3200" dirty="0">
              <a:solidFill>
                <a:srgbClr val="FFFF00"/>
              </a:solidFill>
              <a:latin typeface="Arial Black" panose="020B0A04020102020204" pitchFamily="34" charset="0"/>
            </a:endParaRPr>
          </a:p>
        </p:txBody>
      </p:sp>
      <p:pic>
        <p:nvPicPr>
          <p:cNvPr id="6147" name="Picture 3" descr="C:\Users\1\Desktop\я.jpg"/>
          <p:cNvPicPr>
            <a:picLocks noChangeAspect="1" noChangeArrowheads="1"/>
          </p:cNvPicPr>
          <p:nvPr/>
        </p:nvPicPr>
        <p:blipFill rotWithShape="1">
          <a:blip r:embed="rId2">
            <a:extLst>
              <a:ext uri="{28A0092B-C50C-407E-A947-70E740481C1C}">
                <a14:useLocalDpi xmlns:a14="http://schemas.microsoft.com/office/drawing/2010/main" val="0"/>
              </a:ext>
            </a:extLst>
          </a:blip>
          <a:srcRect l="8205"/>
          <a:stretch/>
        </p:blipFill>
        <p:spPr bwMode="auto">
          <a:xfrm>
            <a:off x="0" y="0"/>
            <a:ext cx="62952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0093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002" y="172829"/>
            <a:ext cx="2771800" cy="6494085"/>
          </a:xfrm>
          <a:prstGeom prst="rect">
            <a:avLst/>
          </a:prstGeom>
        </p:spPr>
        <p:txBody>
          <a:bodyPr wrap="square">
            <a:spAutoFit/>
          </a:bodyPr>
          <a:lstStyle/>
          <a:p>
            <a:pPr lvl="0"/>
            <a:r>
              <a:rPr lang="en-US" sz="3200" dirty="0">
                <a:solidFill>
                  <a:srgbClr val="0000CC"/>
                </a:solidFill>
                <a:latin typeface="Arial Black" panose="020B0A04020102020204" pitchFamily="34" charset="0"/>
              </a:rPr>
              <a:t>May </a:t>
            </a:r>
            <a:endParaRPr lang="ru-RU"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all </a:t>
            </a:r>
            <a:endParaRPr lang="ru-RU"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the </a:t>
            </a:r>
            <a:r>
              <a:rPr lang="en-US" sz="3200" dirty="0">
                <a:solidFill>
                  <a:srgbClr val="0000CC"/>
                </a:solidFill>
                <a:latin typeface="Arial Black" panose="020B0A04020102020204" pitchFamily="34" charset="0"/>
              </a:rPr>
              <a:t>sweet magic </a:t>
            </a:r>
          </a:p>
          <a:p>
            <a:pPr lvl="0"/>
            <a:r>
              <a:rPr lang="en-US" sz="3200" dirty="0">
                <a:solidFill>
                  <a:srgbClr val="0000CC"/>
                </a:solidFill>
                <a:latin typeface="Arial Black" panose="020B0A04020102020204" pitchFamily="34" charset="0"/>
              </a:rPr>
              <a:t>of Christmas conspire</a:t>
            </a:r>
            <a:br>
              <a:rPr lang="en-US" sz="3200" dirty="0">
                <a:solidFill>
                  <a:srgbClr val="0000CC"/>
                </a:solidFill>
                <a:latin typeface="Arial Black" panose="020B0A04020102020204" pitchFamily="34" charset="0"/>
              </a:rPr>
            </a:br>
            <a:r>
              <a:rPr lang="en-US" sz="3200" dirty="0">
                <a:solidFill>
                  <a:srgbClr val="0000CC"/>
                </a:solidFill>
                <a:latin typeface="Arial Black" panose="020B0A04020102020204" pitchFamily="34" charset="0"/>
              </a:rPr>
              <a:t>to </a:t>
            </a:r>
            <a:endParaRPr lang="ru-RU"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gladden </a:t>
            </a:r>
            <a:r>
              <a:rPr lang="en-US" sz="3200" dirty="0">
                <a:solidFill>
                  <a:srgbClr val="0000CC"/>
                </a:solidFill>
                <a:latin typeface="Arial Black" panose="020B0A04020102020204" pitchFamily="34" charset="0"/>
              </a:rPr>
              <a:t>your heart </a:t>
            </a:r>
          </a:p>
          <a:p>
            <a:pPr lvl="0"/>
            <a:r>
              <a:rPr lang="en-US" sz="3200" dirty="0">
                <a:solidFill>
                  <a:srgbClr val="0000CC"/>
                </a:solidFill>
                <a:latin typeface="Arial Black" panose="020B0A04020102020204" pitchFamily="34" charset="0"/>
              </a:rPr>
              <a:t>and fill every desire.</a:t>
            </a:r>
          </a:p>
        </p:txBody>
      </p:sp>
      <p:pic>
        <p:nvPicPr>
          <p:cNvPr id="13315" name="Picture 3" descr="C:\Users\1\Desktop\я.jpg"/>
          <p:cNvPicPr>
            <a:picLocks noChangeAspect="1" noChangeArrowheads="1"/>
          </p:cNvPicPr>
          <p:nvPr/>
        </p:nvPicPr>
        <p:blipFill rotWithShape="1">
          <a:blip r:embed="rId2">
            <a:extLst>
              <a:ext uri="{28A0092B-C50C-407E-A947-70E740481C1C}">
                <a14:useLocalDpi xmlns:a14="http://schemas.microsoft.com/office/drawing/2010/main" val="0"/>
              </a:ext>
            </a:extLst>
          </a:blip>
          <a:srcRect l="8196"/>
          <a:stretch/>
        </p:blipFill>
        <p:spPr bwMode="auto">
          <a:xfrm>
            <a:off x="2873802" y="0"/>
            <a:ext cx="6295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6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967335"/>
            <a:ext cx="4572000" cy="369332"/>
          </a:xfrm>
          <a:prstGeom prst="rect">
            <a:avLst/>
          </a:prstGeom>
        </p:spPr>
        <p:txBody>
          <a:bodyPr>
            <a:spAutoFit/>
          </a:bodyPr>
          <a:lstStyle/>
          <a:p>
            <a:endParaRPr lang="ru-RU" dirty="0"/>
          </a:p>
        </p:txBody>
      </p:sp>
      <p:sp>
        <p:nvSpPr>
          <p:cNvPr id="3" name="Прямоугольник 2"/>
          <p:cNvSpPr/>
          <p:nvPr/>
        </p:nvSpPr>
        <p:spPr>
          <a:xfrm>
            <a:off x="6330462" y="171963"/>
            <a:ext cx="2813538" cy="6494085"/>
          </a:xfrm>
          <a:prstGeom prst="rect">
            <a:avLst/>
          </a:prstGeom>
        </p:spPr>
        <p:txBody>
          <a:bodyPr wrap="square">
            <a:spAutoFit/>
          </a:bodyPr>
          <a:lstStyle/>
          <a:p>
            <a:pPr lvl="0" algn="r"/>
            <a:r>
              <a:rPr lang="en-US" sz="3200" dirty="0">
                <a:solidFill>
                  <a:srgbClr val="FFFF00"/>
                </a:solidFill>
                <a:latin typeface="Arial Black" panose="020B0A04020102020204" pitchFamily="34" charset="0"/>
              </a:rPr>
              <a:t>May God </a:t>
            </a:r>
            <a:endParaRPr lang="ru-RU"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fill </a:t>
            </a:r>
            <a:endParaRPr lang="ru-RU"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your </a:t>
            </a:r>
            <a:r>
              <a:rPr lang="en-US" sz="3200" dirty="0">
                <a:solidFill>
                  <a:srgbClr val="FFFF00"/>
                </a:solidFill>
                <a:latin typeface="Arial Black" panose="020B0A04020102020204" pitchFamily="34" charset="0"/>
              </a:rPr>
              <a:t>life</a:t>
            </a:r>
          </a:p>
          <a:p>
            <a:pPr lvl="0" algn="r"/>
            <a:r>
              <a:rPr lang="en-US" sz="3200" dirty="0">
                <a:solidFill>
                  <a:srgbClr val="FFFF00"/>
                </a:solidFill>
                <a:latin typeface="Arial Black" panose="020B0A04020102020204" pitchFamily="34" charset="0"/>
              </a:rPr>
              <a:t>with love, joy and peace</a:t>
            </a:r>
          </a:p>
          <a:p>
            <a:pPr lvl="0" algn="r"/>
            <a:r>
              <a:rPr lang="en-US" sz="3200" dirty="0">
                <a:solidFill>
                  <a:srgbClr val="FFFF00"/>
                </a:solidFill>
                <a:latin typeface="Arial Black" panose="020B0A04020102020204" pitchFamily="34" charset="0"/>
              </a:rPr>
              <a:t>this Holiday Season</a:t>
            </a:r>
          </a:p>
          <a:p>
            <a:pPr lvl="0" algn="r"/>
            <a:r>
              <a:rPr lang="en-US" sz="3200" dirty="0">
                <a:solidFill>
                  <a:srgbClr val="FFFF00"/>
                </a:solidFill>
                <a:latin typeface="Arial Black" panose="020B0A04020102020204" pitchFamily="34" charset="0"/>
              </a:rPr>
              <a:t>and throughout the New Year.</a:t>
            </a:r>
            <a:endParaRPr lang="ru-RU" sz="3200" dirty="0">
              <a:solidFill>
                <a:srgbClr val="FFFF00"/>
              </a:solidFill>
              <a:latin typeface="Arial Black" panose="020B0A04020102020204" pitchFamily="34" charset="0"/>
            </a:endParaRPr>
          </a:p>
        </p:txBody>
      </p:sp>
      <p:pic>
        <p:nvPicPr>
          <p:cNvPr id="7170" name="Picture 2" descr="C:\Users\1\Desktop\я1.png"/>
          <p:cNvPicPr>
            <a:picLocks noChangeAspect="1" noChangeArrowheads="1"/>
          </p:cNvPicPr>
          <p:nvPr/>
        </p:nvPicPr>
        <p:blipFill rotWithShape="1">
          <a:blip r:embed="rId2">
            <a:extLst>
              <a:ext uri="{28A0092B-C50C-407E-A947-70E740481C1C}">
                <a14:useLocalDpi xmlns:a14="http://schemas.microsoft.com/office/drawing/2010/main" val="0"/>
              </a:ext>
            </a:extLst>
          </a:blip>
          <a:srcRect r="7692"/>
          <a:stretch/>
        </p:blipFill>
        <p:spPr bwMode="auto">
          <a:xfrm>
            <a:off x="0" y="0"/>
            <a:ext cx="63304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7943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620688"/>
            <a:ext cx="8496944" cy="517064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spc="50" dirty="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Нежная Рождественская керамика </a:t>
            </a:r>
            <a:endParaRPr lang="en-US"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endParaRPr>
          </a:p>
          <a:p>
            <a:pPr algn="ctr"/>
            <a:r>
              <a:rPr lang="ru-RU"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от </a:t>
            </a:r>
            <a:endParaRPr lang="en-US"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endParaRPr>
          </a:p>
          <a:p>
            <a:pPr algn="ctr"/>
            <a:r>
              <a:rPr lang="ru-RU" sz="6600" b="1" spc="50" dirty="0" err="1"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Karen</a:t>
            </a:r>
            <a:r>
              <a:rPr lang="ru-RU"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 </a:t>
            </a:r>
            <a:r>
              <a:rPr lang="ru-RU" sz="6600" b="1" spc="50" dirty="0" err="1">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Hahn</a:t>
            </a:r>
            <a:endParaRPr lang="ru-RU" sz="6600" b="1" spc="50" dirty="0">
              <a:ln w="11430"/>
              <a:solidFill>
                <a:srgbClr val="CC00FF"/>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34728888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1428"/>
            <a:ext cx="2483768" cy="6494085"/>
          </a:xfrm>
          <a:prstGeom prst="rect">
            <a:avLst/>
          </a:prstGeom>
        </p:spPr>
        <p:txBody>
          <a:bodyPr wrap="square">
            <a:spAutoFit/>
          </a:bodyPr>
          <a:lstStyle/>
          <a:p>
            <a:pPr lvl="0"/>
            <a:r>
              <a:rPr lang="en-US" sz="3200" dirty="0">
                <a:solidFill>
                  <a:srgbClr val="0000CC"/>
                </a:solidFill>
                <a:latin typeface="Arial Black" panose="020B0A04020102020204" pitchFamily="34" charset="0"/>
              </a:rPr>
              <a:t>May the sadness and gloom in your life be replaced with never ending happiness and cheer!</a:t>
            </a:r>
            <a:endParaRPr lang="ru-RU" sz="3200" dirty="0">
              <a:solidFill>
                <a:srgbClr val="0000CC"/>
              </a:solidFill>
              <a:latin typeface="Arial Black" panose="020B0A04020102020204" pitchFamily="34" charset="0"/>
            </a:endParaRPr>
          </a:p>
        </p:txBody>
      </p:sp>
      <p:pic>
        <p:nvPicPr>
          <p:cNvPr id="8194" name="Picture 2" descr="C:\Users\1\Desktop\я1.png"/>
          <p:cNvPicPr>
            <a:picLocks noChangeAspect="1" noChangeArrowheads="1"/>
          </p:cNvPicPr>
          <p:nvPr/>
        </p:nvPicPr>
        <p:blipFill rotWithShape="1">
          <a:blip r:embed="rId2">
            <a:extLst>
              <a:ext uri="{28A0092B-C50C-407E-A947-70E740481C1C}">
                <a14:useLocalDpi xmlns:a14="http://schemas.microsoft.com/office/drawing/2010/main" val="0"/>
              </a:ext>
            </a:extLst>
          </a:blip>
          <a:srcRect l="6868"/>
          <a:stretch/>
        </p:blipFill>
        <p:spPr bwMode="auto">
          <a:xfrm>
            <a:off x="2729132" y="0"/>
            <a:ext cx="63869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60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8144" y="0"/>
            <a:ext cx="3240796" cy="6986528"/>
          </a:xfrm>
          <a:prstGeom prst="rect">
            <a:avLst/>
          </a:prstGeom>
        </p:spPr>
        <p:txBody>
          <a:bodyPr wrap="square">
            <a:spAutoFit/>
          </a:bodyPr>
          <a:lstStyle/>
          <a:p>
            <a:pPr lvl="0" algn="r"/>
            <a:r>
              <a:rPr lang="en-US" sz="3200" dirty="0">
                <a:solidFill>
                  <a:srgbClr val="FFFF00"/>
                </a:solidFill>
                <a:latin typeface="Arial Black" panose="020B0A04020102020204" pitchFamily="34" charset="0"/>
              </a:rPr>
              <a:t>Wishing </a:t>
            </a:r>
            <a:r>
              <a:rPr lang="en-US" sz="3200" dirty="0" smtClean="0">
                <a:solidFill>
                  <a:srgbClr val="FFFF00"/>
                </a:solidFill>
                <a:latin typeface="Arial Black" panose="020B0A04020102020204" pitchFamily="34" charset="0"/>
              </a:rPr>
              <a:t>you</a:t>
            </a:r>
            <a:r>
              <a:rPr lang="ru-RU" sz="3200" dirty="0" smtClean="0">
                <a:solidFill>
                  <a:srgbClr val="FFFF00"/>
                </a:solidFill>
                <a:latin typeface="Arial Black" panose="020B0A04020102020204" pitchFamily="34" charset="0"/>
              </a:rPr>
              <a:t> </a:t>
            </a:r>
            <a:r>
              <a:rPr lang="en-US" sz="3200" dirty="0" smtClean="0">
                <a:solidFill>
                  <a:srgbClr val="FFFF00"/>
                </a:solidFill>
                <a:latin typeface="Arial Black" panose="020B0A04020102020204" pitchFamily="34" charset="0"/>
              </a:rPr>
              <a:t>the</a:t>
            </a:r>
            <a:endParaRPr lang="en-US" sz="3200" dirty="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Gladness </a:t>
            </a:r>
            <a:r>
              <a:rPr lang="en-US" sz="3200" dirty="0">
                <a:solidFill>
                  <a:srgbClr val="FFFF00"/>
                </a:solidFill>
                <a:latin typeface="Arial Black" panose="020B0A04020102020204" pitchFamily="34" charset="0"/>
              </a:rPr>
              <a:t>of Christmas,</a:t>
            </a:r>
          </a:p>
          <a:p>
            <a:pPr lvl="0" algn="r"/>
            <a:r>
              <a:rPr lang="en-US" sz="3200" dirty="0">
                <a:solidFill>
                  <a:srgbClr val="FFFF00"/>
                </a:solidFill>
                <a:latin typeface="Arial Black" panose="020B0A04020102020204" pitchFamily="34" charset="0"/>
              </a:rPr>
              <a:t>which is Hope,</a:t>
            </a:r>
          </a:p>
          <a:p>
            <a:pPr lvl="0" algn="r"/>
            <a:r>
              <a:rPr lang="en-US" sz="3200" dirty="0">
                <a:solidFill>
                  <a:srgbClr val="FFFF00"/>
                </a:solidFill>
                <a:latin typeface="Arial Black" panose="020B0A04020102020204" pitchFamily="34" charset="0"/>
              </a:rPr>
              <a:t>the Spirit of Christmas,</a:t>
            </a:r>
          </a:p>
          <a:p>
            <a:pPr lvl="0" algn="r"/>
            <a:r>
              <a:rPr lang="en-US" sz="3200" dirty="0">
                <a:solidFill>
                  <a:srgbClr val="FFFF00"/>
                </a:solidFill>
                <a:latin typeface="Arial Black" panose="020B0A04020102020204" pitchFamily="34" charset="0"/>
              </a:rPr>
              <a:t>which is Peace,</a:t>
            </a:r>
          </a:p>
          <a:p>
            <a:pPr lvl="0" algn="r"/>
            <a:r>
              <a:rPr lang="en-US" sz="3200" dirty="0">
                <a:solidFill>
                  <a:srgbClr val="FFFF00"/>
                </a:solidFill>
                <a:latin typeface="Arial Black" panose="020B0A04020102020204" pitchFamily="34" charset="0"/>
              </a:rPr>
              <a:t>the Essence of Christmas,</a:t>
            </a:r>
          </a:p>
          <a:p>
            <a:pPr lvl="0" algn="r"/>
            <a:r>
              <a:rPr lang="en-US" sz="3200" dirty="0">
                <a:solidFill>
                  <a:srgbClr val="FFFF00"/>
                </a:solidFill>
                <a:latin typeface="Arial Black" panose="020B0A04020102020204" pitchFamily="34" charset="0"/>
              </a:rPr>
              <a:t>which is Love.</a:t>
            </a:r>
            <a:endParaRPr lang="ru-RU" sz="3200" dirty="0">
              <a:solidFill>
                <a:srgbClr val="FFFF00"/>
              </a:solidFill>
              <a:latin typeface="Arial Black" panose="020B0A04020102020204" pitchFamily="34" charset="0"/>
            </a:endParaRPr>
          </a:p>
        </p:txBody>
      </p:sp>
      <p:pic>
        <p:nvPicPr>
          <p:cNvPr id="9218" name="Picture 2" descr="C:\Users\1\Desktop\я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92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57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744"/>
          <a:stretch/>
        </p:blipFill>
        <p:spPr bwMode="auto">
          <a:xfrm>
            <a:off x="2679895" y="0"/>
            <a:ext cx="646410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134" y="-64264"/>
            <a:ext cx="2843808" cy="6986528"/>
          </a:xfrm>
          <a:prstGeom prst="rect">
            <a:avLst/>
          </a:prstGeom>
        </p:spPr>
        <p:txBody>
          <a:bodyPr wrap="square">
            <a:spAutoFit/>
          </a:bodyPr>
          <a:lstStyle/>
          <a:p>
            <a:pPr lvl="0"/>
            <a:r>
              <a:rPr lang="en-US" sz="3200" dirty="0" smtClean="0">
                <a:solidFill>
                  <a:srgbClr val="0000CC"/>
                </a:solidFill>
                <a:latin typeface="Arial Black" panose="020B0A04020102020204" pitchFamily="34" charset="0"/>
              </a:rPr>
              <a:t>Especially </a:t>
            </a:r>
            <a:r>
              <a:rPr lang="en-US" sz="3200" dirty="0">
                <a:solidFill>
                  <a:srgbClr val="0000CC"/>
                </a:solidFill>
                <a:latin typeface="Arial Black" panose="020B0A04020102020204" pitchFamily="34" charset="0"/>
              </a:rPr>
              <a:t>for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you</a:t>
            </a:r>
            <a:endParaRPr lang="en-US" sz="3200" dirty="0">
              <a:solidFill>
                <a:srgbClr val="0000CC"/>
              </a:solidFill>
              <a:latin typeface="Arial Black" panose="020B0A04020102020204" pitchFamily="34" charset="0"/>
            </a:endParaRPr>
          </a:p>
          <a:p>
            <a:pPr lvl="0"/>
            <a:r>
              <a:rPr lang="en-US" sz="3200" dirty="0">
                <a:solidFill>
                  <a:srgbClr val="0000CC"/>
                </a:solidFill>
                <a:latin typeface="Arial Black" panose="020B0A04020102020204" pitchFamily="34" charset="0"/>
              </a:rPr>
              <a:t>my personal </a:t>
            </a:r>
            <a:r>
              <a:rPr lang="en-US" sz="3200" dirty="0" smtClean="0">
                <a:solidFill>
                  <a:srgbClr val="0000CC"/>
                </a:solidFill>
                <a:latin typeface="Arial Black" panose="020B0A04020102020204" pitchFamily="34" charset="0"/>
              </a:rPr>
              <a:t>Christmas </a:t>
            </a:r>
            <a:r>
              <a:rPr lang="en-US" sz="3200" dirty="0">
                <a:solidFill>
                  <a:srgbClr val="0000CC"/>
                </a:solidFill>
                <a:latin typeface="Arial Black" panose="020B0A04020102020204" pitchFamily="34" charset="0"/>
              </a:rPr>
              <a:t>wish</a:t>
            </a:r>
          </a:p>
          <a:p>
            <a:pPr lvl="0"/>
            <a:r>
              <a:rPr lang="en-US" sz="3200" dirty="0">
                <a:solidFill>
                  <a:srgbClr val="0000CC"/>
                </a:solidFill>
                <a:latin typeface="Arial Black" panose="020B0A04020102020204" pitchFamily="34" charset="0"/>
              </a:rPr>
              <a:t>good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luck </a:t>
            </a:r>
          </a:p>
          <a:p>
            <a:pPr lvl="0"/>
            <a:r>
              <a:rPr lang="en-US" sz="3200" dirty="0" smtClean="0">
                <a:solidFill>
                  <a:srgbClr val="0000CC"/>
                </a:solidFill>
                <a:latin typeface="Arial Black" panose="020B0A04020102020204" pitchFamily="34" charset="0"/>
              </a:rPr>
              <a:t>and </a:t>
            </a:r>
          </a:p>
          <a:p>
            <a:pPr lvl="0"/>
            <a:r>
              <a:rPr lang="en-US" sz="3200" dirty="0" smtClean="0">
                <a:solidFill>
                  <a:srgbClr val="0000CC"/>
                </a:solidFill>
                <a:latin typeface="Arial Black" panose="020B0A04020102020204" pitchFamily="34" charset="0"/>
              </a:rPr>
              <a:t>health</a:t>
            </a:r>
            <a:endParaRPr lang="en-US" sz="3200" dirty="0">
              <a:solidFill>
                <a:srgbClr val="0000CC"/>
              </a:solidFill>
              <a:latin typeface="Arial Black" panose="020B0A04020102020204" pitchFamily="34" charset="0"/>
            </a:endParaRPr>
          </a:p>
          <a:p>
            <a:pPr lvl="0"/>
            <a:r>
              <a:rPr lang="en-US" sz="3200" dirty="0">
                <a:solidFill>
                  <a:srgbClr val="0000CC"/>
                </a:solidFill>
                <a:latin typeface="Arial Black" panose="020B0A04020102020204" pitchFamily="34" charset="0"/>
              </a:rPr>
              <a:t>throughout </a:t>
            </a:r>
            <a:r>
              <a:rPr lang="en-US" sz="3200" dirty="0" smtClean="0">
                <a:solidFill>
                  <a:srgbClr val="0000CC"/>
                </a:solidFill>
                <a:latin typeface="Arial Black" panose="020B0A04020102020204" pitchFamily="34" charset="0"/>
              </a:rPr>
              <a:t>the</a:t>
            </a:r>
          </a:p>
          <a:p>
            <a:pPr lvl="0"/>
            <a:r>
              <a:rPr lang="en-US" sz="3200" dirty="0" smtClean="0">
                <a:solidFill>
                  <a:srgbClr val="0000CC"/>
                </a:solidFill>
                <a:latin typeface="Arial Black" panose="020B0A04020102020204" pitchFamily="34" charset="0"/>
              </a:rPr>
              <a:t> </a:t>
            </a:r>
            <a:r>
              <a:rPr lang="en-US" sz="3200" dirty="0">
                <a:solidFill>
                  <a:srgbClr val="0000CC"/>
                </a:solidFill>
                <a:latin typeface="Arial Black" panose="020B0A04020102020204" pitchFamily="34" charset="0"/>
              </a:rPr>
              <a:t>year.</a:t>
            </a:r>
            <a:endParaRPr lang="ru-RU" sz="3200" dirty="0">
              <a:solidFill>
                <a:srgbClr val="0000CC"/>
              </a:solidFill>
              <a:latin typeface="Arial Black" panose="020B0A04020102020204" pitchFamily="34" charset="0"/>
            </a:endParaRPr>
          </a:p>
        </p:txBody>
      </p:sp>
    </p:spTree>
    <p:extLst>
      <p:ext uri="{BB962C8B-B14F-4D97-AF65-F5344CB8AC3E}">
        <p14:creationId xmlns:p14="http://schemas.microsoft.com/office/powerpoint/2010/main" val="21269320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43"/>
          <a:stretch/>
        </p:blipFill>
        <p:spPr bwMode="auto">
          <a:xfrm>
            <a:off x="0" y="0"/>
            <a:ext cx="6130668" cy="687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660232" y="-7346"/>
            <a:ext cx="2482810" cy="6494085"/>
          </a:xfrm>
          <a:prstGeom prst="rect">
            <a:avLst/>
          </a:prstGeom>
        </p:spPr>
        <p:txBody>
          <a:bodyPr wrap="square">
            <a:spAutoFit/>
          </a:bodyPr>
          <a:lstStyle/>
          <a:p>
            <a:pPr lvl="0" algn="r"/>
            <a:r>
              <a:rPr lang="en-US" sz="3200" dirty="0">
                <a:solidFill>
                  <a:srgbClr val="FFFF00"/>
                </a:solidFill>
                <a:latin typeface="Arial Black" panose="020B0A04020102020204" pitchFamily="34" charset="0"/>
              </a:rPr>
              <a:t>May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God </a:t>
            </a:r>
            <a:r>
              <a:rPr lang="en-US" sz="3200" dirty="0">
                <a:solidFill>
                  <a:srgbClr val="FFFF00"/>
                </a:solidFill>
                <a:latin typeface="Arial Black" panose="020B0A04020102020204" pitchFamily="34" charset="0"/>
              </a:rPr>
              <a:t>bless you and your family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on </a:t>
            </a:r>
            <a:r>
              <a:rPr lang="en-US" sz="3200" dirty="0">
                <a:solidFill>
                  <a:srgbClr val="FFFF00"/>
                </a:solidFill>
                <a:latin typeface="Arial Black" panose="020B0A04020102020204" pitchFamily="34" charset="0"/>
              </a:rPr>
              <a:t>this very special day. Merry </a:t>
            </a:r>
            <a:r>
              <a:rPr lang="en-US" sz="3200" dirty="0" err="1" smtClean="0">
                <a:solidFill>
                  <a:srgbClr val="FFFF00"/>
                </a:solidFill>
                <a:latin typeface="Arial Black" panose="020B0A04020102020204" pitchFamily="34" charset="0"/>
              </a:rPr>
              <a:t>Christmasa</a:t>
            </a:r>
            <a:r>
              <a:rPr lang="en-US" sz="3200" dirty="0" smtClean="0">
                <a:solidFill>
                  <a:srgbClr val="FFFF00"/>
                </a:solidFill>
                <a:latin typeface="Arial Black" panose="020B0A04020102020204" pitchFamily="34" charset="0"/>
              </a:rPr>
              <a:t> Happy New Year!</a:t>
            </a:r>
            <a:endParaRPr lang="ru-RU" sz="32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769594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545"/>
          <a:stretch/>
        </p:blipFill>
        <p:spPr bwMode="auto">
          <a:xfrm>
            <a:off x="2915816" y="0"/>
            <a:ext cx="6211982" cy="694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381" y="41428"/>
            <a:ext cx="2697411" cy="6494085"/>
          </a:xfrm>
          <a:prstGeom prst="rect">
            <a:avLst/>
          </a:prstGeom>
        </p:spPr>
        <p:txBody>
          <a:bodyPr wrap="square">
            <a:spAutoFit/>
          </a:bodyPr>
          <a:lstStyle/>
          <a:p>
            <a:pPr lvl="0"/>
            <a:r>
              <a:rPr lang="en-US" sz="3200" dirty="0">
                <a:solidFill>
                  <a:srgbClr val="0000CC"/>
                </a:solidFill>
                <a:latin typeface="Arial Black" panose="020B0A04020102020204" pitchFamily="34" charset="0"/>
              </a:rPr>
              <a:t>May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the </a:t>
            </a:r>
            <a:r>
              <a:rPr lang="en-US" sz="3200" dirty="0">
                <a:solidFill>
                  <a:srgbClr val="0000CC"/>
                </a:solidFill>
                <a:latin typeface="Arial Black" panose="020B0A04020102020204" pitchFamily="34" charset="0"/>
              </a:rPr>
              <a:t>light of love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shine </a:t>
            </a:r>
          </a:p>
          <a:p>
            <a:pPr lvl="0"/>
            <a:r>
              <a:rPr lang="en-US" sz="3200" dirty="0" smtClean="0">
                <a:solidFill>
                  <a:srgbClr val="0000CC"/>
                </a:solidFill>
                <a:latin typeface="Arial Black" panose="020B0A04020102020204" pitchFamily="34" charset="0"/>
              </a:rPr>
              <a:t>upon </a:t>
            </a:r>
            <a:r>
              <a:rPr lang="en-US" sz="3200" dirty="0">
                <a:solidFill>
                  <a:srgbClr val="0000CC"/>
                </a:solidFill>
                <a:latin typeface="Arial Black" panose="020B0A04020102020204" pitchFamily="34" charset="0"/>
              </a:rPr>
              <a:t>you, and may your life be filled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with </a:t>
            </a:r>
            <a:r>
              <a:rPr lang="en-US" sz="3200" dirty="0">
                <a:solidFill>
                  <a:srgbClr val="0000CC"/>
                </a:solidFill>
                <a:latin typeface="Arial Black" panose="020B0A04020102020204" pitchFamily="34" charset="0"/>
              </a:rPr>
              <a:t>blessings in this Christmas </a:t>
            </a:r>
            <a:r>
              <a:rPr lang="en-US" sz="3200" dirty="0" smtClean="0">
                <a:solidFill>
                  <a:srgbClr val="0000CC"/>
                </a:solidFill>
                <a:latin typeface="Arial Black" panose="020B0A04020102020204" pitchFamily="34" charset="0"/>
              </a:rPr>
              <a:t>season.</a:t>
            </a:r>
            <a:endParaRPr lang="ru-RU" sz="3200" dirty="0">
              <a:solidFill>
                <a:srgbClr val="0000CC"/>
              </a:solidFill>
              <a:latin typeface="Arial Black" panose="020B0A04020102020204" pitchFamily="34" charset="0"/>
            </a:endParaRPr>
          </a:p>
        </p:txBody>
      </p:sp>
    </p:spTree>
    <p:extLst>
      <p:ext uri="{BB962C8B-B14F-4D97-AF65-F5344CB8AC3E}">
        <p14:creationId xmlns:p14="http://schemas.microsoft.com/office/powerpoint/2010/main" val="30104179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56176" y="0"/>
            <a:ext cx="2987824" cy="6986528"/>
          </a:xfrm>
          <a:prstGeom prst="rect">
            <a:avLst/>
          </a:prstGeom>
        </p:spPr>
        <p:txBody>
          <a:bodyPr wrap="square">
            <a:spAutoFit/>
          </a:bodyPr>
          <a:lstStyle/>
          <a:p>
            <a:pPr lvl="0" algn="r"/>
            <a:r>
              <a:rPr lang="en-US" sz="3200" dirty="0">
                <a:solidFill>
                  <a:srgbClr val="FFFF00"/>
                </a:solidFill>
                <a:latin typeface="Arial Black" panose="020B0A04020102020204" pitchFamily="34" charset="0"/>
              </a:rPr>
              <a:t>A little smile</a:t>
            </a:r>
            <a:r>
              <a:rPr lang="en-US" sz="3200" dirty="0" smtClean="0">
                <a:solidFill>
                  <a:srgbClr val="FFFF00"/>
                </a:solidFill>
                <a:latin typeface="Arial Black" panose="020B0A04020102020204" pitchFamily="34" charset="0"/>
              </a:rPr>
              <a:t>,</a:t>
            </a:r>
          </a:p>
          <a:p>
            <a:pPr lvl="0" algn="r"/>
            <a:r>
              <a:rPr lang="en-US" sz="3200" dirty="0" smtClean="0">
                <a:solidFill>
                  <a:srgbClr val="FFFF00"/>
                </a:solidFill>
                <a:latin typeface="Arial Black" panose="020B0A04020102020204" pitchFamily="34" charset="0"/>
              </a:rPr>
              <a:t> a </a:t>
            </a:r>
            <a:r>
              <a:rPr lang="en-US" sz="3200" dirty="0">
                <a:solidFill>
                  <a:srgbClr val="FFFF00"/>
                </a:solidFill>
                <a:latin typeface="Arial Black" panose="020B0A04020102020204" pitchFamily="34" charset="0"/>
              </a:rPr>
              <a:t>word of cheer,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a </a:t>
            </a:r>
            <a:r>
              <a:rPr lang="en-US" sz="3200" dirty="0">
                <a:solidFill>
                  <a:srgbClr val="FFFF00"/>
                </a:solidFill>
                <a:latin typeface="Arial Black" panose="020B0A04020102020204" pitchFamily="34" charset="0"/>
              </a:rPr>
              <a:t>bit of love from someone </a:t>
            </a:r>
            <a:r>
              <a:rPr lang="en-US" sz="3200" dirty="0" smtClean="0">
                <a:solidFill>
                  <a:srgbClr val="FFFF00"/>
                </a:solidFill>
                <a:latin typeface="Arial Black" panose="020B0A04020102020204" pitchFamily="34" charset="0"/>
              </a:rPr>
              <a:t>near. </a:t>
            </a:r>
            <a:r>
              <a:rPr lang="en-US" sz="3200" dirty="0">
                <a:solidFill>
                  <a:srgbClr val="FFFF00"/>
                </a:solidFill>
                <a:latin typeface="Arial Black" panose="020B0A04020102020204" pitchFamily="34" charset="0"/>
              </a:rPr>
              <a:t>A little gift from one held dear, </a:t>
            </a:r>
            <a:r>
              <a:rPr lang="en-US" sz="3200" dirty="0" smtClean="0">
                <a:solidFill>
                  <a:srgbClr val="FFFF00"/>
                </a:solidFill>
                <a:latin typeface="Arial Black" panose="020B0A04020102020204" pitchFamily="34" charset="0"/>
              </a:rPr>
              <a:t>best </a:t>
            </a:r>
            <a:r>
              <a:rPr lang="en-US" sz="3200" dirty="0">
                <a:solidFill>
                  <a:srgbClr val="FFFF00"/>
                </a:solidFill>
                <a:latin typeface="Arial Black" panose="020B0A04020102020204" pitchFamily="34" charset="0"/>
              </a:rPr>
              <a:t>wishes for the coming </a:t>
            </a:r>
            <a:r>
              <a:rPr lang="en-US" sz="3200" dirty="0" smtClean="0">
                <a:solidFill>
                  <a:srgbClr val="FFFF00"/>
                </a:solidFill>
                <a:latin typeface="Arial Black" panose="020B0A04020102020204" pitchFamily="34" charset="0"/>
              </a:rPr>
              <a:t>year.</a:t>
            </a:r>
            <a:endParaRPr lang="ru-RU" sz="3200" dirty="0">
              <a:solidFill>
                <a:srgbClr val="FFFF00"/>
              </a:solidFill>
              <a:latin typeface="Arial Black" panose="020B0A04020102020204" pitchFamily="34" charset="0"/>
            </a:endParaRPr>
          </a:p>
        </p:txBody>
      </p:sp>
      <p:pic>
        <p:nvPicPr>
          <p:cNvPr id="10242" name="Picture 2" descr="C:\Users\1\Desktop\я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95"/>
            <a:ext cx="6288065" cy="685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3216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52" y="178331"/>
            <a:ext cx="2980572" cy="6494085"/>
          </a:xfrm>
          <a:prstGeom prst="rect">
            <a:avLst/>
          </a:prstGeom>
        </p:spPr>
        <p:txBody>
          <a:bodyPr wrap="square">
            <a:spAutoFit/>
          </a:bodyPr>
          <a:lstStyle/>
          <a:p>
            <a:pPr lvl="0"/>
            <a:r>
              <a:rPr lang="en-US" sz="3200" dirty="0">
                <a:solidFill>
                  <a:srgbClr val="0000CC"/>
                </a:solidFill>
                <a:latin typeface="Arial Black" panose="020B0A04020102020204" pitchFamily="34" charset="0"/>
              </a:rPr>
              <a:t>May this Christmas bring joy and love to your heart and soul, and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may </a:t>
            </a:r>
            <a:r>
              <a:rPr lang="en-US" sz="3200" dirty="0">
                <a:solidFill>
                  <a:srgbClr val="0000CC"/>
                </a:solidFill>
                <a:latin typeface="Arial Black" panose="020B0A04020102020204" pitchFamily="34" charset="0"/>
              </a:rPr>
              <a:t>you start the New Year on a beautiful note.</a:t>
            </a:r>
            <a:endParaRPr lang="ru-RU" sz="3200" dirty="0">
              <a:solidFill>
                <a:srgbClr val="0000CC"/>
              </a:solidFill>
              <a:latin typeface="Arial Black" panose="020B0A04020102020204" pitchFamily="34" charset="0"/>
            </a:endParaRPr>
          </a:p>
        </p:txBody>
      </p:sp>
      <p:pic>
        <p:nvPicPr>
          <p:cNvPr id="11266" name="Picture 2" descr="C:\Users\1\Desktop\я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386" y="-6145"/>
            <a:ext cx="6160710" cy="686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16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7115" y="-42985"/>
            <a:ext cx="2996883" cy="6986528"/>
          </a:xfrm>
          <a:prstGeom prst="rect">
            <a:avLst/>
          </a:prstGeom>
        </p:spPr>
        <p:txBody>
          <a:bodyPr wrap="square">
            <a:spAutoFit/>
          </a:bodyPr>
          <a:lstStyle/>
          <a:p>
            <a:pPr lvl="0" algn="r"/>
            <a:r>
              <a:rPr lang="en-US" sz="3200" dirty="0" smtClean="0">
                <a:solidFill>
                  <a:srgbClr val="FFFF00"/>
                </a:solidFill>
                <a:latin typeface="Arial Black" panose="020B0A04020102020204" pitchFamily="34" charset="0"/>
              </a:rPr>
              <a:t>May </a:t>
            </a:r>
          </a:p>
          <a:p>
            <a:pPr lvl="0" algn="r"/>
            <a:r>
              <a:rPr lang="en-US" sz="3200" dirty="0" smtClean="0">
                <a:solidFill>
                  <a:srgbClr val="FFFF00"/>
                </a:solidFill>
                <a:latin typeface="Arial Black" panose="020B0A04020102020204" pitchFamily="34" charset="0"/>
              </a:rPr>
              <a:t>all </a:t>
            </a:r>
          </a:p>
          <a:p>
            <a:pPr lvl="0" algn="r"/>
            <a:r>
              <a:rPr lang="en-US" sz="3200" dirty="0" smtClean="0">
                <a:solidFill>
                  <a:srgbClr val="FFFF00"/>
                </a:solidFill>
                <a:latin typeface="Arial Black" panose="020B0A04020102020204" pitchFamily="34" charset="0"/>
              </a:rPr>
              <a:t>the sweet magic of Christmas conspire </a:t>
            </a:r>
          </a:p>
          <a:p>
            <a:pPr lvl="0" algn="r"/>
            <a:r>
              <a:rPr lang="en-US" sz="3200" dirty="0" smtClean="0">
                <a:solidFill>
                  <a:srgbClr val="FFFF00"/>
                </a:solidFill>
                <a:latin typeface="Arial Black" panose="020B0A04020102020204" pitchFamily="34" charset="0"/>
              </a:rPr>
              <a:t>to gladden  your </a:t>
            </a:r>
          </a:p>
          <a:p>
            <a:pPr lvl="0" algn="r"/>
            <a:r>
              <a:rPr lang="en-US" sz="3200" dirty="0" smtClean="0">
                <a:solidFill>
                  <a:srgbClr val="FFFF00"/>
                </a:solidFill>
                <a:latin typeface="Arial Black" panose="020B0A04020102020204" pitchFamily="34" charset="0"/>
              </a:rPr>
              <a:t>hearts and fill </a:t>
            </a:r>
          </a:p>
          <a:p>
            <a:pPr lvl="0" algn="r"/>
            <a:r>
              <a:rPr lang="en-US" sz="3200" dirty="0" smtClean="0">
                <a:solidFill>
                  <a:srgbClr val="FFFF00"/>
                </a:solidFill>
                <a:latin typeface="Arial Black" panose="020B0A04020102020204" pitchFamily="34" charset="0"/>
              </a:rPr>
              <a:t>every desire.</a:t>
            </a:r>
          </a:p>
          <a:p>
            <a:pPr lvl="0" algn="r"/>
            <a:r>
              <a:rPr lang="en-US" sz="3200" dirty="0" smtClean="0">
                <a:solidFill>
                  <a:srgbClr val="FFFF00"/>
                </a:solidFill>
                <a:latin typeface="Arial Black" panose="020B0A04020102020204" pitchFamily="34" charset="0"/>
              </a:rPr>
              <a:t>Merry Christmas!</a:t>
            </a:r>
            <a:endParaRPr lang="ru-RU" sz="3200" dirty="0">
              <a:solidFill>
                <a:srgbClr val="FFFF00"/>
              </a:solidFill>
              <a:latin typeface="Arial Black" panose="020B0A04020102020204" pitchFamily="34" charset="0"/>
            </a:endParaRPr>
          </a:p>
        </p:txBody>
      </p:sp>
      <p:pic>
        <p:nvPicPr>
          <p:cNvPr id="1027" name="Picture 3" descr="C:\Users\1\Desktop\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 y="-26467"/>
            <a:ext cx="6131729" cy="688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978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031"/>
            <a:ext cx="2915816" cy="6986528"/>
          </a:xfrm>
          <a:prstGeom prst="rect">
            <a:avLst/>
          </a:prstGeom>
        </p:spPr>
        <p:txBody>
          <a:bodyPr wrap="square">
            <a:spAutoFit/>
          </a:bodyPr>
          <a:lstStyle/>
          <a:p>
            <a:pPr lvl="0"/>
            <a:r>
              <a:rPr lang="en-US" sz="3200" dirty="0" smtClean="0">
                <a:solidFill>
                  <a:srgbClr val="0000CC"/>
                </a:solidFill>
                <a:latin typeface="Arial Black" panose="020B0A04020102020204" pitchFamily="34" charset="0"/>
              </a:rPr>
              <a:t>Sending </a:t>
            </a:r>
            <a:r>
              <a:rPr lang="en-US" sz="3200" dirty="0">
                <a:solidFill>
                  <a:srgbClr val="0000CC"/>
                </a:solidFill>
                <a:latin typeface="Arial Black" panose="020B0A04020102020204" pitchFamily="34" charset="0"/>
              </a:rPr>
              <a:t>you warm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hugs</a:t>
            </a:r>
            <a:r>
              <a:rPr lang="en-US" sz="3200" dirty="0">
                <a:solidFill>
                  <a:srgbClr val="0000CC"/>
                </a:solidFill>
                <a:latin typeface="Arial Black" panose="020B0A04020102020204" pitchFamily="34" charset="0"/>
              </a:rPr>
              <a:t>,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loving </a:t>
            </a:r>
            <a:r>
              <a:rPr lang="en-US" sz="3200" dirty="0">
                <a:solidFill>
                  <a:srgbClr val="0000CC"/>
                </a:solidFill>
                <a:latin typeface="Arial Black" panose="020B0A04020102020204" pitchFamily="34" charset="0"/>
              </a:rPr>
              <a:t>kisses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and </a:t>
            </a:r>
          </a:p>
          <a:p>
            <a:pPr lvl="0"/>
            <a:r>
              <a:rPr lang="en-US" sz="3200" dirty="0" smtClean="0">
                <a:solidFill>
                  <a:srgbClr val="0000CC"/>
                </a:solidFill>
                <a:latin typeface="Arial Black" panose="020B0A04020102020204" pitchFamily="34" charset="0"/>
              </a:rPr>
              <a:t>earnest </a:t>
            </a:r>
            <a:r>
              <a:rPr lang="en-US" sz="3200" dirty="0">
                <a:solidFill>
                  <a:srgbClr val="0000CC"/>
                </a:solidFill>
                <a:latin typeface="Arial Black" panose="020B0A04020102020204" pitchFamily="34" charset="0"/>
              </a:rPr>
              <a:t>wishes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for </a:t>
            </a:r>
          </a:p>
          <a:p>
            <a:pPr lvl="0"/>
            <a:r>
              <a:rPr lang="en-US" sz="3200" dirty="0" smtClean="0">
                <a:solidFill>
                  <a:srgbClr val="0000CC"/>
                </a:solidFill>
                <a:latin typeface="Arial Black" panose="020B0A04020102020204" pitchFamily="34" charset="0"/>
              </a:rPr>
              <a:t>the </a:t>
            </a:r>
            <a:r>
              <a:rPr lang="en-US" sz="3200" dirty="0">
                <a:solidFill>
                  <a:srgbClr val="0000CC"/>
                </a:solidFill>
                <a:latin typeface="Arial Black" panose="020B0A04020102020204" pitchFamily="34" charset="0"/>
              </a:rPr>
              <a:t>wonderful occasion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of </a:t>
            </a:r>
            <a:r>
              <a:rPr lang="en-US" sz="3200" dirty="0">
                <a:solidFill>
                  <a:srgbClr val="0000CC"/>
                </a:solidFill>
                <a:latin typeface="Arial Black" panose="020B0A04020102020204" pitchFamily="34" charset="0"/>
              </a:rPr>
              <a:t>Christmas.</a:t>
            </a:r>
            <a:endParaRPr lang="ru-RU" sz="3200" dirty="0">
              <a:solidFill>
                <a:srgbClr val="0000CC"/>
              </a:solidFill>
              <a:latin typeface="Arial Black" panose="020B0A04020102020204" pitchFamily="34" charset="0"/>
            </a:endParaRPr>
          </a:p>
        </p:txBody>
      </p:sp>
      <p:pic>
        <p:nvPicPr>
          <p:cNvPr id="17410" name="Picture 2" descr="C:\Users\1\Desktop\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937" y="0"/>
            <a:ext cx="63050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9051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48858"/>
            <a:ext cx="8352928" cy="923330"/>
          </a:xfrm>
          <a:prstGeom prst="rect">
            <a:avLst/>
          </a:prstGeom>
        </p:spPr>
        <p:txBody>
          <a:bodyPr wrap="square">
            <a:spAutoFit/>
          </a:bodyPr>
          <a:lstStyle/>
          <a:p>
            <a:pPr lvl="0" algn="ctr"/>
            <a:r>
              <a:rPr lang="en-US" sz="5400" dirty="0" smtClean="0">
                <a:solidFill>
                  <a:srgbClr val="FFFF00"/>
                </a:solidFill>
                <a:latin typeface="Arial Black" panose="020B0A04020102020204" pitchFamily="34" charset="0"/>
              </a:rPr>
              <a:t>God bless you !</a:t>
            </a:r>
            <a:endParaRPr lang="en-US" sz="5400" dirty="0">
              <a:solidFill>
                <a:srgbClr val="FFFF00"/>
              </a:solidFill>
              <a:latin typeface="Arial Black" panose="020B0A04020102020204" pitchFamily="34" charset="0"/>
            </a:endParaRPr>
          </a:p>
        </p:txBody>
      </p:sp>
      <p:pic>
        <p:nvPicPr>
          <p:cNvPr id="12290" name="Picture 2" descr="C:\Users\1\Desktop\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16827"/>
            <a:ext cx="5832647" cy="583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655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10" y="332656"/>
            <a:ext cx="5253739"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582549" y="332656"/>
            <a:ext cx="3273419" cy="489364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Karen Hahn :</a:t>
            </a:r>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a:t>
            </a:r>
            <a:r>
              <a:rPr lang="en-US" sz="2400" b="1" spc="50" dirty="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Designed with tradition </a:t>
            </a:r>
            <a:endParaRPr lang="en-US" sz="24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endParaRPr>
          </a:p>
          <a:p>
            <a:pPr algn="r"/>
            <a:r>
              <a:rPr lang="en-US" sz="24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in </a:t>
            </a:r>
            <a:r>
              <a:rPr lang="en-US" sz="2400" b="1" spc="50" dirty="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mind, Karen's design feature timeless symbols and sentiments of the season </a:t>
            </a:r>
            <a:endParaRPr lang="en-US" sz="24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endParaRPr>
          </a:p>
          <a:p>
            <a:pPr algn="r"/>
            <a:r>
              <a:rPr lang="en-US" sz="24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that </a:t>
            </a:r>
          </a:p>
          <a:p>
            <a:pPr algn="r"/>
            <a:r>
              <a:rPr lang="en-US" sz="24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will </a:t>
            </a:r>
            <a:r>
              <a:rPr lang="en-US" sz="2400" b="1" spc="50" dirty="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be heirlooms </a:t>
            </a:r>
            <a:r>
              <a:rPr lang="en-US" sz="24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for</a:t>
            </a:r>
          </a:p>
          <a:p>
            <a:pPr algn="r"/>
            <a:r>
              <a:rPr lang="en-US" sz="24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 </a:t>
            </a:r>
            <a:r>
              <a:rPr lang="en-US" sz="2400" b="1" spc="50" dirty="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a new generation.</a:t>
            </a:r>
            <a:endParaRPr lang="ru-RU" sz="2400" b="1" spc="50" dirty="0">
              <a:ln w="11430"/>
              <a:solidFill>
                <a:srgbClr val="CC00FF"/>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328810" y="5226303"/>
            <a:ext cx="8527158" cy="1661993"/>
          </a:xfrm>
          <a:prstGeom prst="rect">
            <a:avLst/>
          </a:prstGeom>
          <a:noFill/>
        </p:spPr>
        <p:txBody>
          <a:bodyPr wrap="square" rtlCol="0">
            <a:spAutoFit/>
          </a:bodyPr>
          <a:lstStyle/>
          <a:p>
            <a:r>
              <a:rPr lang="en-US" sz="1700" dirty="0" smtClean="0">
                <a:solidFill>
                  <a:srgbClr val="0000CC"/>
                </a:solidFill>
                <a:latin typeface="Arial Black" panose="020B0A04020102020204" pitchFamily="34" charset="0"/>
              </a:rPr>
              <a:t>My desire was that the collections would convey inspirational messages that reflect connections to family, faith, home and  the foundations of life. The Heart of Christmas collection is my gift to the traditions of a classic Christmas when tables were set with Grandma’s china and the mantles were covered with as many pine boughs as possible. </a:t>
            </a:r>
            <a:endParaRPr lang="ru-RU" sz="1700" dirty="0">
              <a:solidFill>
                <a:srgbClr val="0000CC"/>
              </a:solidFill>
              <a:latin typeface="Arial Black" panose="020B0A04020102020204" pitchFamily="34" charset="0"/>
            </a:endParaRPr>
          </a:p>
        </p:txBody>
      </p:sp>
    </p:spTree>
    <p:extLst>
      <p:ext uri="{BB962C8B-B14F-4D97-AF65-F5344CB8AC3E}">
        <p14:creationId xmlns:p14="http://schemas.microsoft.com/office/powerpoint/2010/main" val="6270947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5215" y="476672"/>
            <a:ext cx="8496944" cy="618630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Thank you </a:t>
            </a:r>
          </a:p>
          <a:p>
            <a:pPr algn="ctr"/>
            <a:r>
              <a:rPr lang="en-US"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 for </a:t>
            </a:r>
          </a:p>
          <a:p>
            <a:pPr algn="ctr"/>
            <a:r>
              <a:rPr lang="en-US"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visiting </a:t>
            </a:r>
            <a:r>
              <a:rPr lang="ru-RU"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 </a:t>
            </a:r>
            <a:endParaRPr lang="en-US"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endParaRPr>
          </a:p>
          <a:p>
            <a:pPr algn="ctr"/>
            <a:r>
              <a:rPr lang="ru-RU" sz="6600" b="1" spc="50" dirty="0" err="1"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Karen</a:t>
            </a:r>
            <a:r>
              <a:rPr lang="ru-RU"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 </a:t>
            </a:r>
            <a:r>
              <a:rPr lang="ru-RU" sz="6600" b="1" spc="50" dirty="0" err="1"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Hahn</a:t>
            </a:r>
            <a:endParaRPr lang="en-US" sz="6600" b="1" spc="50" dirty="0">
              <a:ln w="11430"/>
              <a:solidFill>
                <a:srgbClr val="CC00FF"/>
              </a:solidFill>
              <a:effectLst>
                <a:outerShdw blurRad="76200" dist="50800" dir="5400000" algn="tl" rotWithShape="0">
                  <a:srgbClr val="000000">
                    <a:alpha val="65000"/>
                  </a:srgbClr>
                </a:outerShdw>
              </a:effectLst>
              <a:latin typeface="Arial Black" panose="020B0A04020102020204" pitchFamily="34" charset="0"/>
            </a:endParaRPr>
          </a:p>
          <a:p>
            <a:pPr algn="ctr"/>
            <a:r>
              <a:rPr lang="en-US"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Sculpture</a:t>
            </a:r>
          </a:p>
          <a:p>
            <a:pPr algn="ctr"/>
            <a:r>
              <a:rPr lang="en-US" sz="6600" b="1" spc="50" dirty="0" smtClean="0">
                <a:ln w="11430"/>
                <a:solidFill>
                  <a:srgbClr val="CC00FF"/>
                </a:solidFill>
                <a:effectLst>
                  <a:outerShdw blurRad="76200" dist="50800" dir="5400000" algn="tl" rotWithShape="0">
                    <a:srgbClr val="000000">
                      <a:alpha val="65000"/>
                    </a:srgbClr>
                  </a:outerShdw>
                </a:effectLst>
                <a:latin typeface="Arial Black" panose="020B0A04020102020204" pitchFamily="34" charset="0"/>
              </a:rPr>
              <a:t> Gallery</a:t>
            </a:r>
            <a:endParaRPr lang="ru-RU" sz="6600" b="1" spc="50" dirty="0">
              <a:ln w="11430"/>
              <a:solidFill>
                <a:srgbClr val="CC00FF"/>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3796991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105835"/>
            <a:ext cx="8856984" cy="3416320"/>
          </a:xfrm>
          <a:prstGeom prst="rect">
            <a:avLst/>
          </a:prstGeom>
        </p:spPr>
        <p:txBody>
          <a:bodyPr wrap="square">
            <a:spAutoFit/>
          </a:bodyPr>
          <a:lstStyle/>
          <a:p>
            <a:r>
              <a:rPr lang="en-US" dirty="0">
                <a:hlinkClick r:id="rId2"/>
              </a:rPr>
              <a:t>http://www.liveinternet.ru/users/oksana_mueller/post348932441</a:t>
            </a:r>
            <a:r>
              <a:rPr lang="en-US" dirty="0" smtClean="0">
                <a:hlinkClick r:id="rId2"/>
              </a:rPr>
              <a:t>/</a:t>
            </a:r>
            <a:endParaRPr lang="en-US" dirty="0" smtClean="0"/>
          </a:p>
          <a:p>
            <a:endParaRPr lang="en-US" dirty="0" smtClean="0"/>
          </a:p>
          <a:p>
            <a:r>
              <a:rPr lang="en-US" dirty="0" smtClean="0">
                <a:hlinkClick r:id="rId3"/>
              </a:rPr>
              <a:t>http</a:t>
            </a:r>
            <a:r>
              <a:rPr lang="en-US" dirty="0">
                <a:hlinkClick r:id="rId3"/>
              </a:rPr>
              <a:t>://</a:t>
            </a:r>
            <a:r>
              <a:rPr lang="en-US" dirty="0" smtClean="0">
                <a:hlinkClick r:id="rId3"/>
              </a:rPr>
              <a:t>www.wishesquotes.com/christmas/christmas-wishes</a:t>
            </a:r>
            <a:endParaRPr lang="en-US" dirty="0" smtClean="0"/>
          </a:p>
          <a:p>
            <a:endParaRPr lang="en-US" dirty="0" smtClean="0"/>
          </a:p>
          <a:p>
            <a:r>
              <a:rPr lang="en-US" dirty="0">
                <a:hlinkClick r:id="rId4"/>
              </a:rPr>
              <a:t>https://www.pinterest.com/lynnkatie90/the-wonder-of-karen-hahn</a:t>
            </a:r>
            <a:r>
              <a:rPr lang="en-US" dirty="0" smtClean="0">
                <a:hlinkClick r:id="rId4"/>
              </a:rPr>
              <a:t>/</a:t>
            </a:r>
            <a:endParaRPr lang="en-US" dirty="0" smtClean="0"/>
          </a:p>
          <a:p>
            <a:endParaRPr lang="en-US" dirty="0" smtClean="0"/>
          </a:p>
          <a:p>
            <a:r>
              <a:rPr lang="en-US" dirty="0">
                <a:hlinkClick r:id="rId5"/>
              </a:rPr>
              <a:t>http://</a:t>
            </a:r>
            <a:r>
              <a:rPr lang="en-US" dirty="0" smtClean="0">
                <a:hlinkClick r:id="rId5"/>
              </a:rPr>
              <a:t>www.amerheritage.com/salespages/artisan/karenhahnangels/karenangels1.htm</a:t>
            </a:r>
            <a:endParaRPr lang="en-US" dirty="0" smtClean="0"/>
          </a:p>
          <a:p>
            <a:endParaRPr lang="en-US" dirty="0" smtClean="0"/>
          </a:p>
          <a:p>
            <a:r>
              <a:rPr lang="en-US" dirty="0">
                <a:hlinkClick r:id="rId6"/>
              </a:rPr>
              <a:t>http://</a:t>
            </a:r>
            <a:r>
              <a:rPr lang="en-US" dirty="0" smtClean="0">
                <a:hlinkClick r:id="rId6"/>
              </a:rPr>
              <a:t>www.thefind.com/gifts/info-karen-hahn-angels</a:t>
            </a:r>
            <a:endParaRPr lang="en-US" dirty="0" smtClean="0"/>
          </a:p>
          <a:p>
            <a:endParaRPr lang="en-US" dirty="0" smtClean="0"/>
          </a:p>
          <a:p>
            <a:endParaRPr lang="ru-RU" dirty="0"/>
          </a:p>
        </p:txBody>
      </p:sp>
      <p:sp>
        <p:nvSpPr>
          <p:cNvPr id="3" name="TextBox 2"/>
          <p:cNvSpPr txBox="1"/>
          <p:nvPr/>
        </p:nvSpPr>
        <p:spPr>
          <a:xfrm>
            <a:off x="2555776" y="829362"/>
            <a:ext cx="2929905" cy="830997"/>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dirty="0" smtClean="0">
                <a:ln w="11430"/>
                <a:solidFill>
                  <a:srgbClr val="7030A0"/>
                </a:solidFill>
                <a:effectLst>
                  <a:outerShdw blurRad="80000" dist="40000" dir="5040000" algn="tl">
                    <a:srgbClr val="000000">
                      <a:alpha val="30000"/>
                    </a:srgbClr>
                  </a:outerShdw>
                </a:effectLst>
                <a:latin typeface="Arial Black" panose="020B0A04020102020204" pitchFamily="34" charset="0"/>
              </a:rPr>
              <a:t>Sources</a:t>
            </a:r>
            <a:endParaRPr lang="ru-RU" sz="4800" b="1" dirty="0">
              <a:ln w="11430"/>
              <a:solidFill>
                <a:srgbClr val="7030A0"/>
              </a:solidFill>
              <a:effectLst>
                <a:outerShdw blurRad="80000" dist="40000" dir="5040000" algn="tl">
                  <a:srgbClr val="000000">
                    <a:alpha val="30000"/>
                  </a:srgbClr>
                </a:outerShdw>
              </a:effectLst>
              <a:latin typeface="Arial Black" panose="020B0A04020102020204" pitchFamily="34" charset="0"/>
            </a:endParaRPr>
          </a:p>
        </p:txBody>
      </p:sp>
    </p:spTree>
    <p:extLst>
      <p:ext uri="{BB962C8B-B14F-4D97-AF65-F5344CB8AC3E}">
        <p14:creationId xmlns:p14="http://schemas.microsoft.com/office/powerpoint/2010/main" val="7901910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916832"/>
            <a:ext cx="8784976" cy="452431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Smooth, polished bone finish with gorgeous crystal accents. Foundations angels are brimming with insight and inspiration. Foundations© angels offer comforting reflections on family, faith and home with handwritten messages and gentle styles.</a:t>
            </a:r>
            <a:endParaRPr lang="ru-RU" sz="36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288032" y="191050"/>
            <a:ext cx="8676456"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Enjoy </a:t>
            </a:r>
          </a:p>
          <a:p>
            <a:pPr algn="ctr"/>
            <a:r>
              <a:rPr lang="en-US" sz="3600" b="1" spc="50" dirty="0" smtClean="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Karen Hahn’s  Christmas Nativity  </a:t>
            </a:r>
            <a:endParaRPr lang="ru-RU" sz="3600" b="1" spc="50" dirty="0">
              <a:ln w="11430"/>
              <a:solidFill>
                <a:srgbClr val="FFFF00"/>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8286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1\Desktop\я.jpg"/>
          <p:cNvPicPr>
            <a:picLocks noChangeAspect="1" noChangeArrowheads="1"/>
          </p:cNvPicPr>
          <p:nvPr/>
        </p:nvPicPr>
        <p:blipFill rotWithShape="1">
          <a:blip r:embed="rId2">
            <a:extLst>
              <a:ext uri="{28A0092B-C50C-407E-A947-70E740481C1C}">
                <a14:useLocalDpi xmlns:a14="http://schemas.microsoft.com/office/drawing/2010/main" val="0"/>
              </a:ext>
            </a:extLst>
          </a:blip>
          <a:srcRect r="6096"/>
          <a:stretch/>
        </p:blipFill>
        <p:spPr bwMode="auto">
          <a:xfrm>
            <a:off x="0" y="0"/>
            <a:ext cx="6457071" cy="687625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442974" y="62880"/>
            <a:ext cx="2502024" cy="6494085"/>
          </a:xfrm>
          <a:prstGeom prst="rect">
            <a:avLst/>
          </a:prstGeom>
        </p:spPr>
        <p:txBody>
          <a:bodyPr wrap="square">
            <a:spAutoFit/>
          </a:bodyPr>
          <a:lstStyle/>
          <a:p>
            <a:pPr lvl="0" algn="r"/>
            <a:r>
              <a:rPr lang="en-US" sz="3200" dirty="0">
                <a:solidFill>
                  <a:srgbClr val="FFFF00"/>
                </a:solidFill>
                <a:latin typeface="Arial Black" panose="020B0A04020102020204" pitchFamily="34" charset="0"/>
              </a:rPr>
              <a:t>May this Christmas end the present year on a cheerful note</a:t>
            </a:r>
          </a:p>
          <a:p>
            <a:pPr lvl="0" algn="r"/>
            <a:r>
              <a:rPr lang="en-US" sz="3200" dirty="0">
                <a:solidFill>
                  <a:srgbClr val="FFFF00"/>
                </a:solidFill>
                <a:latin typeface="Arial Black" panose="020B0A04020102020204" pitchFamily="34" charset="0"/>
              </a:rPr>
              <a:t>and make way </a:t>
            </a:r>
            <a:endParaRPr lang="ru-RU"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for </a:t>
            </a:r>
            <a:r>
              <a:rPr lang="en-US" sz="3200" dirty="0">
                <a:solidFill>
                  <a:srgbClr val="FFFF00"/>
                </a:solidFill>
                <a:latin typeface="Arial Black" panose="020B0A04020102020204" pitchFamily="34" charset="0"/>
              </a:rPr>
              <a:t>a fresh and </a:t>
            </a:r>
            <a:endParaRPr lang="ru-RU"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bright </a:t>
            </a:r>
            <a:r>
              <a:rPr lang="en-US" sz="3200" dirty="0">
                <a:solidFill>
                  <a:srgbClr val="FFFF00"/>
                </a:solidFill>
                <a:latin typeface="Arial Black" panose="020B0A04020102020204" pitchFamily="34" charset="0"/>
              </a:rPr>
              <a:t>New Year.</a:t>
            </a:r>
            <a:endParaRPr lang="ru-RU" sz="32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137443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752" y="62880"/>
            <a:ext cx="2502024" cy="6494085"/>
          </a:xfrm>
          <a:prstGeom prst="rect">
            <a:avLst/>
          </a:prstGeom>
        </p:spPr>
        <p:txBody>
          <a:bodyPr wrap="square">
            <a:spAutoFit/>
          </a:bodyPr>
          <a:lstStyle/>
          <a:p>
            <a:pPr lvl="0"/>
            <a:r>
              <a:rPr lang="en-US" sz="3200" dirty="0">
                <a:solidFill>
                  <a:srgbClr val="0000CC"/>
                </a:solidFill>
                <a:latin typeface="Arial Black" panose="020B0A04020102020204" pitchFamily="34" charset="0"/>
              </a:rPr>
              <a:t>May this Christmas end the present year on a cheerful note</a:t>
            </a:r>
          </a:p>
          <a:p>
            <a:pPr lvl="0"/>
            <a:r>
              <a:rPr lang="en-US" sz="3200" dirty="0">
                <a:solidFill>
                  <a:srgbClr val="0000CC"/>
                </a:solidFill>
                <a:latin typeface="Arial Black" panose="020B0A04020102020204" pitchFamily="34" charset="0"/>
              </a:rPr>
              <a:t>and make way </a:t>
            </a:r>
            <a:endParaRPr lang="ru-RU"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for </a:t>
            </a:r>
            <a:r>
              <a:rPr lang="en-US" sz="3200" dirty="0">
                <a:solidFill>
                  <a:srgbClr val="0000CC"/>
                </a:solidFill>
                <a:latin typeface="Arial Black" panose="020B0A04020102020204" pitchFamily="34" charset="0"/>
              </a:rPr>
              <a:t>a fresh and </a:t>
            </a:r>
            <a:endParaRPr lang="ru-RU"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bright </a:t>
            </a:r>
            <a:r>
              <a:rPr lang="en-US" sz="3200" dirty="0">
                <a:solidFill>
                  <a:srgbClr val="0000CC"/>
                </a:solidFill>
                <a:latin typeface="Arial Black" panose="020B0A04020102020204" pitchFamily="34" charset="0"/>
              </a:rPr>
              <a:t>New Year.</a:t>
            </a:r>
            <a:endParaRPr lang="ru-RU" sz="3200" dirty="0">
              <a:solidFill>
                <a:srgbClr val="0000CC"/>
              </a:solidFill>
              <a:latin typeface="Arial Black" panose="020B0A04020102020204" pitchFamily="34" charset="0"/>
            </a:endParaRPr>
          </a:p>
        </p:txBody>
      </p:sp>
      <p:pic>
        <p:nvPicPr>
          <p:cNvPr id="3075" name="Picture 3" descr="C:\Users\1\Desktop\я.jpg"/>
          <p:cNvPicPr>
            <a:picLocks noChangeAspect="1" noChangeArrowheads="1"/>
          </p:cNvPicPr>
          <p:nvPr/>
        </p:nvPicPr>
        <p:blipFill rotWithShape="1">
          <a:blip r:embed="rId2">
            <a:extLst>
              <a:ext uri="{28A0092B-C50C-407E-A947-70E740481C1C}">
                <a14:useLocalDpi xmlns:a14="http://schemas.microsoft.com/office/drawing/2010/main" val="0"/>
              </a:ext>
            </a:extLst>
          </a:blip>
          <a:srcRect l="7282"/>
          <a:stretch/>
        </p:blipFill>
        <p:spPr bwMode="auto">
          <a:xfrm>
            <a:off x="2785402" y="0"/>
            <a:ext cx="63585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725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0232" y="173395"/>
            <a:ext cx="2483768" cy="6494085"/>
          </a:xfrm>
          <a:prstGeom prst="rect">
            <a:avLst/>
          </a:prstGeom>
        </p:spPr>
        <p:txBody>
          <a:bodyPr wrap="square">
            <a:spAutoFit/>
          </a:bodyPr>
          <a:lstStyle/>
          <a:p>
            <a:pPr lvl="0" algn="r"/>
            <a:r>
              <a:rPr lang="en-US" sz="3200" dirty="0">
                <a:solidFill>
                  <a:srgbClr val="FFFF00"/>
                </a:solidFill>
                <a:latin typeface="Arial Black" panose="020B0A04020102020204" pitchFamily="34" charset="0"/>
              </a:rPr>
              <a:t>May the good times </a:t>
            </a:r>
            <a:endParaRPr lang="ru-RU"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and </a:t>
            </a:r>
            <a:r>
              <a:rPr lang="en-US" sz="3200" dirty="0">
                <a:solidFill>
                  <a:srgbClr val="FFFF00"/>
                </a:solidFill>
                <a:latin typeface="Arial Black" panose="020B0A04020102020204" pitchFamily="34" charset="0"/>
              </a:rPr>
              <a:t>treasures of the present </a:t>
            </a:r>
          </a:p>
          <a:p>
            <a:pPr lvl="0" algn="r"/>
            <a:r>
              <a:rPr lang="en-US" sz="3200" dirty="0">
                <a:solidFill>
                  <a:srgbClr val="FFFF00"/>
                </a:solidFill>
                <a:latin typeface="Arial Black" panose="020B0A04020102020204" pitchFamily="34" charset="0"/>
              </a:rPr>
              <a:t>become the golden memories of tomorrow. </a:t>
            </a:r>
            <a:endParaRPr lang="ru-RU" sz="3200" dirty="0">
              <a:solidFill>
                <a:srgbClr val="FFFF00"/>
              </a:solidFill>
              <a:latin typeface="Arial Black" panose="020B0A04020102020204" pitchFamily="34" charset="0"/>
            </a:endParaRPr>
          </a:p>
        </p:txBody>
      </p:sp>
      <p:pic>
        <p:nvPicPr>
          <p:cNvPr id="14338" name="Picture 2" descr="C:\Users\1\Desktop\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5" y="0"/>
            <a:ext cx="6647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1636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94" y="0"/>
            <a:ext cx="2603990" cy="6494085"/>
          </a:xfrm>
          <a:prstGeom prst="rect">
            <a:avLst/>
          </a:prstGeom>
        </p:spPr>
        <p:txBody>
          <a:bodyPr wrap="square">
            <a:spAutoFit/>
          </a:bodyPr>
          <a:lstStyle/>
          <a:p>
            <a:pPr lvl="0"/>
            <a:r>
              <a:rPr lang="en-US" sz="3200" dirty="0">
                <a:solidFill>
                  <a:srgbClr val="0000CC"/>
                </a:solidFill>
                <a:latin typeface="Arial Black" panose="020B0A04020102020204" pitchFamily="34" charset="0"/>
              </a:rPr>
              <a:t>May </a:t>
            </a:r>
            <a:endParaRPr lang="ru-RU"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your </a:t>
            </a:r>
            <a:r>
              <a:rPr lang="en-US" sz="3200" dirty="0">
                <a:solidFill>
                  <a:srgbClr val="0000CC"/>
                </a:solidFill>
                <a:latin typeface="Arial Black" panose="020B0A04020102020204" pitchFamily="34" charset="0"/>
              </a:rPr>
              <a:t>Christmas sparkle with moments of </a:t>
            </a:r>
            <a:endParaRPr lang="en-US" sz="3200" dirty="0" smtClean="0">
              <a:solidFill>
                <a:srgbClr val="0000CC"/>
              </a:solidFill>
              <a:latin typeface="Arial Black" panose="020B0A04020102020204" pitchFamily="34" charset="0"/>
            </a:endParaRPr>
          </a:p>
          <a:p>
            <a:pPr lvl="0"/>
            <a:r>
              <a:rPr lang="en-US" sz="3200" dirty="0" smtClean="0">
                <a:solidFill>
                  <a:srgbClr val="0000CC"/>
                </a:solidFill>
                <a:latin typeface="Arial Black" panose="020B0A04020102020204" pitchFamily="34" charset="0"/>
              </a:rPr>
              <a:t>love</a:t>
            </a:r>
            <a:r>
              <a:rPr lang="en-US" sz="3200" dirty="0">
                <a:solidFill>
                  <a:srgbClr val="0000CC"/>
                </a:solidFill>
                <a:latin typeface="Arial Black" panose="020B0A04020102020204" pitchFamily="34" charset="0"/>
              </a:rPr>
              <a:t>, laughter and </a:t>
            </a:r>
            <a:r>
              <a:rPr lang="en-US" sz="3200" dirty="0" smtClean="0">
                <a:solidFill>
                  <a:srgbClr val="0000CC"/>
                </a:solidFill>
                <a:latin typeface="Arial Black" panose="020B0A04020102020204" pitchFamily="34" charset="0"/>
              </a:rPr>
              <a:t>goodwill</a:t>
            </a:r>
            <a:r>
              <a:rPr lang="ru-RU" sz="3200" dirty="0" smtClean="0">
                <a:solidFill>
                  <a:srgbClr val="0000CC"/>
                </a:solidFill>
                <a:latin typeface="Arial Black" panose="020B0A04020102020204" pitchFamily="34" charset="0"/>
              </a:rPr>
              <a:t>.</a:t>
            </a:r>
          </a:p>
          <a:p>
            <a:pPr lvl="0"/>
            <a:r>
              <a:rPr lang="en-US" sz="3200" dirty="0" smtClean="0">
                <a:solidFill>
                  <a:srgbClr val="0000CC"/>
                </a:solidFill>
                <a:latin typeface="Arial Black" panose="020B0A04020102020204" pitchFamily="34" charset="0"/>
              </a:rPr>
              <a:t>Merry</a:t>
            </a:r>
          </a:p>
          <a:p>
            <a:pPr lvl="0"/>
            <a:r>
              <a:rPr lang="en-US" sz="3200" dirty="0" smtClean="0">
                <a:solidFill>
                  <a:srgbClr val="0000CC"/>
                </a:solidFill>
                <a:latin typeface="Arial Black" panose="020B0A04020102020204" pitchFamily="34" charset="0"/>
              </a:rPr>
              <a:t>Christmas!</a:t>
            </a:r>
            <a:endParaRPr lang="ru-RU" sz="3200" dirty="0">
              <a:solidFill>
                <a:srgbClr val="0000CC"/>
              </a:solidFill>
              <a:latin typeface="Arial Black" panose="020B0A04020102020204" pitchFamily="34" charset="0"/>
            </a:endParaRPr>
          </a:p>
        </p:txBody>
      </p:sp>
      <p:pic>
        <p:nvPicPr>
          <p:cNvPr id="4099" name="Picture 3" descr="C:\Users\1\Desktop\я.jpg"/>
          <p:cNvPicPr>
            <a:picLocks noChangeAspect="1" noChangeArrowheads="1"/>
          </p:cNvPicPr>
          <p:nvPr/>
        </p:nvPicPr>
        <p:blipFill rotWithShape="1">
          <a:blip r:embed="rId2">
            <a:extLst>
              <a:ext uri="{28A0092B-C50C-407E-A947-70E740481C1C}">
                <a14:useLocalDpi xmlns:a14="http://schemas.microsoft.com/office/drawing/2010/main" val="0"/>
              </a:ext>
            </a:extLst>
          </a:blip>
          <a:srcRect l="9685"/>
          <a:stretch/>
        </p:blipFill>
        <p:spPr bwMode="auto">
          <a:xfrm>
            <a:off x="2883876" y="0"/>
            <a:ext cx="6225309" cy="689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202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960"/>
          <a:stretch/>
        </p:blipFill>
        <p:spPr bwMode="auto">
          <a:xfrm>
            <a:off x="0" y="-566"/>
            <a:ext cx="6260123" cy="687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516216" y="0"/>
            <a:ext cx="2483768" cy="6494085"/>
          </a:xfrm>
          <a:prstGeom prst="rect">
            <a:avLst/>
          </a:prstGeom>
        </p:spPr>
        <p:txBody>
          <a:bodyPr wrap="square">
            <a:spAutoFit/>
          </a:bodyPr>
          <a:lstStyle/>
          <a:p>
            <a:pPr lvl="0" algn="r"/>
            <a:r>
              <a:rPr lang="en-US" sz="3200" dirty="0">
                <a:solidFill>
                  <a:srgbClr val="FFFF00"/>
                </a:solidFill>
                <a:latin typeface="Arial Black" panose="020B0A04020102020204" pitchFamily="34" charset="0"/>
              </a:rPr>
              <a:t>May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the </a:t>
            </a:r>
            <a:r>
              <a:rPr lang="en-US" sz="3200" dirty="0">
                <a:solidFill>
                  <a:srgbClr val="FFFF00"/>
                </a:solidFill>
                <a:latin typeface="Arial Black" panose="020B0A04020102020204" pitchFamily="34" charset="0"/>
              </a:rPr>
              <a:t>joy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and </a:t>
            </a:r>
            <a:r>
              <a:rPr lang="en-US" sz="3200" dirty="0">
                <a:solidFill>
                  <a:srgbClr val="FFFF00"/>
                </a:solidFill>
                <a:latin typeface="Arial Black" panose="020B0A04020102020204" pitchFamily="34" charset="0"/>
              </a:rPr>
              <a:t>festivities continue to radiate in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your </a:t>
            </a:r>
            <a:r>
              <a:rPr lang="en-US" sz="3200" dirty="0">
                <a:solidFill>
                  <a:srgbClr val="FFFF00"/>
                </a:solidFill>
                <a:latin typeface="Arial Black" panose="020B0A04020102020204" pitchFamily="34" charset="0"/>
              </a:rPr>
              <a:t>lives,</a:t>
            </a:r>
          </a:p>
          <a:p>
            <a:pPr lvl="0" algn="r"/>
            <a:r>
              <a:rPr lang="en-US" sz="3200" dirty="0">
                <a:solidFill>
                  <a:srgbClr val="FFFF00"/>
                </a:solidFill>
                <a:latin typeface="Arial Black" panose="020B0A04020102020204" pitchFamily="34" charset="0"/>
              </a:rPr>
              <a:t>long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after </a:t>
            </a:r>
            <a:r>
              <a:rPr lang="en-US" sz="3200" dirty="0">
                <a:solidFill>
                  <a:srgbClr val="FFFF00"/>
                </a:solidFill>
                <a:latin typeface="Arial Black" panose="020B0A04020102020204" pitchFamily="34" charset="0"/>
              </a:rPr>
              <a:t>Christmas is </a:t>
            </a:r>
            <a:endParaRPr lang="en-US" sz="3200" dirty="0" smtClean="0">
              <a:solidFill>
                <a:srgbClr val="FFFF00"/>
              </a:solidFill>
              <a:latin typeface="Arial Black" panose="020B0A04020102020204" pitchFamily="34" charset="0"/>
            </a:endParaRPr>
          </a:p>
          <a:p>
            <a:pPr lvl="0" algn="r"/>
            <a:r>
              <a:rPr lang="en-US" sz="3200" dirty="0" smtClean="0">
                <a:solidFill>
                  <a:srgbClr val="FFFF00"/>
                </a:solidFill>
                <a:latin typeface="Arial Black" panose="020B0A04020102020204" pitchFamily="34" charset="0"/>
              </a:rPr>
              <a:t>gone</a:t>
            </a:r>
            <a:r>
              <a:rPr lang="en-US" sz="3200" dirty="0">
                <a:solidFill>
                  <a:srgbClr val="FFFF00"/>
                </a:solidFill>
                <a:latin typeface="Arial Black" panose="020B0A04020102020204" pitchFamily="34" charset="0"/>
              </a:rPr>
              <a:t>. </a:t>
            </a:r>
            <a:endParaRPr lang="ru-RU" sz="32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465865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966</TotalTime>
  <Words>655</Words>
  <Application>Microsoft Office PowerPoint</Application>
  <PresentationFormat>Экран (4:3)</PresentationFormat>
  <Paragraphs>167</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48</cp:revision>
  <dcterms:created xsi:type="dcterms:W3CDTF">2015-01-07T03:18:41Z</dcterms:created>
  <dcterms:modified xsi:type="dcterms:W3CDTF">2015-01-09T07:48:43Z</dcterms:modified>
</cp:coreProperties>
</file>