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76" r:id="rId4"/>
    <p:sldId id="275" r:id="rId5"/>
    <p:sldId id="260" r:id="rId6"/>
    <p:sldId id="277" r:id="rId7"/>
    <p:sldId id="261" r:id="rId8"/>
    <p:sldId id="262" r:id="rId9"/>
    <p:sldId id="263" r:id="rId10"/>
    <p:sldId id="266" r:id="rId11"/>
    <p:sldId id="264" r:id="rId12"/>
    <p:sldId id="267" r:id="rId13"/>
    <p:sldId id="278" r:id="rId14"/>
    <p:sldId id="265" r:id="rId15"/>
    <p:sldId id="268" r:id="rId16"/>
    <p:sldId id="269" r:id="rId17"/>
    <p:sldId id="270" r:id="rId18"/>
    <p:sldId id="271" r:id="rId19"/>
    <p:sldId id="272" r:id="rId20"/>
    <p:sldId id="273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F237A5-81D1-45E6-BDA8-03C04A02C81A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1C3A37-19CB-48B8-B57C-52F0737130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enc3p/99402" TargetMode="External"/><Relationship Id="rId2" Type="http://schemas.openxmlformats.org/officeDocument/2006/relationships/hyperlink" Target="http://ru.fotolia.com/id/51069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nu.docdat.com/docs/index-187683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4700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002060"/>
                </a:solidFill>
              </a:rPr>
              <a:t>МОУ «Косланская СОШ»,  Удорский район, 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Республика Коми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endParaRPr lang="ru-RU" altLang="ru-RU" sz="2400" b="1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4438" y="382111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Иевлева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Светлана Геннадьевна,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учитель биологии</a:t>
            </a:r>
          </a:p>
          <a:p>
            <a:pPr algn="r">
              <a:defRPr/>
            </a:pPr>
            <a:r>
              <a:rPr lang="ru-RU" sz="2800" b="1" smtClean="0">
                <a:solidFill>
                  <a:srgbClr val="002060"/>
                </a:solidFill>
              </a:rPr>
              <a:t>2015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611188" y="20986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latin typeface="Candara" pitchFamily="34" charset="0"/>
              </a:rPr>
              <a:t>Презентация к сценарию урока в 6 классе по теме </a:t>
            </a:r>
            <a:r>
              <a:rPr lang="ru-RU" altLang="ru-RU" sz="2800" b="1" dirty="0" smtClean="0">
                <a:solidFill>
                  <a:srgbClr val="FFFF00"/>
                </a:solidFill>
                <a:latin typeface="Candara" pitchFamily="34" charset="0"/>
              </a:rPr>
              <a:t>«</a:t>
            </a:r>
            <a:r>
              <a:rPr lang="ru-RU" sz="2800" b="1" dirty="0">
                <a:solidFill>
                  <a:srgbClr val="FFFF00"/>
                </a:solidFill>
              </a:rPr>
              <a:t>Фотосинтез. Образование органических веществ в </a:t>
            </a:r>
            <a:r>
              <a:rPr lang="ru-RU" sz="2800" b="1" dirty="0" smtClean="0">
                <a:solidFill>
                  <a:srgbClr val="FFFF00"/>
                </a:solidFill>
              </a:rPr>
              <a:t>листьях</a:t>
            </a:r>
            <a:r>
              <a:rPr lang="ru-RU" altLang="ru-RU" sz="2800" b="1" dirty="0" smtClean="0">
                <a:solidFill>
                  <a:srgbClr val="FFFF00"/>
                </a:solidFill>
                <a:latin typeface="Candara" pitchFamily="34" charset="0"/>
              </a:rPr>
              <a:t>»,</a:t>
            </a:r>
            <a:endParaRPr lang="ru-RU" altLang="ru-RU" sz="2800" b="1" dirty="0">
              <a:solidFill>
                <a:srgbClr val="FFFF00"/>
              </a:solidFill>
              <a:latin typeface="Candara" pitchFamily="34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latin typeface="Candara" pitchFamily="34" charset="0"/>
              </a:rPr>
              <a:t>по программе УМК 6 класс «Биология",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FF00"/>
                </a:solidFill>
                <a:latin typeface="Candara" pitchFamily="34" charset="0"/>
              </a:rPr>
              <a:t>автор  </a:t>
            </a:r>
            <a:r>
              <a:rPr lang="ru-RU" altLang="ru-RU" sz="2800" b="1" dirty="0" err="1">
                <a:solidFill>
                  <a:srgbClr val="FFFF00"/>
                </a:solidFill>
                <a:latin typeface="Candara" pitchFamily="34" charset="0"/>
              </a:rPr>
              <a:t>Д.И.Трайтак</a:t>
            </a:r>
            <a:endParaRPr lang="ru-RU" altLang="ru-RU" sz="28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pic>
        <p:nvPicPr>
          <p:cNvPr id="1026" name="Picture 2" descr="Russets из Trombax, Роялти-фри стоковое фото #5106905 на Fotoli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4236"/>
            <a:ext cx="3890205" cy="2377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37726"/>
              </p:ext>
            </p:extLst>
          </p:nvPr>
        </p:nvGraphicFramePr>
        <p:xfrm>
          <a:off x="539552" y="1124744"/>
          <a:ext cx="8136904" cy="484657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068452"/>
                <a:gridCol w="4068452"/>
              </a:tblGrid>
              <a:tr h="1154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1.Фотосинтез – научный факт.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Причина фотосинтеза.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Условия для фотосинтеза.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Побочный продукт фотосинтеза.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 Фотосинтез - живая фабрика.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6.Результат фотосинтеза.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80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214450"/>
              </p:ext>
            </p:extLst>
          </p:nvPr>
        </p:nvGraphicFramePr>
        <p:xfrm>
          <a:off x="395536" y="1268760"/>
          <a:ext cx="8136904" cy="480741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068452"/>
                <a:gridCol w="4068452"/>
              </a:tblGrid>
              <a:tr h="1154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1.Фотосинтез – научный факт.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Фотосинтез- это процесс образование органического вещества.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2. Причина фотосинтеза.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Необходимость растений в питательных веществах.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0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3. Условия для фотосинтеза.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Наличие в листьях воды и углекислого газа, поглощение солнечного света.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Побочный продукт фотосинтеза.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Образование и выделение кислорода.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 Фотосинтез - живая фабрика.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«Живая фабрика в листьях»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6.Результат фотосинтеза.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Рост и развитие растений, накопление органического вещества.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48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Фотосинтез идет на свету круглый год.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он людям дает пищу и кислород.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Очень важный процесс- фотосинтез, друзья,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Без него на Земле обойтись нам нельзя.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Фрукты, овощи, хлеб, уголь, сено, дрова –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Фотосинтез всему этому голова.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Воздух чист будет, свеж, как легко им дышать!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И озоновый слой будет нас защищать.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5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96752"/>
            <a:ext cx="7408333" cy="345069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В </a:t>
            </a:r>
            <a:r>
              <a:rPr lang="ru-RU" sz="2800" b="1" dirty="0"/>
              <a:t>результате фотосинтеза выделяется кислород для дыхания живых организмов.</a:t>
            </a:r>
          </a:p>
          <a:p>
            <a:pPr algn="just"/>
            <a:r>
              <a:rPr lang="ru-RU" sz="2800" b="1" dirty="0"/>
              <a:t>Благодаря фотосинтезу постоянно образуются органические вещества для питания грибов, бактерий, животных и человека.</a:t>
            </a:r>
          </a:p>
          <a:p>
            <a:pPr algn="just"/>
            <a:r>
              <a:rPr lang="ru-RU" sz="2800" b="1" dirty="0"/>
              <a:t>Из кислорода в атмосфере образуется защитный озоновый слой</a:t>
            </a:r>
          </a:p>
          <a:p>
            <a:pPr algn="just"/>
            <a:r>
              <a:rPr lang="ru-RU" sz="2800" b="1" dirty="0"/>
              <a:t>Растения понижают в атмосфере содержание углекислого газа, предотвращая перегрев Земли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Значение фотосинтеза: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Фотосинтез происходит …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А) в устьицах;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Б) в межклетниках;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В) в хлоропластах,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2.   В процессе фотосинтеза происходит …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А) поглощение кислорода и выделение углекислого газа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Б) поглощение углекислого газа и образование кислорода.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тест: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9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16832"/>
            <a:ext cx="8496943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3.   Крахмал, образующийся в листьях  в процессе фотосинтеза, нужен растению для …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А) выделения его во внешнюю среду;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Б) снабжения им всех частей растения.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4.   Хлорофилл в клетке находится …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А) в ядре;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Б) в пластидах;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В) в цитоплазме.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8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5.   Крахмал, образующийся в листьях  в процессе фотосинтеза, является …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А) запасным питательным веществом;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Б) побочным продуктом обмена.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280919" cy="4536504"/>
          </a:xfrm>
        </p:spPr>
        <p:txBody>
          <a:bodyPr/>
          <a:lstStyle/>
          <a:p>
            <a:r>
              <a:rPr lang="ru-RU" dirty="0"/>
              <a:t>1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     Известно, что 50 м2  зеленого леса поглощает за 1 ч углекислого газа столько же, сколько его выделяет при дыхании за 1 ч один человек, т.е. 40 г. Сколько углекислого газа поглощает 1 га зеленого леса за 1 ч? Сколько человек смогут выдыхать этот углекислый газ за тот же час?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Корневая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масса небольшого дерева 5 кг. Один кг корневой массы потребляет в сутки 1 г кислорода. Какую массу кислорода потребляют корни дерева за месяц и год?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6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5" cy="468052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Существует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ли взаимосвязь между сбором листовых овощей ( укроп, шпинат, салат, и т.д.) и временем суток? Почему?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Хозяйка на дачном участке оборвала зеленые листья капусты на корм кроликам. Правильно ли она поступила?  Почему?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сутки человек потребляет 430 г кислорода. Один гектар леса вырабатывает за час столько кислорода, сколько нужно для дыхания двухсот человек. Какую массу кислорода выделяет гектар леса за один час?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7" cy="460851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процессе фотосинтеза огурцы, выращиваемые в теплицах, поглощают 1 кг углекислого газа при образовании 7 кг плодов. Сколько кг углекислого гала потребуется, чтобы получить 300 кг огурцов?  Как можно увеличить содержание углекислого газа в воздухе теплиц?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496943" cy="46085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1. 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сочных яблоках находится запас органических веществ. Объясните, как произошло образование и накопление органических веществ в яблоке.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2. Учёные установили, что днём растение выделяет кислород, чего не происходит в темноте, а углекислый газ растение выделяет и ночью, и днём. Почему в разное время суток наблюдается разный газовый обмен?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3. Растение, растущее в сосуде с дистиллированной водой, плохо развивается, но долго не погибает. Почему?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844824"/>
            <a:ext cx="7956872" cy="428133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Прочитать параграф учебника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Сравнить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процессы фотосинтеза и дыхания  и ответить на вопросы: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какое время суток происходит?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Какой газ поглощается?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Какой газ выделяется?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Поглощается или выделяется тепло?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каких клетках происходит?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Увеличивается или уменьшается масса?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Образуется или разрушается органическое вещество?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6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ru.fotolia.com/id/5106905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dic.academic.ru/dic.nsf/enc3p/99402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hnu.docdat.com/docs/index-187683.html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1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</a:t>
            </a:r>
            <a:r>
              <a:rPr lang="ru-RU" dirty="0" smtClean="0"/>
              <a:t>Ван - </a:t>
            </a:r>
            <a:r>
              <a:rPr lang="ru-RU" dirty="0" err="1"/>
              <a:t>Гельмонта</a:t>
            </a:r>
            <a:endParaRPr lang="ru-RU" dirty="0"/>
          </a:p>
        </p:txBody>
      </p:sp>
      <p:pic>
        <p:nvPicPr>
          <p:cNvPr id="1026" name="Picture 2" descr="D:\опыт ван гельмон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0" y="1484784"/>
            <a:ext cx="7653515" cy="46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1182" y="6172806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80 кг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6202977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79,94 кг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9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2132856"/>
            <a:ext cx="3528392" cy="18722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</a:rPr>
              <a:t>Опыт</a:t>
            </a:r>
            <a:br>
              <a:rPr lang="ru-RU" sz="4800" b="1" dirty="0" smtClean="0">
                <a:solidFill>
                  <a:srgbClr val="92D050"/>
                </a:solidFill>
              </a:rPr>
            </a:br>
            <a:r>
              <a:rPr lang="ru-RU" sz="4800" b="1" dirty="0" smtClean="0">
                <a:solidFill>
                  <a:srgbClr val="92D050"/>
                </a:solidFill>
              </a:rPr>
              <a:t> </a:t>
            </a:r>
            <a:r>
              <a:rPr lang="ru-RU" sz="4800" b="1" dirty="0">
                <a:solidFill>
                  <a:srgbClr val="92D050"/>
                </a:solidFill>
              </a:rPr>
              <a:t>Джозефа </a:t>
            </a:r>
            <a:r>
              <a:rPr lang="ru-RU" sz="4800" b="1" dirty="0" smtClean="0">
                <a:solidFill>
                  <a:srgbClr val="92D050"/>
                </a:solidFill>
              </a:rPr>
              <a:t/>
            </a:r>
            <a:br>
              <a:rPr lang="ru-RU" sz="4800" b="1" dirty="0" smtClean="0">
                <a:solidFill>
                  <a:srgbClr val="92D050"/>
                </a:solidFill>
              </a:rPr>
            </a:br>
            <a:r>
              <a:rPr lang="ru-RU" sz="4800" b="1" dirty="0" smtClean="0">
                <a:solidFill>
                  <a:srgbClr val="92D050"/>
                </a:solidFill>
              </a:rPr>
              <a:t>Пристли</a:t>
            </a:r>
            <a:endParaRPr lang="ru-RU" sz="4800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Света\Pictures\2011-12-05\Image000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057"/>
            <a:ext cx="5832648" cy="632302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Фотосинтез – это….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12776"/>
            <a:ext cx="6552728" cy="47525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497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2204864"/>
            <a:ext cx="3394720" cy="45308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Выделение кислорода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листьями на свету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Света\Pictures\2011-12-05\Image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513"/>
            <a:ext cx="5184576" cy="559242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1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5" y="3501008"/>
            <a:ext cx="2170801" cy="273630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876" y="2967335"/>
            <a:ext cx="19351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Ян Ван 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Гельмонт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41" y="3861048"/>
            <a:ext cx="2558188" cy="28215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38021" y="3339882"/>
            <a:ext cx="19093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Джозеф Пристли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50" y="3586511"/>
            <a:ext cx="2086797" cy="27948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87624" y="2757243"/>
            <a:ext cx="1572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Ян </a:t>
            </a:r>
            <a:r>
              <a:rPr lang="ru-RU" sz="1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ИнГенхаус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984"/>
            <a:ext cx="2141375" cy="295839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6437" y="692696"/>
            <a:ext cx="2274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К.А.Тимирязев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14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408333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К. А.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Тимирязев говорил: “Дайте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самому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лучшему повару сколько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угодно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солнечного света и целую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речку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чистой воды и попросите, чтобы из всего этого он приготовил вам сахар, крахмал, жиры и зерно, - он решит, что вы над ним смеётесь. Но то, что кажется совершенно фантастическим человеку, беспрестанно совершается в зелёных листьях растений”.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141375" cy="295839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А/ плоская поверхность листовых пластинок;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Б/ мозаичное расположение листьев;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В/ наличие черешка, благодаря которому лист поворачивается к свету;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 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Г/ прозрачность клеток кожицы, наличие устьиц.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Приспособления листа к фотосинтезу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808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МОУ «Косланская СОШ»,  Удорский район,  Республика Коми </vt:lpstr>
      <vt:lpstr>Презентация PowerPoint</vt:lpstr>
      <vt:lpstr>Опыт Ван - Гельмонта</vt:lpstr>
      <vt:lpstr>Опыт  Джозефа  Пристли</vt:lpstr>
      <vt:lpstr>Фотосинтез – это….</vt:lpstr>
      <vt:lpstr>Выделение кислорода  листьями на свету</vt:lpstr>
      <vt:lpstr>Презентация PowerPoint</vt:lpstr>
      <vt:lpstr>Презентация PowerPoint</vt:lpstr>
      <vt:lpstr>Приспособления листа к фотосинтезу</vt:lpstr>
      <vt:lpstr>Презентация PowerPoint</vt:lpstr>
      <vt:lpstr>Презентация PowerPoint</vt:lpstr>
      <vt:lpstr>Презентация PowerPoint</vt:lpstr>
      <vt:lpstr>Значение фотосинтеза: </vt:lpstr>
      <vt:lpstr>Выполни тест:</vt:lpstr>
      <vt:lpstr>Презентация PowerPoint</vt:lpstr>
      <vt:lpstr>Презентация PowerPoint</vt:lpstr>
      <vt:lpstr>Задачи:</vt:lpstr>
      <vt:lpstr>Презентация PowerPoint</vt:lpstr>
      <vt:lpstr>Презентация PowerPoint</vt:lpstr>
      <vt:lpstr>Домашнее задание:</vt:lpstr>
      <vt:lpstr>Источники: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9</cp:revision>
  <dcterms:created xsi:type="dcterms:W3CDTF">2011-12-04T22:52:00Z</dcterms:created>
  <dcterms:modified xsi:type="dcterms:W3CDTF">2015-01-13T17:24:18Z</dcterms:modified>
</cp:coreProperties>
</file>