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9" r:id="rId2"/>
    <p:sldId id="273" r:id="rId3"/>
    <p:sldId id="264" r:id="rId4"/>
    <p:sldId id="265" r:id="rId5"/>
    <p:sldId id="275" r:id="rId6"/>
    <p:sldId id="261" r:id="rId7"/>
    <p:sldId id="277" r:id="rId8"/>
    <p:sldId id="263" r:id="rId9"/>
    <p:sldId id="266" r:id="rId10"/>
    <p:sldId id="270" r:id="rId11"/>
    <p:sldId id="267" r:id="rId12"/>
    <p:sldId id="272" r:id="rId13"/>
    <p:sldId id="274" r:id="rId14"/>
    <p:sldId id="27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61" d="100"/>
          <a:sy n="61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5CE27-F55E-4633-824F-852B03D457BC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980BD-7B1E-43F4-A2C1-542081C12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095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980BD-7B1E-43F4-A2C1-542081C12C00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980BD-7B1E-43F4-A2C1-542081C12C00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74E2A-CE88-4F4A-BF31-D882CDFB55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486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F5CDB-1BD7-4A5E-8538-43A8C21D8F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48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284F-F8D1-4898-B3A2-FE35C7D8CE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91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82612-DCEB-4F2C-8E29-EDA8692AB6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01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E7C3F-41A0-4176-A5C2-E3EE8021C6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9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0F70C-F75F-4631-80AF-D907A55E1E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15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B3A19-DC5C-4CFE-91A4-7DADE49B9B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9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46D61-601B-4C7C-BB1C-AE30E152D1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07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40E86-8C92-4426-803A-735DC8E239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32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28B967-F1E7-4FB0-AC75-ACFAE2DBD9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52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60E16-BA2E-4B28-BCBE-72BC041A3A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51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1C7607-24F1-466D-BFE3-B2929EA160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0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for.org/showthread.php?t=17401" TargetMode="External"/><Relationship Id="rId2" Type="http://schemas.openxmlformats.org/officeDocument/2006/relationships/hyperlink" Target="http://www.tver-catalog.ru/news/2406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nb.com.ua/articles/s-zdorovie-rosyanka_kruglolistnaya-223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611188" y="476250"/>
            <a:ext cx="7772400" cy="1470025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0070C0"/>
                </a:solidFill>
              </a:rPr>
              <a:t>МОУ «</a:t>
            </a:r>
            <a:r>
              <a:rPr lang="ru-RU" altLang="ru-RU" sz="2400" b="1" dirty="0" err="1" smtClean="0">
                <a:solidFill>
                  <a:srgbClr val="0070C0"/>
                </a:solidFill>
              </a:rPr>
              <a:t>Косланская</a:t>
            </a:r>
            <a:r>
              <a:rPr lang="ru-RU" altLang="ru-RU" sz="2400" b="1" dirty="0" smtClean="0">
                <a:solidFill>
                  <a:srgbClr val="0070C0"/>
                </a:solidFill>
              </a:rPr>
              <a:t> СОШ»,  </a:t>
            </a:r>
            <a:r>
              <a:rPr lang="ru-RU" altLang="ru-RU" sz="2400" b="1" dirty="0" err="1" smtClean="0">
                <a:solidFill>
                  <a:srgbClr val="0070C0"/>
                </a:solidFill>
              </a:rPr>
              <a:t>Удорский</a:t>
            </a:r>
            <a:r>
              <a:rPr lang="ru-RU" altLang="ru-RU" sz="2400" b="1" dirty="0" smtClean="0">
                <a:solidFill>
                  <a:srgbClr val="0070C0"/>
                </a:solidFill>
              </a:rPr>
              <a:t> район, </a:t>
            </a:r>
            <a:br>
              <a:rPr lang="ru-RU" altLang="ru-RU" sz="2400" b="1" dirty="0" smtClean="0">
                <a:solidFill>
                  <a:srgbClr val="0070C0"/>
                </a:solidFill>
              </a:rPr>
            </a:br>
            <a:r>
              <a:rPr lang="ru-RU" altLang="ru-RU" sz="2400" b="1" dirty="0" smtClean="0">
                <a:solidFill>
                  <a:srgbClr val="0070C0"/>
                </a:solidFill>
              </a:rPr>
              <a:t>Республика Коми</a:t>
            </a:r>
            <a:br>
              <a:rPr lang="ru-RU" altLang="ru-RU" sz="2400" b="1" dirty="0" smtClean="0">
                <a:solidFill>
                  <a:srgbClr val="0070C0"/>
                </a:solidFill>
              </a:rPr>
            </a:br>
            <a:endParaRPr lang="ru-RU" altLang="ru-RU" sz="2400" b="1" dirty="0" smtClean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756394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r"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Иевлева </a:t>
            </a:r>
          </a:p>
          <a:p>
            <a:pPr algn="r"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Светлана Геннадьевна, </a:t>
            </a:r>
          </a:p>
          <a:p>
            <a:pPr algn="r"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учитель биологии</a:t>
            </a:r>
          </a:p>
          <a:p>
            <a:pPr algn="r"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2015 </a:t>
            </a:r>
            <a:r>
              <a:rPr lang="ru-RU" sz="2800" b="1" dirty="0" smtClean="0">
                <a:solidFill>
                  <a:srgbClr val="0070C0"/>
                </a:solidFill>
              </a:rPr>
              <a:t>год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196" name="Заголовок 1"/>
          <p:cNvSpPr txBox="1">
            <a:spLocks/>
          </p:cNvSpPr>
          <p:nvPr/>
        </p:nvSpPr>
        <p:spPr bwMode="auto">
          <a:xfrm>
            <a:off x="611188" y="209867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00B050"/>
                </a:solidFill>
                <a:latin typeface="Candara" pitchFamily="34" charset="0"/>
              </a:rPr>
              <a:t>Презентация к сценарию урока в 6 классе по теме </a:t>
            </a:r>
            <a:r>
              <a:rPr lang="ru-RU" altLang="ru-RU" sz="2800" b="1" dirty="0" smtClean="0">
                <a:solidFill>
                  <a:srgbClr val="00B050"/>
                </a:solidFill>
                <a:latin typeface="Candara" pitchFamily="34" charset="0"/>
              </a:rPr>
              <a:t>«Растения-хищники»,</a:t>
            </a:r>
            <a:endParaRPr lang="ru-RU" altLang="ru-RU" sz="2800" b="1" dirty="0">
              <a:solidFill>
                <a:srgbClr val="00B050"/>
              </a:solidFill>
              <a:latin typeface="Candara" pitchFamily="34" charset="0"/>
            </a:endParaRPr>
          </a:p>
          <a:p>
            <a:pPr algn="ctr" eaLnBrk="1" hangingPunct="1"/>
            <a:r>
              <a:rPr lang="ru-RU" altLang="ru-RU" sz="2800" b="1" dirty="0">
                <a:solidFill>
                  <a:srgbClr val="00B050"/>
                </a:solidFill>
                <a:latin typeface="Candara" pitchFamily="34" charset="0"/>
              </a:rPr>
              <a:t>по программе УМК 6 класс «Биология", </a:t>
            </a:r>
          </a:p>
          <a:p>
            <a:pPr algn="ctr" eaLnBrk="1" hangingPunct="1"/>
            <a:r>
              <a:rPr lang="ru-RU" altLang="ru-RU" sz="2800" b="1" dirty="0">
                <a:solidFill>
                  <a:srgbClr val="00B050"/>
                </a:solidFill>
                <a:latin typeface="Candara" pitchFamily="34" charset="0"/>
              </a:rPr>
              <a:t>автор  </a:t>
            </a:r>
            <a:r>
              <a:rPr lang="ru-RU" altLang="ru-RU" sz="2800" b="1" dirty="0" err="1">
                <a:solidFill>
                  <a:srgbClr val="00B050"/>
                </a:solidFill>
                <a:latin typeface="Candara" pitchFamily="34" charset="0"/>
              </a:rPr>
              <a:t>Д.И.Трайтак</a:t>
            </a:r>
            <a:endParaRPr lang="ru-RU" altLang="ru-RU" sz="2800" b="1" dirty="0">
              <a:solidFill>
                <a:srgbClr val="00B050"/>
              </a:solidFill>
              <a:latin typeface="Candara" pitchFamily="34" charset="0"/>
            </a:endParaRPr>
          </a:p>
        </p:txBody>
      </p:sp>
      <p:pic>
        <p:nvPicPr>
          <p:cNvPr id="7170" name="Picture 2" descr="http://cs307505.userapi.com/v307505514/19ef/vfGdEdfD8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3411475" cy="2558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45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204064"/>
            <a:ext cx="3168352" cy="3443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214414" y="214290"/>
            <a:ext cx="32083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Саррацения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857232"/>
            <a:ext cx="80324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Этого зеленого хищника можно назвать пассивным, потому что ему достаточно фотосинтеза.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хищник, питается мелкими млекопитающими: рачками, лягушками и даже грызунами.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Оружие саррацении  - кувшины-ловушки, в которых находится раствор пищеварительных ферментов.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Саррацения - Sarracenia уход, фото, болезни, описа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71827"/>
            <a:ext cx="3322340" cy="3435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315200" cy="868346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Разнообразие форм кувшинчиков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97469"/>
            <a:ext cx="2214577" cy="3305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1" y="797469"/>
            <a:ext cx="2506300" cy="3345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211960" y="4786784"/>
            <a:ext cx="4429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Народное название ловушек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непентесов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«обезьяньи кубки»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084" y="4313022"/>
            <a:ext cx="3500437" cy="233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8174" y="756898"/>
            <a:ext cx="2411175" cy="3386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Зачем растениям хищничество?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12776"/>
            <a:ext cx="5981720" cy="4525963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хищные растения растут на бедных почвах (торф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песок)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таких условиях меньше конкуренции среди растений (мало кто способен здесь выжить), а способность ловить живую добычу, расщеплять и усваивать животный белок восполняет дефицит минерального питания. </a:t>
            </a:r>
          </a:p>
        </p:txBody>
      </p:sp>
      <p:pic>
        <p:nvPicPr>
          <p:cNvPr id="15362" name="Picture 2" descr="C:\Users\Светлана\Desktop\p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8504" y="3068960"/>
            <a:ext cx="2595496" cy="3436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Знаете ли вы?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28670"/>
            <a:ext cx="8075240" cy="519749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Размеры ловушки-кувшинчика непентеса семейства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аристолохиевых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позволяет ему ловить крыс и мелких птиц. </a:t>
            </a:r>
          </a:p>
          <a:p>
            <a:pPr marL="0" indent="0" algn="just">
              <a:buNone/>
            </a:pP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Экзоскелеты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насекомых являются еще одним потенциальным источником азота. Они полностью состоят из практически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неразрушаемого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вещества - хитина. Однако непентес может выделять фермент, способный растворить и этот материал. 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У многих насекомоядных растений есть "пружинные" клапаны, которые приводятся в действие электрическими импульсами, генерируемыми самим растением. </a:t>
            </a:r>
          </a:p>
          <a:p>
            <a:pPr marL="0" indent="0" algn="just">
              <a:buNone/>
            </a:pP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Длина ловчих листов-кувшинчиков саррацении доходит до метра.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www.tver-catalog.ru/news/2406.html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rufor.org/showthread.php?t=17401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hnb.com.ua/articles/s-zdorovie-rosyanka_kruglolistnaya-2238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7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000108"/>
            <a:ext cx="2500330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Захлопывающиеся ловушки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388" y="3714752"/>
            <a:ext cx="2357454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Ловушка-кувшинчик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57950" y="857232"/>
            <a:ext cx="2571768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Липучие ловушки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550290"/>
            <a:ext cx="2357454" cy="17798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714488"/>
            <a:ext cx="2370948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4572008"/>
            <a:ext cx="1446423" cy="2166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874887" y="214289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Приспособления для ловли насекомых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3793" y="3786190"/>
            <a:ext cx="2571768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Засасывающие листья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4717256"/>
            <a:ext cx="2476517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8832" y="4572008"/>
            <a:ext cx="1191064" cy="21478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000108"/>
            <a:ext cx="7315200" cy="101122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Венерина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мухоловка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4392488" cy="4525963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единственное растение, у которого лов насекомых быстрым движением ловушки можно наблюдать даже невооруженным глазом.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Встречается на болотах Северной и Южной Каролины. 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000240"/>
            <a:ext cx="3004843" cy="460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071670" y="214290"/>
            <a:ext cx="68019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Захлопывающиеся ловушки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941168"/>
            <a:ext cx="8102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взрослого растения максимальный размер ловушки — 3 см. По краям листа расположены толстые колючки, похожие на зубы, каждый лист ("челюсть") оснащен 15-20 зубами, а в середине листа — три сторожевых волоска.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Я и моя дача (фото-, видеоотчеты о поезках на дачу) - Страница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667500" cy="4438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44" y="571480"/>
            <a:ext cx="8001056" cy="584182"/>
          </a:xfrm>
        </p:spPr>
        <p:txBody>
          <a:bodyPr/>
          <a:lstStyle/>
          <a:p>
            <a:pPr algn="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Пузырчатки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836712"/>
            <a:ext cx="5072098" cy="4548187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Задевая за поверхность пузырька, мелкие насекомые и рачки,  попадают в западню, выбраться из которой они уже не могут.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Железы, расположенные на стенках пузырьков, помогают пойманной добычи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перевариться.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0"/>
            <a:ext cx="4927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Засасывающие листья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Самое быстрое хищное растение National Geographic Росс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узырчатка обыкновенная :: Пузырчатка обыкновенная - 29 Декабря 2013 - Персональный сай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0" t="-3" r="16424" b="3"/>
          <a:stretch/>
        </p:blipFill>
        <p:spPr bwMode="auto">
          <a:xfrm>
            <a:off x="5630742" y="1700808"/>
            <a:ext cx="3225499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19872" y="3838398"/>
            <a:ext cx="51397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Включает около 130 видов растений.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Живут они в тропических болотах, длительно пересыхающих почвах австралийских субтропиков, за полярным кругом в тундре.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средней полосе России можно встретить росянку круглолистную.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214290"/>
            <a:ext cx="3582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Липучие ловушки</a:t>
            </a:r>
          </a:p>
        </p:txBody>
      </p:sp>
      <p:pic>
        <p:nvPicPr>
          <p:cNvPr id="2" name="Picture 2" descr="Непентес. Большая советская энциклопедия. поня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2729615" cy="496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reamsmedic.ru/images/Korpusa/Korpus_Farmacevtiki/Kabinet_Travnika/Rasteniya/Bukva_R/Rosianqa_qruglolistnaia/rosjasnka_qruglolistna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619" y="822607"/>
            <a:ext cx="3810000" cy="2800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144" y="467037"/>
            <a:ext cx="4132059" cy="3005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429256" y="1000108"/>
            <a:ext cx="3714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Мелкие насекомые пойманные листом Росянки (плотоядное растение) (увеличение 30 раз)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571876"/>
            <a:ext cx="4665821" cy="3033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55576" y="4429131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Клейкие капельки, давшие название растению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214290"/>
            <a:ext cx="3582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Липучие ловушки</a:t>
            </a:r>
          </a:p>
        </p:txBody>
      </p:sp>
    </p:spTree>
    <p:extLst>
      <p:ext uri="{BB962C8B-B14F-4D97-AF65-F5344CB8AC3E}">
        <p14:creationId xmlns:p14="http://schemas.microsoft.com/office/powerpoint/2010/main" val="360321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7315200" cy="71437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Липучие ловушки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Жирянки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57298"/>
            <a:ext cx="8199614" cy="1042982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Единственный род в семействе, представители которого имеют настоящие корни. Функция ловли насекомых выполняется непосредственно листьями.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96" y="6296226"/>
            <a:ext cx="257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Жирянка обыкновенная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9630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Имеют 2 вида железок: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выделяющие сахаристую слизь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выделяющие слизь, содержащую ферменты, переваривающие добычу.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Плотоядные раст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751" y="2546729"/>
            <a:ext cx="4175026" cy="3391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Непентис (Растение-хищник) на Невабукет.ру - Доставка цветов в Петербурге круглосуточно, цветы СПб 24 час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3623223"/>
            <a:ext cx="3134591" cy="313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7315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Ловушки-кувшинчики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Непентес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4429156" cy="282893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Включает свыше 70 видов растений семейства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непентовых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произрастающих главным образом в тропической Азии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Большая часть из них - лианы, достигающие нескольких метров, но есть и низкие кустарники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Завораживающий непенте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40" y="1268760"/>
            <a:ext cx="3262000" cy="489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476</Words>
  <Application>Microsoft Office PowerPoint</Application>
  <PresentationFormat>Экран (4:3)</PresentationFormat>
  <Paragraphs>61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МОУ «Косланская СОШ»,  Удорский район,  Республика Коми </vt:lpstr>
      <vt:lpstr>Презентация PowerPoint</vt:lpstr>
      <vt:lpstr>Венерина мухоловка </vt:lpstr>
      <vt:lpstr>Презентация PowerPoint</vt:lpstr>
      <vt:lpstr>Пузырчатки</vt:lpstr>
      <vt:lpstr>Презентация PowerPoint</vt:lpstr>
      <vt:lpstr>Презентация PowerPoint</vt:lpstr>
      <vt:lpstr>Липучие ловушки Род Жирянки</vt:lpstr>
      <vt:lpstr>Ловушки-кувшинчики Род Непентес</vt:lpstr>
      <vt:lpstr>Презентация PowerPoint</vt:lpstr>
      <vt:lpstr>Разнообразие форм кувшинчиков</vt:lpstr>
      <vt:lpstr>Зачем растениям хищничество?</vt:lpstr>
      <vt:lpstr>Знаете ли вы? 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88</cp:revision>
  <dcterms:created xsi:type="dcterms:W3CDTF">2010-01-31T04:06:10Z</dcterms:created>
  <dcterms:modified xsi:type="dcterms:W3CDTF">2015-01-13T18:15:31Z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TC100690481049</vt:lpwstr>
  </property>
</Properties>
</file>