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56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C66EFF-4EF7-474C-9F9B-9A99F91B479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405D26-DFAB-46B0-8BB3-DFD161A398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844824"/>
            <a:ext cx="426520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Рождественская открытка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зарубежному другу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Merry Christmas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1268760"/>
            <a:ext cx="4187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4437112"/>
            <a:ext cx="40443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ГБОУ «Школа №106»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733256"/>
            <a:ext cx="2032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2015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8" name="Содержимое 3" descr="christmas-card-3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65768" cy="1489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833433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</a:rPr>
              <a:t>Содержание</a:t>
            </a:r>
          </a:p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B0F0"/>
                </a:solidFill>
                <a:hlinkClick r:id="rId2" action="ppaction://hlinksldjump"/>
              </a:rPr>
              <a:t>Поздравление с Рождеством и Новым Годом от мальчика</a:t>
            </a:r>
            <a:endParaRPr lang="ru-RU" b="1" dirty="0" smtClean="0">
              <a:solidFill>
                <a:srgbClr val="00B0F0"/>
              </a:solidFill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00B0F0"/>
                </a:solidFill>
              </a:rPr>
              <a:t>2.  </a:t>
            </a:r>
            <a:r>
              <a:rPr lang="ru-RU" b="1" dirty="0" smtClean="0">
                <a:solidFill>
                  <a:srgbClr val="00B0F0"/>
                </a:solidFill>
                <a:hlinkClick r:id="" action="ppaction://noaction"/>
              </a:rPr>
              <a:t>Поздравление с Рождеством от девочки</a:t>
            </a:r>
            <a:endParaRPr lang="ru-RU" b="1" dirty="0" smtClean="0">
              <a:solidFill>
                <a:srgbClr val="00B0F0"/>
              </a:solidFill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00B0F0"/>
                </a:solidFill>
              </a:rPr>
              <a:t>3</a:t>
            </a:r>
            <a:r>
              <a:rPr lang="ru-RU" dirty="0" smtClean="0">
                <a:solidFill>
                  <a:srgbClr val="00B0F0"/>
                </a:solidFill>
                <a:hlinkClick r:id="rId3" action="ppaction://hlinksldjump"/>
              </a:rPr>
              <a:t>.   </a:t>
            </a:r>
            <a:r>
              <a:rPr lang="ru-RU" b="1" dirty="0" smtClean="0">
                <a:solidFill>
                  <a:srgbClr val="00B0F0"/>
                </a:solidFill>
                <a:hlinkClick r:id="rId3" action="ppaction://hlinksldjump"/>
              </a:rPr>
              <a:t>Образцы поздравительных открыток на английском языке открыток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57363" y="765175"/>
            <a:ext cx="7386637" cy="1928813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CHRISTMAS CARD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6" name="Рисунок 15" descr="christmas-card-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4065054" cy="4111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484313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900" dirty="0" smtClean="0"/>
              <a:t>Dea</a:t>
            </a:r>
            <a:r>
              <a:rPr lang="en-US" sz="4000" dirty="0" smtClean="0"/>
              <a:t>r friend,</a:t>
            </a:r>
          </a:p>
          <a:p>
            <a:pPr>
              <a:buNone/>
            </a:pPr>
            <a:r>
              <a:rPr lang="en-US" sz="4000" dirty="0" smtClean="0"/>
              <a:t>Merry Christmas and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a  Happy New  Year!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Best wishes</a:t>
            </a:r>
            <a:r>
              <a:rPr lang="en-US" sz="4000" dirty="0" smtClean="0"/>
              <a:t>,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dirty="0" err="1" smtClean="0"/>
              <a:t>Dima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  <p:pic>
        <p:nvPicPr>
          <p:cNvPr id="4" name="Содержимое 3" descr="christmas-card-3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60648"/>
            <a:ext cx="2365768" cy="1489695"/>
          </a:xfrm>
          <a:prstGeom prst="rect">
            <a:avLst/>
          </a:prstGeo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604448" y="5949280"/>
            <a:ext cx="32233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/>
              <a:t>        </a:t>
            </a:r>
            <a:r>
              <a:rPr lang="en-US" sz="3600" b="1" i="1" dirty="0" smtClean="0"/>
              <a:t>Dear </a:t>
            </a:r>
            <a:r>
              <a:rPr lang="en-US" sz="3600" b="1" i="1" dirty="0" smtClean="0"/>
              <a:t>friend,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400" b="1" dirty="0" smtClean="0"/>
              <a:t>    </a:t>
            </a:r>
            <a:r>
              <a:rPr lang="ru-RU" sz="4400" b="1" dirty="0" smtClean="0"/>
              <a:t>      </a:t>
            </a:r>
            <a:r>
              <a:rPr lang="en-US" sz="4400" b="1" dirty="0" smtClean="0"/>
              <a:t>Love,</a:t>
            </a:r>
          </a:p>
          <a:p>
            <a:pPr>
              <a:buNone/>
            </a:pPr>
            <a:r>
              <a:rPr lang="ru-RU" sz="4400" b="1" dirty="0" smtClean="0"/>
              <a:t>          </a:t>
            </a:r>
            <a:r>
              <a:rPr lang="en-US" sz="4400" b="1" dirty="0" smtClean="0"/>
              <a:t>Julia</a:t>
            </a:r>
            <a:endParaRPr lang="en-US" sz="4400" b="1" dirty="0" smtClean="0"/>
          </a:p>
          <a:p>
            <a:pPr>
              <a:buNone/>
            </a:pPr>
            <a:r>
              <a:rPr lang="en-US" dirty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tmb_otkritka-rojdestvo_i_novii_god_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3528723" cy="2994843"/>
          </a:xfrm>
          <a:prstGeom prst="rect">
            <a:avLst/>
          </a:prstGeo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604448" y="5949280"/>
            <a:ext cx="32233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christmas-card-8-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227888" cy="4541838"/>
          </a:xfrm>
        </p:spPr>
      </p:pic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604448" y="5949280"/>
            <a:ext cx="32233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hristmas-card-3-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383587" cy="5278438"/>
          </a:xfrm>
          <a:prstGeom prst="rect">
            <a:avLst/>
          </a:prstGeo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604448" y="5949280"/>
            <a:ext cx="32233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hristmas-card-6-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7740650" cy="5378450"/>
          </a:xfrm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604448" y="5949280"/>
            <a:ext cx="322336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81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Slide 1</vt:lpstr>
      <vt:lpstr>Slide 2</vt:lpstr>
      <vt:lpstr>CHRISTMAS CARD </vt:lpstr>
      <vt:lpstr>Slide 4</vt:lpstr>
      <vt:lpstr>        Dear friend,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Рождественская открытка</dc:title>
  <dc:creator>Шайдурова В.Ф.</dc:creator>
  <cp:lastModifiedBy>acer</cp:lastModifiedBy>
  <cp:revision>11</cp:revision>
  <dcterms:created xsi:type="dcterms:W3CDTF">2011-11-22T02:11:43Z</dcterms:created>
  <dcterms:modified xsi:type="dcterms:W3CDTF">2015-01-18T09:06:57Z</dcterms:modified>
</cp:coreProperties>
</file>