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785E9D-94AE-4EC1-92DF-E4F182B92F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DC5307-5919-4153-AAB7-D44D1412221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2berega.spb.ru/club/language/file2/809038/-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764704"/>
            <a:ext cx="512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Презентация</a:t>
            </a:r>
            <a:r>
              <a:rPr lang="ru-RU" sz="2000" b="1" dirty="0" smtClean="0">
                <a:solidFill>
                  <a:srgbClr val="002060"/>
                </a:solidFill>
              </a:rPr>
              <a:t> по английскому языку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1988840"/>
            <a:ext cx="36259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Предлоги места 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Оборот </a:t>
            </a:r>
            <a:r>
              <a:rPr lang="en-US" sz="2800" b="1" dirty="0" smtClean="0">
                <a:solidFill>
                  <a:srgbClr val="C00000"/>
                </a:solidFill>
              </a:rPr>
              <a:t>there is /are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3968" y="429309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ГБОУ «Школа №106»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11760" y="59492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2015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686800" cy="5697559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     a table</a:t>
            </a:r>
          </a:p>
          <a:p>
            <a:pPr algn="ctr">
              <a:buNone/>
            </a:pPr>
            <a:r>
              <a:rPr lang="en-US" sz="3600" b="1" dirty="0" smtClean="0"/>
              <a:t>There is a table</a:t>
            </a:r>
          </a:p>
          <a:p>
            <a:pPr algn="ctr">
              <a:buNone/>
            </a:pPr>
            <a:r>
              <a:rPr lang="en-US" sz="3600" b="1" dirty="0" smtClean="0"/>
              <a:t> in the middle of the room.</a:t>
            </a:r>
            <a:endParaRPr lang="ru-RU" sz="3600" b="1" dirty="0"/>
          </a:p>
        </p:txBody>
      </p:sp>
      <p:pic>
        <p:nvPicPr>
          <p:cNvPr id="4" name="Рисунок 3" descr="0_29a6d_7561f4a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852936"/>
            <a:ext cx="4520512" cy="3390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840435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    </a:t>
            </a:r>
            <a:endParaRPr lang="ru-RU" sz="4000" b="1" dirty="0" smtClean="0"/>
          </a:p>
          <a:p>
            <a:pPr algn="ctr">
              <a:buNone/>
            </a:pPr>
            <a:r>
              <a:rPr lang="en-US" sz="4000" b="1" dirty="0" smtClean="0"/>
              <a:t> </a:t>
            </a:r>
            <a:r>
              <a:rPr lang="en-US" sz="4000" b="1" dirty="0" smtClean="0"/>
              <a:t>3 chairs</a:t>
            </a:r>
          </a:p>
          <a:p>
            <a:pPr algn="ctr">
              <a:buNone/>
            </a:pPr>
            <a:r>
              <a:rPr lang="en-US" sz="3600" b="1" dirty="0" smtClean="0"/>
              <a:t>There </a:t>
            </a:r>
            <a:r>
              <a:rPr lang="en-US" sz="3600" b="1" dirty="0" smtClean="0"/>
              <a:t>are 3 chairs around the table.</a:t>
            </a:r>
            <a:endParaRPr lang="ru-RU" sz="3600" b="1" dirty="0"/>
          </a:p>
        </p:txBody>
      </p:sp>
      <p:pic>
        <p:nvPicPr>
          <p:cNvPr id="4" name="Рисунок 3" descr="0_29a6d_7561f4a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708920"/>
            <a:ext cx="4320480" cy="3240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35798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endParaRPr lang="ru-RU" dirty="0" smtClean="0"/>
          </a:p>
          <a:p>
            <a:pPr algn="ctr">
              <a:buNone/>
            </a:pPr>
            <a:r>
              <a:rPr lang="en-US" sz="4000" b="1" dirty="0" smtClean="0"/>
              <a:t>some </a:t>
            </a:r>
            <a:r>
              <a:rPr lang="en-US" sz="4000" b="1" dirty="0" smtClean="0"/>
              <a:t>cups of tea</a:t>
            </a:r>
            <a:endParaRPr lang="en-US" b="1" dirty="0" smtClean="0"/>
          </a:p>
          <a:p>
            <a:pPr algn="ctr">
              <a:buNone/>
            </a:pPr>
            <a:r>
              <a:rPr lang="en-US" sz="3600" b="1" dirty="0" smtClean="0"/>
              <a:t>There are some cups of tea on the table.</a:t>
            </a:r>
            <a:endParaRPr lang="ru-RU" sz="3600" b="1" dirty="0"/>
          </a:p>
        </p:txBody>
      </p:sp>
      <p:pic>
        <p:nvPicPr>
          <p:cNvPr id="4" name="Рисунок 3" descr="0_29a6d_7561f4a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690918"/>
            <a:ext cx="4292518" cy="3219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6143625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   </a:t>
            </a:r>
            <a:endParaRPr lang="ru-RU" sz="4000" b="1" dirty="0" smtClean="0"/>
          </a:p>
          <a:p>
            <a:pPr algn="ctr">
              <a:buNone/>
            </a:pPr>
            <a:r>
              <a:rPr lang="en-US" sz="4000" b="1" dirty="0" smtClean="0"/>
              <a:t> </a:t>
            </a:r>
            <a:r>
              <a:rPr lang="en-US" sz="4000" b="1" dirty="0" smtClean="0"/>
              <a:t>a carpet</a:t>
            </a:r>
          </a:p>
          <a:p>
            <a:pPr algn="ctr">
              <a:buNone/>
            </a:pPr>
            <a:r>
              <a:rPr lang="en-US" sz="3600" b="1" dirty="0" smtClean="0"/>
              <a:t>There is a carpet on the floor.</a:t>
            </a:r>
            <a:endParaRPr lang="ru-RU" sz="3600" b="1" dirty="0"/>
          </a:p>
        </p:txBody>
      </p:sp>
      <p:pic>
        <p:nvPicPr>
          <p:cNvPr id="4" name="Рисунок 3" descr="0_29a6d_7561f4a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564904"/>
            <a:ext cx="4608511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686800" cy="65008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/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Good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work!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Thank </a:t>
            </a:r>
            <a:r>
              <a:rPr lang="en-US" sz="4400" b="1" dirty="0" smtClean="0">
                <a:solidFill>
                  <a:srgbClr val="00B050"/>
                </a:solidFill>
              </a:rPr>
              <a:t>you!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http://2berega.spb.ru/club/language/file2/809038/</a:t>
            </a:r>
            <a:r>
              <a:rPr lang="ru-RU" dirty="0" smtClean="0">
                <a:hlinkClick r:id="rId2"/>
              </a:rPr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1628800"/>
            <a:ext cx="94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553" y="2132856"/>
            <a:ext cx="83264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Содержание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hlinkClick r:id="rId2" action="ppaction://hlinksldjump"/>
              </a:rPr>
              <a:t>Список предлогов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</a:rPr>
              <a:t>2.    </a:t>
            </a:r>
            <a:r>
              <a:rPr lang="ru-RU" sz="2000" b="1" dirty="0" smtClean="0">
                <a:solidFill>
                  <a:srgbClr val="002060"/>
                </a:solidFill>
                <a:hlinkClick r:id="rId3" action="ppaction://hlinksldjump"/>
              </a:rPr>
              <a:t>Упражнения для практики использования предлогов в речи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roshkolu.ru/content/media/pic/std/1000000/731000/730533-35fcf6d75fb8a7d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980728"/>
            <a:ext cx="6458848" cy="4721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836712"/>
            <a:ext cx="7884368" cy="55892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en-US" sz="3200" b="1" dirty="0" smtClean="0">
                <a:solidFill>
                  <a:srgbClr val="7030A0"/>
                </a:solidFill>
              </a:rPr>
              <a:t>on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the</a:t>
            </a:r>
            <a:r>
              <a:rPr lang="en-US" sz="3200" b="1" dirty="0" smtClean="0"/>
              <a:t> -      </a:t>
            </a:r>
            <a:r>
              <a:rPr lang="ru-RU" sz="3200" b="1" dirty="0" smtClean="0"/>
              <a:t>на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in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the</a:t>
            </a:r>
            <a:r>
              <a:rPr lang="en-US" sz="3200" b="1" dirty="0" smtClean="0">
                <a:solidFill>
                  <a:srgbClr val="7030A0"/>
                </a:solidFill>
              </a:rPr>
              <a:t>  </a:t>
            </a:r>
            <a:r>
              <a:rPr lang="en-US" sz="3200" b="1" dirty="0" smtClean="0"/>
              <a:t>-</a:t>
            </a:r>
            <a:r>
              <a:rPr lang="ru-RU" sz="3200" b="1" dirty="0" smtClean="0"/>
              <a:t>  </a:t>
            </a:r>
            <a:r>
              <a:rPr lang="en-US" sz="3200" b="1" dirty="0" smtClean="0"/>
              <a:t>  </a:t>
            </a:r>
            <a:r>
              <a:rPr lang="ru-RU" sz="3200" b="1" dirty="0" smtClean="0"/>
              <a:t> </a:t>
            </a:r>
            <a:r>
              <a:rPr lang="en-US" sz="3200" b="1" dirty="0" smtClean="0"/>
              <a:t> </a:t>
            </a:r>
            <a:r>
              <a:rPr lang="ru-RU" sz="3200" b="1" dirty="0" smtClean="0"/>
              <a:t>в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under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the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/>
              <a:t>–</a:t>
            </a:r>
            <a:r>
              <a:rPr lang="ru-RU" sz="3200" b="1" dirty="0" smtClean="0"/>
              <a:t>   под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rgbClr val="7030A0"/>
                </a:solidFill>
              </a:rPr>
              <a:t>next to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the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/>
              <a:t>–</a:t>
            </a:r>
            <a:r>
              <a:rPr lang="ru-RU" sz="3200" b="1" dirty="0" smtClean="0"/>
              <a:t> </a:t>
            </a:r>
            <a:r>
              <a:rPr lang="en-US" sz="3200" b="1" dirty="0" smtClean="0"/>
              <a:t>   </a:t>
            </a:r>
            <a:r>
              <a:rPr lang="ru-RU" sz="3200" b="1" dirty="0" smtClean="0"/>
              <a:t> рядом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rgbClr val="7030A0"/>
                </a:solidFill>
              </a:rPr>
              <a:t>under</a:t>
            </a:r>
            <a:r>
              <a:rPr lang="en-US" sz="3200" b="1" dirty="0" smtClean="0"/>
              <a:t>  the –</a:t>
            </a:r>
            <a:r>
              <a:rPr lang="ru-RU" sz="3200" b="1" dirty="0" smtClean="0"/>
              <a:t>    под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rgbClr val="7030A0"/>
                </a:solidFill>
              </a:rPr>
              <a:t>above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smtClean="0"/>
              <a:t> the –</a:t>
            </a:r>
            <a:r>
              <a:rPr lang="ru-RU" sz="3200" b="1" dirty="0" smtClean="0"/>
              <a:t>    над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z="3200" b="1" dirty="0" smtClean="0">
                <a:solidFill>
                  <a:srgbClr val="7030A0"/>
                </a:solidFill>
              </a:rPr>
              <a:t>behind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3200" b="1" dirty="0" smtClean="0"/>
              <a:t>the –</a:t>
            </a:r>
            <a:r>
              <a:rPr lang="ru-RU" sz="3200" b="1" dirty="0" smtClean="0"/>
              <a:t>   за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</a:t>
            </a:r>
            <a:r>
              <a:rPr lang="en-US" sz="3200" b="1" dirty="0" smtClean="0">
                <a:solidFill>
                  <a:srgbClr val="7030A0"/>
                </a:solidFill>
              </a:rPr>
              <a:t>around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smtClean="0"/>
              <a:t> the -          </a:t>
            </a:r>
            <a:r>
              <a:rPr lang="ru-RU" sz="3200" b="1" dirty="0" smtClean="0"/>
              <a:t>вокруг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rgbClr val="7030A0"/>
                </a:solidFill>
              </a:rPr>
              <a:t>in the middle of </a:t>
            </a:r>
            <a:r>
              <a:rPr lang="en-US" sz="3200" b="1" dirty="0" smtClean="0"/>
              <a:t>the  -  </a:t>
            </a:r>
            <a:r>
              <a:rPr lang="ru-RU" sz="3200" b="1" dirty="0" smtClean="0"/>
              <a:t>  в середине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      opposite </a:t>
            </a:r>
            <a:r>
              <a:rPr lang="en-US" sz="3200" b="1" dirty="0" smtClean="0"/>
              <a:t>the </a:t>
            </a:r>
            <a:r>
              <a:rPr lang="ru-RU" sz="3200" b="1" dirty="0" smtClean="0"/>
              <a:t> -</a:t>
            </a:r>
            <a:r>
              <a:rPr lang="en-US" sz="3200" b="1" dirty="0" smtClean="0"/>
              <a:t>             </a:t>
            </a:r>
            <a:r>
              <a:rPr lang="ru-RU" sz="3200" b="1" dirty="0" smtClean="0"/>
              <a:t>напротив</a:t>
            </a:r>
            <a:endParaRPr lang="ru-RU" sz="3200" b="1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576064" cy="3223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388424" y="5733256"/>
            <a:ext cx="3600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      </a:t>
            </a:r>
            <a:endParaRPr lang="ru-RU" sz="2000" dirty="0" smtClean="0"/>
          </a:p>
          <a:p>
            <a:pPr algn="ctr">
              <a:buNone/>
            </a:pPr>
            <a:r>
              <a:rPr lang="en-US" sz="2000" dirty="0" smtClean="0"/>
              <a:t> </a:t>
            </a:r>
            <a:r>
              <a:rPr lang="en-US" sz="4000" b="1" dirty="0" smtClean="0"/>
              <a:t>a picture</a:t>
            </a:r>
            <a:endParaRPr lang="en-US" sz="2000" b="1" dirty="0" smtClean="0"/>
          </a:p>
          <a:p>
            <a:pPr algn="ctr">
              <a:buNone/>
            </a:pPr>
            <a:r>
              <a:rPr lang="en-US" sz="4000" b="1" dirty="0" smtClean="0"/>
              <a:t>There is a picture on the wall.</a:t>
            </a:r>
            <a:endParaRPr lang="ru-RU" sz="4000" b="1" dirty="0"/>
          </a:p>
        </p:txBody>
      </p:sp>
      <p:pic>
        <p:nvPicPr>
          <p:cNvPr id="4" name="Рисунок 3" descr="0_29a6d_7561f4a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420888"/>
            <a:ext cx="4881565" cy="3661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6572272"/>
          </a:xfrm>
        </p:spPr>
        <p:txBody>
          <a:bodyPr/>
          <a:lstStyle/>
          <a:p>
            <a:pPr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</a:t>
            </a: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en-US" sz="1800" dirty="0" smtClean="0"/>
              <a:t>   </a:t>
            </a:r>
            <a:r>
              <a:rPr lang="en-US" sz="4400" b="1" dirty="0" smtClean="0"/>
              <a:t>a clock</a:t>
            </a:r>
            <a:endParaRPr lang="en-US" sz="1800" b="1" dirty="0"/>
          </a:p>
          <a:p>
            <a:pPr algn="ctr">
              <a:buNone/>
            </a:pPr>
            <a:r>
              <a:rPr lang="en-US" sz="3600" b="1" dirty="0" smtClean="0"/>
              <a:t>There is a clock above the wall.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_29a6d_7561f4a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996952"/>
            <a:ext cx="3881433" cy="2911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686800" cy="5840413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/>
              <a:t>   </a:t>
            </a:r>
            <a:r>
              <a:rPr lang="en-US" sz="5400" b="1" dirty="0" smtClean="0"/>
              <a:t>       </a:t>
            </a:r>
            <a:r>
              <a:rPr lang="en-US" sz="4000" b="1" dirty="0" smtClean="0"/>
              <a:t>a sofa</a:t>
            </a:r>
            <a:endParaRPr lang="en-US" sz="5400" b="1" dirty="0" smtClean="0"/>
          </a:p>
          <a:p>
            <a:pPr algn="ctr">
              <a:buNone/>
            </a:pPr>
            <a:r>
              <a:rPr lang="en-US" sz="4000" b="1" dirty="0" smtClean="0"/>
              <a:t>There is a sofa</a:t>
            </a:r>
          </a:p>
          <a:p>
            <a:pPr algn="ctr">
              <a:buNone/>
            </a:pPr>
            <a:r>
              <a:rPr lang="en-US" sz="4000" b="1" dirty="0" smtClean="0"/>
              <a:t> between a piano and a window.</a:t>
            </a:r>
            <a:endParaRPr lang="ru-RU" b="1" dirty="0"/>
          </a:p>
        </p:txBody>
      </p:sp>
      <p:pic>
        <p:nvPicPr>
          <p:cNvPr id="4" name="Рисунок 3" descr="0_29a6d_7561f4a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2714620"/>
            <a:ext cx="3619494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5840435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endParaRPr lang="ru-RU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sz="4000" b="1" dirty="0" smtClean="0"/>
              <a:t>a piano</a:t>
            </a:r>
            <a:endParaRPr lang="en-US" b="1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000" b="1" dirty="0" smtClean="0"/>
              <a:t>There is a piano next to the door/sofa. </a:t>
            </a:r>
            <a:endParaRPr lang="ru-RU" sz="4000" b="1" dirty="0"/>
          </a:p>
        </p:txBody>
      </p:sp>
      <p:pic>
        <p:nvPicPr>
          <p:cNvPr id="4" name="Рисунок 3" descr="0_29a6d_7561f4a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645024"/>
            <a:ext cx="3690933" cy="276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5840435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         </a:t>
            </a:r>
            <a:endParaRPr lang="ru-RU" sz="4000" b="1" dirty="0" smtClean="0"/>
          </a:p>
          <a:p>
            <a:pPr algn="ctr">
              <a:buNone/>
            </a:pPr>
            <a:r>
              <a:rPr lang="en-US" sz="4000" b="1" dirty="0" smtClean="0"/>
              <a:t> </a:t>
            </a:r>
            <a:r>
              <a:rPr lang="en-US" sz="4000" b="1" dirty="0" smtClean="0"/>
              <a:t>a chair</a:t>
            </a:r>
          </a:p>
          <a:p>
            <a:pPr algn="ctr">
              <a:buNone/>
            </a:pPr>
            <a:r>
              <a:rPr lang="en-US" sz="4000" b="1" dirty="0" smtClean="0"/>
              <a:t>There </a:t>
            </a:r>
            <a:r>
              <a:rPr lang="en-US" sz="4000" b="1" dirty="0" smtClean="0"/>
              <a:t>is a chair next to the piano.</a:t>
            </a:r>
            <a:endParaRPr lang="ru-RU" sz="4000" b="1" dirty="0"/>
          </a:p>
        </p:txBody>
      </p:sp>
      <p:pic>
        <p:nvPicPr>
          <p:cNvPr id="4" name="Рисунок 3" descr="0_29a6d_7561f4a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887395"/>
            <a:ext cx="4248472" cy="3186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224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Поток</vt:lpstr>
      <vt:lpstr>Slide 1</vt:lpstr>
      <vt:lpstr>Slide 2</vt:lpstr>
      <vt:lpstr>Slide 3</vt:lpstr>
      <vt:lpstr>Slide 4</vt:lpstr>
      <vt:lpstr>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Предлоги места_Презентация по английскому языку</dc:title>
  <dc:creator>Шайдурова ВФ ГБОУ Школа№106</dc:creator>
  <cp:lastModifiedBy>acer</cp:lastModifiedBy>
  <cp:revision>10</cp:revision>
  <dcterms:created xsi:type="dcterms:W3CDTF">2009-09-30T07:23:01Z</dcterms:created>
  <dcterms:modified xsi:type="dcterms:W3CDTF">2015-01-18T10:31:26Z</dcterms:modified>
</cp:coreProperties>
</file>