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4" r:id="rId3"/>
    <p:sldId id="269" r:id="rId4"/>
    <p:sldId id="267" r:id="rId5"/>
    <p:sldId id="259" r:id="rId6"/>
    <p:sldId id="270" r:id="rId7"/>
    <p:sldId id="268" r:id="rId8"/>
    <p:sldId id="257" r:id="rId9"/>
    <p:sldId id="258" r:id="rId10"/>
    <p:sldId id="260" r:id="rId11"/>
    <p:sldId id="265" r:id="rId12"/>
    <p:sldId id="266" r:id="rId13"/>
    <p:sldId id="262" r:id="rId14"/>
    <p:sldId id="261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117542-2D59-4580-AA0F-9ED7BFA2E156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71CDDA-045B-4C6A-9111-0319D62CD0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213100"/>
            <a:ext cx="9144000" cy="45085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69479" y="4509120"/>
            <a:ext cx="527452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Шайдурова Валентина Федоровна,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учитель английского языка,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877272"/>
            <a:ext cx="2359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124744"/>
            <a:ext cx="39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английскому языку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187624" y="2060848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Введение слов 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«Город</a:t>
            </a:r>
            <a:r>
              <a:rPr lang="ru-RU" sz="2800" b="1" dirty="0" smtClean="0">
                <a:solidFill>
                  <a:srgbClr val="C00000"/>
                </a:solidFill>
              </a:rPr>
              <a:t>. Деревня</a:t>
            </a:r>
            <a:r>
              <a:rPr lang="ru-RU" sz="2800" b="1" dirty="0" smtClean="0">
                <a:solidFill>
                  <a:srgbClr val="C00000"/>
                </a:solidFill>
              </a:rPr>
              <a:t>.»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Country, </a:t>
            </a:r>
            <a:r>
              <a:rPr lang="en-US" sz="2800" b="1" dirty="0" smtClean="0">
                <a:solidFill>
                  <a:srgbClr val="C00000"/>
                </a:solidFill>
              </a:rPr>
              <a:t>City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4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глава 3 УМК М. Биболетовой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686800" cy="598328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 a road</a:t>
            </a:r>
            <a:endParaRPr lang="ru-RU" sz="4800" dirty="0"/>
          </a:p>
        </p:txBody>
      </p:sp>
      <p:pic>
        <p:nvPicPr>
          <p:cNvPr id="4" name="Рисунок 3" descr="0_18df5_4dd441e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499255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  </a:t>
            </a:r>
            <a:r>
              <a:rPr lang="en-US" sz="4000" dirty="0" smtClean="0"/>
              <a:t>a garden</a:t>
            </a:r>
            <a:endParaRPr lang="ru-RU" sz="1200" dirty="0"/>
          </a:p>
        </p:txBody>
      </p:sp>
      <p:pic>
        <p:nvPicPr>
          <p:cNvPr id="4" name="Рисунок 3" descr="0_9a2b_af006c4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3950148" cy="469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686800" cy="591185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sz="4800" dirty="0" smtClean="0"/>
              <a:t>an apple tree</a:t>
            </a:r>
            <a:endParaRPr lang="ru-RU" dirty="0"/>
          </a:p>
        </p:txBody>
      </p:sp>
      <p:pic>
        <p:nvPicPr>
          <p:cNvPr id="5" name="Рисунок 4" descr="0_43563_7d07e8e8_-2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464496" cy="3845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 a horse</a:t>
            </a:r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r>
              <a:rPr lang="en-US" sz="1400" dirty="0" smtClean="0"/>
              <a:t> </a:t>
            </a:r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r>
              <a:rPr lang="en-US" sz="1400" dirty="0" smtClean="0"/>
              <a:t>                                                                    </a:t>
            </a:r>
            <a:r>
              <a:rPr lang="ru-RU" sz="1400" dirty="0" smtClean="0"/>
              <a:t> </a:t>
            </a:r>
          </a:p>
          <a:p>
            <a:pPr algn="ctr">
              <a:buNone/>
            </a:pPr>
            <a:endParaRPr lang="ru-RU" sz="1400" dirty="0"/>
          </a:p>
          <a:p>
            <a:pPr algn="ctr"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</a:t>
            </a:r>
            <a:r>
              <a:rPr lang="en-US" sz="1400" dirty="0" smtClean="0"/>
              <a:t>                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                     </a:t>
            </a:r>
            <a:r>
              <a:rPr lang="en-US" sz="3600" dirty="0" smtClean="0"/>
              <a:t>horses</a:t>
            </a:r>
            <a:endParaRPr lang="ru-RU" sz="1400" dirty="0"/>
          </a:p>
        </p:txBody>
      </p:sp>
      <p:pic>
        <p:nvPicPr>
          <p:cNvPr id="4" name="Рисунок 3" descr="0_1e34a_64b0721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387" y="548680"/>
            <a:ext cx="3915613" cy="3173021"/>
          </a:xfrm>
          <a:prstGeom prst="rect">
            <a:avLst/>
          </a:prstGeom>
        </p:spPr>
      </p:pic>
      <p:pic>
        <p:nvPicPr>
          <p:cNvPr id="6" name="Рисунок 5" descr="0_1a1fe_3434f1b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902" y="3861048"/>
            <a:ext cx="4124098" cy="276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</a:t>
            </a:r>
            <a:r>
              <a:rPr lang="en-US" sz="3600" dirty="0" smtClean="0"/>
              <a:t>a cow</a:t>
            </a:r>
            <a:endParaRPr lang="en-US" sz="1800" dirty="0" smtClean="0"/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r>
              <a:rPr lang="en-US" sz="1400" dirty="0" smtClean="0"/>
              <a:t>                                                                       </a:t>
            </a:r>
          </a:p>
          <a:p>
            <a:pPr algn="ctr">
              <a:buNone/>
            </a:pPr>
            <a:r>
              <a:rPr lang="en-US" sz="1400" dirty="0" smtClean="0"/>
              <a:t>                                                                           </a:t>
            </a:r>
            <a:endParaRPr lang="ru-RU" sz="1400" dirty="0" smtClean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en-US" sz="2000" dirty="0" smtClean="0"/>
              <a:t>                           </a:t>
            </a:r>
            <a:r>
              <a:rPr lang="en-US" sz="3600" dirty="0" smtClean="0"/>
              <a:t>cows</a:t>
            </a:r>
            <a:endParaRPr lang="ru-RU" sz="1400" dirty="0"/>
          </a:p>
        </p:txBody>
      </p:sp>
      <p:pic>
        <p:nvPicPr>
          <p:cNvPr id="4" name="Рисунок 3" descr="0_3a430_f879e2b_-1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4143372" cy="2920758"/>
          </a:xfrm>
          <a:prstGeom prst="rect">
            <a:avLst/>
          </a:prstGeom>
        </p:spPr>
      </p:pic>
      <p:pic>
        <p:nvPicPr>
          <p:cNvPr id="5" name="Рисунок 4" descr="0_12a61_79925b9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4211960" cy="269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144000" cy="671512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</a:t>
            </a:r>
            <a:r>
              <a:rPr lang="en-US" sz="3200" dirty="0" smtClean="0"/>
              <a:t>a sheep</a:t>
            </a:r>
            <a:endParaRPr lang="en-US" sz="1600" dirty="0" smtClean="0"/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r>
              <a:rPr lang="en-US" sz="1600" dirty="0" smtClean="0"/>
              <a:t> </a:t>
            </a:r>
          </a:p>
          <a:p>
            <a:pPr algn="ctr">
              <a:buNone/>
            </a:pPr>
            <a:endParaRPr lang="en-US" sz="1600" dirty="0"/>
          </a:p>
          <a:p>
            <a:pPr algn="ctr">
              <a:buNone/>
            </a:pPr>
            <a:r>
              <a:rPr lang="en-US" sz="1600" dirty="0" smtClean="0"/>
              <a:t>                                                                        </a:t>
            </a:r>
            <a:r>
              <a:rPr lang="ru-RU" sz="1600" dirty="0" smtClean="0"/>
              <a:t> </a:t>
            </a:r>
          </a:p>
          <a:p>
            <a:pPr algn="ctr">
              <a:buNone/>
            </a:pPr>
            <a:endParaRPr lang="ru-RU" sz="1600" dirty="0"/>
          </a:p>
          <a:p>
            <a:pPr>
              <a:buNone/>
            </a:pPr>
            <a:r>
              <a:rPr lang="en-US" sz="3200" dirty="0" smtClean="0"/>
              <a:t>                     sheep</a:t>
            </a:r>
            <a:endParaRPr lang="ru-RU" sz="3200" dirty="0" smtClean="0"/>
          </a:p>
          <a:p>
            <a:pPr algn="ctr">
              <a:buNone/>
            </a:pPr>
            <a:r>
              <a:rPr lang="ru-RU" sz="3600" dirty="0" smtClean="0"/>
              <a:t>     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0_1981e_ecc342a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4176464" cy="2841138"/>
          </a:xfrm>
          <a:prstGeom prst="rect">
            <a:avLst/>
          </a:prstGeom>
        </p:spPr>
      </p:pic>
      <p:pic>
        <p:nvPicPr>
          <p:cNvPr id="5" name="Рисунок 4" descr="0_2968a_d8e6be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3429000"/>
            <a:ext cx="4355976" cy="288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/>
              <a:t>  </a:t>
            </a: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en-US" sz="5400" dirty="0" smtClean="0"/>
              <a:t>Well done!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4800" dirty="0" smtClean="0"/>
              <a:t>Thank you!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40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hlinkClick r:id="rId2" action="ppaction://hlinksldjump"/>
              </a:rPr>
              <a:t>City</a:t>
            </a:r>
            <a:r>
              <a:rPr lang="ru-RU" sz="6000" dirty="0" smtClean="0"/>
              <a:t>        </a:t>
            </a:r>
            <a:r>
              <a:rPr lang="en-US" sz="6000" dirty="0" smtClean="0">
                <a:hlinkClick r:id="rId3" action="ppaction://hlinksldjump"/>
              </a:rPr>
              <a:t>Country</a:t>
            </a:r>
            <a:r>
              <a:rPr lang="en-US" sz="6000" dirty="0" smtClean="0"/>
              <a:t> </a:t>
            </a:r>
            <a:endParaRPr lang="ru-RU" sz="6000" dirty="0"/>
          </a:p>
        </p:txBody>
      </p:sp>
      <p:pic>
        <p:nvPicPr>
          <p:cNvPr id="4" name="Рисунок 3" descr="0_da96_4079501d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92896"/>
            <a:ext cx="4211960" cy="3306220"/>
          </a:xfrm>
          <a:prstGeom prst="rect">
            <a:avLst/>
          </a:prstGeom>
        </p:spPr>
      </p:pic>
      <p:pic>
        <p:nvPicPr>
          <p:cNvPr id="6" name="Рисунок 5" descr="x_a739e11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92896"/>
            <a:ext cx="434205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001125" cy="65722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</a:t>
            </a:r>
            <a:r>
              <a:rPr lang="en-US" sz="4800" dirty="0" smtClean="0"/>
              <a:t>city</a:t>
            </a:r>
            <a:endParaRPr lang="en-US" sz="2800" dirty="0" smtClean="0"/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r>
              <a:rPr lang="en-US" sz="1400" dirty="0" smtClean="0"/>
              <a:t> </a:t>
            </a:r>
            <a:endParaRPr lang="ru-RU" sz="1400" dirty="0" smtClean="0"/>
          </a:p>
          <a:p>
            <a:pPr algn="ctr">
              <a:buNone/>
            </a:pPr>
            <a:endParaRPr lang="ru-RU" sz="1400" dirty="0"/>
          </a:p>
          <a:p>
            <a:pPr algn="ctr">
              <a:buNone/>
            </a:pPr>
            <a:r>
              <a:rPr lang="ru-RU" sz="1400" dirty="0" smtClean="0"/>
              <a:t>                                                                      </a:t>
            </a:r>
          </a:p>
          <a:p>
            <a:pPr algn="ctr">
              <a:buNone/>
            </a:pPr>
            <a:endParaRPr lang="ru-RU" sz="1400" dirty="0"/>
          </a:p>
          <a:p>
            <a:pPr>
              <a:buNone/>
            </a:pPr>
            <a:r>
              <a:rPr lang="en-US" sz="3600" dirty="0" smtClean="0"/>
              <a:t>            </a:t>
            </a:r>
            <a:r>
              <a:rPr lang="en-US" sz="4400" dirty="0" smtClean="0"/>
              <a:t>town</a:t>
            </a:r>
            <a:endParaRPr lang="ru-RU" sz="1400" dirty="0" smtClean="0"/>
          </a:p>
          <a:p>
            <a:pPr algn="ctr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</a:t>
            </a:r>
            <a:endParaRPr lang="ru-RU" sz="4400" dirty="0"/>
          </a:p>
        </p:txBody>
      </p:sp>
      <p:pic>
        <p:nvPicPr>
          <p:cNvPr id="4" name="Рисунок 3" descr="0_1abcc_56c1b02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5468"/>
            <a:ext cx="4393308" cy="2927041"/>
          </a:xfrm>
          <a:prstGeom prst="rect">
            <a:avLst/>
          </a:prstGeom>
        </p:spPr>
      </p:pic>
      <p:pic>
        <p:nvPicPr>
          <p:cNvPr id="5" name="Рисунок 4" descr="0_e49e_f74c6ac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428999"/>
            <a:ext cx="4605401" cy="306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Moscow</a:t>
            </a:r>
            <a:r>
              <a:rPr lang="en-US" sz="4000" dirty="0" smtClean="0">
                <a:solidFill>
                  <a:srgbClr val="002060"/>
                </a:solidFill>
              </a:rPr>
              <a:t> is </a:t>
            </a:r>
            <a:r>
              <a:rPr lang="en-US" sz="4000" dirty="0" smtClean="0">
                <a:solidFill>
                  <a:srgbClr val="C00000"/>
                </a:solidFill>
              </a:rPr>
              <a:t>the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capital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 of Russia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_38874_c98f333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833561" cy="3456384"/>
          </a:xfrm>
          <a:prstGeom prst="rect">
            <a:avLst/>
          </a:prstGeom>
        </p:spPr>
      </p:pic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32440" y="6165304"/>
            <a:ext cx="288032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686800" cy="6572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 a river</a:t>
            </a:r>
          </a:p>
          <a:p>
            <a:pPr algn="ctr">
              <a:buNone/>
            </a:pPr>
            <a:r>
              <a:rPr lang="en-US" sz="4800" dirty="0" smtClean="0"/>
              <a:t> a bridge</a:t>
            </a:r>
            <a:endParaRPr lang="ru-RU" sz="4800" dirty="0"/>
          </a:p>
        </p:txBody>
      </p:sp>
      <p:pic>
        <p:nvPicPr>
          <p:cNvPr id="4" name="Рисунок 3" descr="0_1ad7b_df22b17e_-1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14554"/>
            <a:ext cx="4589670" cy="3442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6643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/>
              <a:t> </a:t>
            </a:r>
            <a:r>
              <a:rPr lang="en-US" sz="4800" dirty="0" smtClean="0"/>
              <a:t> </a:t>
            </a:r>
          </a:p>
          <a:p>
            <a:pPr algn="ctr">
              <a:buNone/>
            </a:pPr>
            <a:r>
              <a:rPr lang="en-US" sz="4800" dirty="0" smtClean="0"/>
              <a:t>people</a:t>
            </a:r>
            <a:endParaRPr lang="ru-RU" sz="8000" dirty="0"/>
          </a:p>
        </p:txBody>
      </p:sp>
      <p:pic>
        <p:nvPicPr>
          <p:cNvPr id="4" name="Рисунок 3" descr="0_2893f_35f6989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264696" cy="4173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0"/>
            <a:ext cx="9001125" cy="64293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endParaRPr lang="en-US" sz="1400" b="1" dirty="0" smtClean="0"/>
          </a:p>
          <a:p>
            <a:pPr algn="ctr">
              <a:buNone/>
            </a:pPr>
            <a:r>
              <a:rPr lang="en-US" sz="1600" b="1" dirty="0" smtClean="0"/>
              <a:t>  </a:t>
            </a:r>
            <a:r>
              <a:rPr lang="en-US" sz="2400" b="1" dirty="0" smtClean="0"/>
              <a:t>country – </a:t>
            </a:r>
            <a:r>
              <a:rPr lang="ru-RU" sz="2400" b="1" dirty="0" smtClean="0"/>
              <a:t>страна; сельская местность</a:t>
            </a:r>
            <a:endParaRPr lang="en-US" sz="1600" b="1" dirty="0" smtClean="0"/>
          </a:p>
          <a:p>
            <a:pPr algn="ctr">
              <a:buNone/>
            </a:pPr>
            <a:endParaRPr lang="en-US" sz="1400" b="1" dirty="0"/>
          </a:p>
          <a:p>
            <a:pPr algn="ctr">
              <a:buNone/>
            </a:pPr>
            <a:r>
              <a:rPr lang="en-US" sz="1400" b="1" dirty="0" smtClean="0"/>
              <a:t> </a:t>
            </a:r>
            <a:r>
              <a:rPr lang="en-US" sz="2400" b="1" dirty="0" smtClean="0"/>
              <a:t>in the country</a:t>
            </a:r>
            <a:r>
              <a:rPr lang="ru-RU" sz="2400" b="1" dirty="0" smtClean="0"/>
              <a:t> – за городом, в деревне</a:t>
            </a:r>
            <a:endParaRPr lang="ru-RU" sz="1400" b="1" dirty="0"/>
          </a:p>
        </p:txBody>
      </p:sp>
      <p:pic>
        <p:nvPicPr>
          <p:cNvPr id="4" name="Рисунок 3" descr="0_28c4b_c59ef00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20888"/>
            <a:ext cx="5112568" cy="3901707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388424" y="6165304"/>
            <a:ext cx="28803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686800" cy="591185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11500" b="1" dirty="0" smtClean="0"/>
              <a:t> </a:t>
            </a:r>
            <a:r>
              <a:rPr lang="en-US" sz="4400" dirty="0" smtClean="0"/>
              <a:t>a field</a:t>
            </a:r>
            <a:endParaRPr lang="ru-RU" dirty="0"/>
          </a:p>
        </p:txBody>
      </p:sp>
      <p:pic>
        <p:nvPicPr>
          <p:cNvPr id="4" name="Рисунок 3" descr="0_2dd1f_92c93e2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71677"/>
            <a:ext cx="5044757" cy="346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/>
              <a:t> </a:t>
            </a:r>
          </a:p>
          <a:p>
            <a:pPr algn="ctr">
              <a:buNone/>
            </a:pPr>
            <a:r>
              <a:rPr lang="en-US" sz="4800" dirty="0" smtClean="0"/>
              <a:t>a hill</a:t>
            </a:r>
            <a:endParaRPr lang="ru-RU" sz="7200" dirty="0"/>
          </a:p>
        </p:txBody>
      </p:sp>
      <p:pic>
        <p:nvPicPr>
          <p:cNvPr id="4" name="Рисунок 3" descr="0_2dd5c_115a799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57430"/>
            <a:ext cx="5307470" cy="392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</TotalTime>
  <Words>118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слова Город.Деревня.</dc:title>
  <dc:creator>Шайдурова ВФ ГБОУ Школа№106</dc:creator>
  <cp:lastModifiedBy>acer</cp:lastModifiedBy>
  <cp:revision>9</cp:revision>
  <dcterms:created xsi:type="dcterms:W3CDTF">2009-10-21T15:16:58Z</dcterms:created>
  <dcterms:modified xsi:type="dcterms:W3CDTF">2015-01-18T16:49:37Z</dcterms:modified>
</cp:coreProperties>
</file>