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7" r:id="rId6"/>
    <p:sldId id="259" r:id="rId7"/>
    <p:sldId id="260" r:id="rId8"/>
    <p:sldId id="261" r:id="rId9"/>
    <p:sldId id="263" r:id="rId10"/>
    <p:sldId id="262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D013C-1505-4996-93A7-E66D1446B9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FE2B51-E589-4D45-98E2-D8A33DCF29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08720"/>
            <a:ext cx="473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72816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Ввение новых слов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«Покупка продуктов»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“Buying Food”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4 </a:t>
            </a:r>
            <a:r>
              <a:rPr lang="ru-RU" sz="2800" b="1" dirty="0" smtClean="0">
                <a:solidFill>
                  <a:srgbClr val="C00000"/>
                </a:solidFill>
              </a:rPr>
              <a:t>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глава 6 УМК М. Биболетовой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2509" y="4509120"/>
            <a:ext cx="451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читель английского языка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ГБОУ «Школа  №106»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877272"/>
            <a:ext cx="2359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543925" cy="5681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      </a:t>
            </a:r>
          </a:p>
          <a:p>
            <a:pPr algn="ctr">
              <a:buNone/>
            </a:pPr>
            <a:r>
              <a:rPr lang="en-US" sz="4000" dirty="0" smtClean="0"/>
              <a:t>    a piece of cake</a:t>
            </a:r>
            <a:endParaRPr lang="ru-RU" sz="1800" dirty="0"/>
          </a:p>
        </p:txBody>
      </p:sp>
      <p:pic>
        <p:nvPicPr>
          <p:cNvPr id="4" name="Рисунок 3" descr="0_2f732_897b89d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36912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28700" y="285750"/>
            <a:ext cx="8115300" cy="6038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/>
              <a:t>   </a:t>
            </a:r>
            <a:r>
              <a:rPr lang="en-US" sz="4000" dirty="0" smtClean="0"/>
              <a:t>a jar of jam</a:t>
            </a:r>
            <a:endParaRPr lang="ru-RU" sz="4000" dirty="0"/>
          </a:p>
        </p:txBody>
      </p:sp>
      <p:pic>
        <p:nvPicPr>
          <p:cNvPr id="4" name="Рисунок 3" descr="0_2d4a9_3a5144f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20888"/>
            <a:ext cx="4464496" cy="353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58175" cy="59674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 carton of milk</a:t>
            </a:r>
            <a:endParaRPr lang="ru-RU" dirty="0"/>
          </a:p>
        </p:txBody>
      </p:sp>
      <p:pic>
        <p:nvPicPr>
          <p:cNvPr id="4" name="Рисунок 3" descr="0_2572c_5c29940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71112"/>
            <a:ext cx="3312368" cy="390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01050" cy="5824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dirty="0" smtClean="0"/>
              <a:t>               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4000" dirty="0" smtClean="0"/>
              <a:t>               </a:t>
            </a:r>
            <a:endParaRPr lang="ru-RU" sz="4000" dirty="0" smtClean="0"/>
          </a:p>
          <a:p>
            <a:pPr algn="ctr">
              <a:buNone/>
            </a:pPr>
            <a:r>
              <a:rPr lang="en-US" sz="4000" dirty="0" smtClean="0"/>
              <a:t>a </a:t>
            </a:r>
            <a:r>
              <a:rPr lang="en-US" sz="4000" dirty="0" smtClean="0"/>
              <a:t>loaf of bread</a:t>
            </a:r>
            <a:endParaRPr lang="ru-RU" sz="4000" dirty="0"/>
          </a:p>
        </p:txBody>
      </p:sp>
      <p:pic>
        <p:nvPicPr>
          <p:cNvPr id="6" name="Рисунок 5" descr="0_1fd78_b55b3c2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584509" cy="3438381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c1e6_f6ed8856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19"/>
            <a:ext cx="2880320" cy="1925997"/>
          </a:xfrm>
        </p:spPr>
      </p:pic>
      <p:pic>
        <p:nvPicPr>
          <p:cNvPr id="5" name="Рисунок 4" descr="0_1cf30_eee221e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73016"/>
            <a:ext cx="2159940" cy="1914247"/>
          </a:xfrm>
          <a:prstGeom prst="rect">
            <a:avLst/>
          </a:prstGeom>
        </p:spPr>
      </p:pic>
      <p:pic>
        <p:nvPicPr>
          <p:cNvPr id="6" name="Рисунок 5" descr="0_1cb65_ba7b7329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3016"/>
            <a:ext cx="2932507" cy="1957448"/>
          </a:xfrm>
          <a:prstGeom prst="rect">
            <a:avLst/>
          </a:prstGeom>
        </p:spPr>
      </p:pic>
      <p:pic>
        <p:nvPicPr>
          <p:cNvPr id="7" name="Рисунок 6" descr="0_2fd9b_44d1023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76672"/>
            <a:ext cx="1982387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29d17_41bb6eee_-1-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2808312" cy="2106235"/>
          </a:xfrm>
        </p:spPr>
      </p:pic>
      <p:pic>
        <p:nvPicPr>
          <p:cNvPr id="5" name="Рисунок 4" descr="0_13b6d_ace67d36_-1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14356"/>
            <a:ext cx="2667716" cy="2000788"/>
          </a:xfrm>
          <a:prstGeom prst="rect">
            <a:avLst/>
          </a:prstGeom>
        </p:spPr>
      </p:pic>
      <p:pic>
        <p:nvPicPr>
          <p:cNvPr id="7" name="Рисунок 6" descr="0_2258b_efd85855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214686"/>
            <a:ext cx="3262082" cy="2446562"/>
          </a:xfrm>
          <a:prstGeom prst="rect">
            <a:avLst/>
          </a:prstGeom>
        </p:spPr>
      </p:pic>
      <p:pic>
        <p:nvPicPr>
          <p:cNvPr id="8" name="Рисунок 7" descr="0_6b07_996b213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996952"/>
            <a:ext cx="1994375" cy="265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115_e100a16b_XL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980728"/>
            <a:ext cx="2209478" cy="1767582"/>
          </a:xfrm>
        </p:spPr>
      </p:pic>
      <p:pic>
        <p:nvPicPr>
          <p:cNvPr id="5" name="Рисунок 4" descr="0_14072_1f28aaf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857232"/>
            <a:ext cx="2000232" cy="1500174"/>
          </a:xfrm>
          <a:prstGeom prst="rect">
            <a:avLst/>
          </a:prstGeom>
        </p:spPr>
      </p:pic>
      <p:pic>
        <p:nvPicPr>
          <p:cNvPr id="6" name="Рисунок 5" descr="0_18215_eef3508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284984"/>
            <a:ext cx="2710780" cy="1768784"/>
          </a:xfrm>
          <a:prstGeom prst="rect">
            <a:avLst/>
          </a:prstGeom>
        </p:spPr>
      </p:pic>
      <p:pic>
        <p:nvPicPr>
          <p:cNvPr id="7" name="Рисунок 6" descr="m_01ee68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996952"/>
            <a:ext cx="1614496" cy="2120045"/>
          </a:xfrm>
          <a:prstGeom prst="rect">
            <a:avLst/>
          </a:prstGeom>
        </p:spPr>
      </p:pic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8532440" y="6237312"/>
            <a:ext cx="394344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 flipV="1">
            <a:off x="7956376" y="6237312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6436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en-US" sz="4800" dirty="0" smtClean="0"/>
              <a:t>Good  work!</a:t>
            </a:r>
            <a:endParaRPr lang="ru-RU" sz="4800" dirty="0" smtClean="0"/>
          </a:p>
          <a:p>
            <a:pPr algn="ctr">
              <a:buNone/>
            </a:pPr>
            <a:r>
              <a:rPr lang="en-US" sz="4800" dirty="0" smtClean="0"/>
              <a:t>Thank </a:t>
            </a:r>
            <a:r>
              <a:rPr lang="en-US" sz="4800" dirty="0" smtClean="0"/>
              <a:t>you!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980728"/>
            <a:ext cx="2069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Содержание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060848"/>
            <a:ext cx="6316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hlinkClick r:id="rId2" action="ppaction://hlinksldjump"/>
              </a:rPr>
              <a:t>Продукты питания и упаковка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/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2.    </a:t>
            </a:r>
            <a:r>
              <a:rPr lang="ru-RU" sz="2400" b="1" dirty="0" smtClean="0">
                <a:solidFill>
                  <a:srgbClr val="002060"/>
                </a:solidFill>
                <a:hlinkClick r:id="rId3" action="ppaction://hlinksldjump"/>
              </a:rPr>
              <a:t>Слайды для закрепления новых слов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6816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4000" dirty="0" smtClean="0"/>
              <a:t>a glass of juice</a:t>
            </a:r>
            <a:endParaRPr lang="ru-RU" dirty="0"/>
          </a:p>
        </p:txBody>
      </p:sp>
      <p:pic>
        <p:nvPicPr>
          <p:cNvPr id="4" name="Рисунок 3" descr="0_2c013_43da0ff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3058316" cy="352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258175" cy="561022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sz="4000" dirty="0" smtClean="0"/>
              <a:t>a cup of coffee</a:t>
            </a:r>
            <a:endParaRPr lang="ru-RU" dirty="0"/>
          </a:p>
        </p:txBody>
      </p:sp>
      <p:pic>
        <p:nvPicPr>
          <p:cNvPr id="5" name="Рисунок 4" descr="0_57494_297f3b22_-1-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686800" cy="5324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4000" dirty="0" smtClean="0"/>
              <a:t>      a cup of tea</a:t>
            </a:r>
            <a:endParaRPr lang="ru-RU" sz="4000" dirty="0"/>
          </a:p>
        </p:txBody>
      </p:sp>
      <p:pic>
        <p:nvPicPr>
          <p:cNvPr id="5" name="Рисунок 4" descr="0_60100_b1a0d74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2582"/>
            <a:ext cx="4032448" cy="367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401050" cy="58959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800" dirty="0" smtClean="0"/>
              <a:t>  </a:t>
            </a:r>
            <a:r>
              <a:rPr lang="en-US" sz="4000" dirty="0" smtClean="0"/>
              <a:t>a bottle of water</a:t>
            </a:r>
            <a:endParaRPr lang="ru-RU" sz="1800" dirty="0"/>
          </a:p>
        </p:txBody>
      </p:sp>
      <p:pic>
        <p:nvPicPr>
          <p:cNvPr id="4" name="Рисунок 3" descr="0_163ae_a489920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520280" cy="379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9674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  </a:t>
            </a:r>
            <a:r>
              <a:rPr lang="en-US" sz="4000" dirty="0" smtClean="0"/>
              <a:t>a bag of sweets</a:t>
            </a:r>
            <a:endParaRPr lang="ru-RU" sz="5400" dirty="0"/>
          </a:p>
        </p:txBody>
      </p:sp>
      <p:pic>
        <p:nvPicPr>
          <p:cNvPr id="4" name="Рисунок 3" descr="0_4f10d_dd97991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03813" y="3076260"/>
            <a:ext cx="355239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329613" cy="6110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 </a:t>
            </a:r>
          </a:p>
          <a:p>
            <a:pPr algn="ctr">
              <a:buNone/>
            </a:pPr>
            <a:r>
              <a:rPr lang="en-US" sz="5400" b="1" dirty="0" smtClean="0"/>
              <a:t> </a:t>
            </a:r>
            <a:r>
              <a:rPr lang="en-US" sz="4000" dirty="0" smtClean="0"/>
              <a:t>a box of chocolates</a:t>
            </a:r>
            <a:endParaRPr lang="ru-RU" sz="5400" dirty="0"/>
          </a:p>
        </p:txBody>
      </p:sp>
      <p:pic>
        <p:nvPicPr>
          <p:cNvPr id="4" name="Рисунок 3" descr="0_3d485_b4f79ec_-1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5040560" cy="335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57263" y="714375"/>
            <a:ext cx="8186737" cy="5610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/>
              <a:t> </a:t>
            </a:r>
            <a:endParaRPr lang="en-US" sz="5400" b="1" dirty="0" smtClean="0"/>
          </a:p>
          <a:p>
            <a:pPr algn="ctr">
              <a:buNone/>
            </a:pPr>
            <a:r>
              <a:rPr lang="en-US" sz="4000" dirty="0" smtClean="0"/>
              <a:t>a </a:t>
            </a:r>
            <a:r>
              <a:rPr lang="en-US" sz="4000" dirty="0" smtClean="0"/>
              <a:t>bar of chocolate </a:t>
            </a:r>
            <a:endParaRPr lang="ru-RU" sz="5400" dirty="0"/>
          </a:p>
        </p:txBody>
      </p:sp>
      <p:pic>
        <p:nvPicPr>
          <p:cNvPr id="5" name="Рисунок 4" descr="0_65a6_31162d5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06398"/>
            <a:ext cx="3816424" cy="367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119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класс</dc:title>
  <dc:creator>Your User Name</dc:creator>
  <cp:lastModifiedBy>acer</cp:lastModifiedBy>
  <cp:revision>7</cp:revision>
  <dcterms:created xsi:type="dcterms:W3CDTF">2007-12-20T22:14:18Z</dcterms:created>
  <dcterms:modified xsi:type="dcterms:W3CDTF">2015-01-18T17:24:24Z</dcterms:modified>
</cp:coreProperties>
</file>