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78010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Первое плавание Христофора Колумба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645024"/>
            <a:ext cx="3056384" cy="18002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Презентацию выполнил:</a:t>
            </a:r>
          </a:p>
          <a:p>
            <a:pPr algn="l"/>
            <a:r>
              <a:rPr lang="ru-RU" sz="2400" b="1" dirty="0" smtClean="0"/>
              <a:t> Михайлов Леонид</a:t>
            </a:r>
          </a:p>
          <a:p>
            <a:pPr algn="l"/>
            <a:r>
              <a:rPr lang="ru-RU" sz="2400" b="1" dirty="0" smtClean="0"/>
              <a:t>Ученик 6 В класса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2880742"/>
            <a:ext cx="4258577" cy="397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9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72084" y="0"/>
            <a:ext cx="8543848" cy="432048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002060"/>
                </a:solidFill>
              </a:rPr>
              <a:t>      Колумб </a:t>
            </a:r>
            <a:r>
              <a:rPr lang="ru-RU" sz="3000" b="1" dirty="0">
                <a:solidFill>
                  <a:srgbClr val="002060"/>
                </a:solidFill>
              </a:rPr>
              <a:t>доставил в Испанию весть об открытых им на западе землях, несколько невиданных ещё в Европе островитян, которых стали называть индейцами, немного золота, странные растения и плоды, а также перья диковинных птиц. Для сохранения за собой монополии открытия он и на обратном пути вносил в корабельный журнал неверные данные. 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C:\Users\Татьяна\Documents\Новая папка\Columbus_Signatur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9085"/>
            <a:ext cx="6624736" cy="24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ocuments\Новая папка\map-of-columbus-voyag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98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7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тьяна\Documents\Новая папка\Карта Колум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6" y="1949520"/>
            <a:ext cx="5234065" cy="1487987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Одна </a:t>
            </a:r>
            <a:r>
              <a:rPr lang="ru-RU" sz="2800" dirty="0"/>
              <a:t>из самых загадочных личностей Эпохи Великих Географических </a:t>
            </a:r>
            <a:r>
              <a:rPr lang="ru-RU" sz="2800" dirty="0" smtClean="0"/>
              <a:t>Открытий.</a:t>
            </a:r>
            <a:r>
              <a:rPr lang="ru-RU" sz="2800" dirty="0"/>
              <a:t> 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762872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Христофор Колумб</a:t>
            </a:r>
            <a:endParaRPr lang="ru-RU" b="1" dirty="0"/>
          </a:p>
        </p:txBody>
      </p:sp>
      <p:pic>
        <p:nvPicPr>
          <p:cNvPr id="1026" name="Picture 2" descr="http://tur-plus.ru/kolumb/im-biografio/biografio-kolumb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92" y="260648"/>
            <a:ext cx="3624338" cy="31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378" y="3284984"/>
            <a:ext cx="8925555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Поэтому история Колумба - это история сплошных загадок без отгадок – версии, предположения и сомнения... </a:t>
            </a:r>
            <a:endParaRPr lang="ru-RU" sz="2800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7052" y="4551158"/>
            <a:ext cx="8925555" cy="2168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Дата рождения </a:t>
            </a:r>
            <a:r>
              <a:rPr lang="ru-RU" sz="2800" b="1" dirty="0" smtClean="0"/>
              <a:t>Колумба</a:t>
            </a:r>
            <a:r>
              <a:rPr lang="ru-RU" sz="2800" dirty="0" smtClean="0"/>
              <a:t>. Христофор </a:t>
            </a:r>
            <a:r>
              <a:rPr lang="ru-RU" sz="2800" dirty="0"/>
              <a:t>Колумб родился в 1451 году где-то между 25 августа и 31 октября</a:t>
            </a:r>
            <a:r>
              <a:rPr lang="ru-RU" sz="2800" dirty="0" smtClean="0"/>
              <a:t>. Это </a:t>
            </a:r>
            <a:r>
              <a:rPr lang="ru-RU" sz="2800" dirty="0"/>
              <a:t>основная общепринятая версия, занесенная в энциклопедии. </a:t>
            </a:r>
            <a:r>
              <a:rPr lang="ru-RU" sz="2800" dirty="0" smtClean="0"/>
              <a:t>                               Спорная </a:t>
            </a:r>
            <a:r>
              <a:rPr lang="ru-RU" sz="2800" dirty="0"/>
              <a:t>версия – в 1446.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 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0920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08" y="1628800"/>
            <a:ext cx="8809227" cy="2448272"/>
          </a:xfrm>
        </p:spPr>
        <p:txBody>
          <a:bodyPr>
            <a:noAutofit/>
          </a:bodyPr>
          <a:lstStyle/>
          <a:p>
            <a:r>
              <a:rPr lang="ru-RU" sz="2800" b="1" dirty="0"/>
              <a:t>Место рождения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 Генуя – приморский город-государство-республика. Это основная версия. Еще целый ряд городов Италии и Испании оспаривают честь быть малой родиной Колумба. 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22038" y="3861048"/>
            <a:ext cx="9162956" cy="292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Место(а) жительства </a:t>
            </a:r>
            <a:r>
              <a:rPr lang="ru-RU" sz="2800" b="1" dirty="0" smtClean="0"/>
              <a:t>Колумба</a:t>
            </a:r>
            <a:r>
              <a:rPr lang="ru-RU" sz="2800" dirty="0" smtClean="0"/>
              <a:t> До </a:t>
            </a:r>
            <a:r>
              <a:rPr lang="ru-RU" sz="2800" dirty="0"/>
              <a:t>1472 года жил в Генуе. В Лиссабоне Колумб обосновался приблизительно в 1473-1476 годах. </a:t>
            </a:r>
            <a:r>
              <a:rPr lang="ru-RU" sz="2800" dirty="0" smtClean="0"/>
              <a:t>В </a:t>
            </a:r>
            <a:r>
              <a:rPr lang="ru-RU" sz="2800" dirty="0"/>
              <a:t>1485 перебрался в Андалузию, какое-то время жил в монастыре </a:t>
            </a:r>
            <a:r>
              <a:rPr lang="ru-RU" sz="2800" dirty="0" err="1"/>
              <a:t>Рабида</a:t>
            </a:r>
            <a:r>
              <a:rPr lang="ru-RU" sz="2800" dirty="0"/>
              <a:t> близ порта </a:t>
            </a:r>
            <a:r>
              <a:rPr lang="ru-RU" sz="2800" dirty="0" err="1" smtClean="0"/>
              <a:t>Палоси</a:t>
            </a:r>
            <a:r>
              <a:rPr lang="ru-RU" sz="2800" dirty="0" smtClean="0"/>
              <a:t>. Зарабатывал на </a:t>
            </a:r>
            <a:r>
              <a:rPr lang="ru-RU" sz="2800" dirty="0"/>
              <a:t>жизнь чем придется: картографией, работами в типографии и </a:t>
            </a:r>
            <a:r>
              <a:rPr lang="ru-RU" sz="2800" dirty="0" err="1"/>
              <a:t>тп</a:t>
            </a:r>
            <a:r>
              <a:rPr lang="ru-RU" sz="2800" dirty="0"/>
              <a:t>. </a:t>
            </a:r>
          </a:p>
        </p:txBody>
      </p:sp>
      <p:pic>
        <p:nvPicPr>
          <p:cNvPr id="2050" name="Picture 2" descr="http://tur-plus.ru/kolumb/im-biografio/biografio-genu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6" y="188640"/>
            <a:ext cx="2196333" cy="21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45224"/>
            <a:ext cx="8964487" cy="122413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3 </a:t>
            </a:r>
            <a:r>
              <a:rPr lang="ru-RU" sz="2800" b="1" dirty="0"/>
              <a:t>августа </a:t>
            </a:r>
            <a:r>
              <a:rPr lang="ru-RU" sz="2800" b="1" dirty="0" smtClean="0"/>
              <a:t>1492</a:t>
            </a:r>
            <a:r>
              <a:rPr lang="ru-RU" sz="2800" b="1" dirty="0"/>
              <a:t> </a:t>
            </a:r>
            <a:r>
              <a:rPr lang="ru-RU" sz="2800" b="1" dirty="0" smtClean="0"/>
              <a:t>в </a:t>
            </a:r>
            <a:r>
              <a:rPr lang="ru-RU" sz="2800" b="1" dirty="0"/>
              <a:t>составе 90 человек на судах "Санта-Мария", "</a:t>
            </a:r>
            <a:r>
              <a:rPr lang="ru-RU" sz="2800" b="1" dirty="0" smtClean="0"/>
              <a:t>Пинта" и </a:t>
            </a:r>
            <a:r>
              <a:rPr lang="ru-RU" sz="2800" b="1" dirty="0"/>
              <a:t>"</a:t>
            </a:r>
            <a:r>
              <a:rPr lang="ru-RU" sz="2800" b="1" dirty="0" err="1"/>
              <a:t>Нинья</a:t>
            </a:r>
            <a:r>
              <a:rPr lang="ru-RU" sz="2800" b="1" dirty="0"/>
              <a:t>" </a:t>
            </a:r>
            <a:r>
              <a:rPr lang="ru-RU" sz="2800" b="1" dirty="0" smtClean="0"/>
              <a:t>экспедиция вышла </a:t>
            </a:r>
            <a:r>
              <a:rPr lang="ru-RU" sz="2800" b="1" dirty="0"/>
              <a:t>из </a:t>
            </a:r>
            <a:r>
              <a:rPr lang="ru-RU" sz="2800" b="1" dirty="0" smtClean="0"/>
              <a:t>гавани </a:t>
            </a:r>
            <a:r>
              <a:rPr lang="ru-RU" sz="2800" b="1" dirty="0" err="1"/>
              <a:t>Палоса</a:t>
            </a:r>
            <a:r>
              <a:rPr lang="ru-RU" sz="2800" b="1" dirty="0" smtClean="0"/>
              <a:t> </a:t>
            </a:r>
            <a:r>
              <a:rPr lang="ru-RU" sz="2800" b="1" dirty="0"/>
              <a:t>от Канарских </a:t>
            </a:r>
            <a:r>
              <a:rPr lang="ru-RU" sz="2800" b="1" dirty="0" smtClean="0"/>
              <a:t>островов.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1492-1496г.г</a:t>
            </a:r>
            <a:br>
              <a:rPr lang="ru-RU" b="1" dirty="0" smtClean="0"/>
            </a:br>
            <a:r>
              <a:rPr lang="ru-RU" b="1" dirty="0" smtClean="0"/>
              <a:t>1-я экспедиция </a:t>
            </a:r>
            <a:endParaRPr lang="ru-RU" b="1" dirty="0"/>
          </a:p>
        </p:txBody>
      </p:sp>
      <p:pic>
        <p:nvPicPr>
          <p:cNvPr id="2050" name="Picture 2" descr="C:\Users\Татьяна\Documents\Новая папка\1-83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1622524"/>
            <a:ext cx="5688632" cy="38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книга\Продвижение чтения\Колумб\columb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1484783"/>
            <a:ext cx="1944216" cy="2642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8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819713"/>
            <a:ext cx="8820979" cy="1944216"/>
          </a:xfrm>
        </p:spPr>
        <p:txBody>
          <a:bodyPr>
            <a:normAutofit/>
          </a:bodyPr>
          <a:lstStyle/>
          <a:p>
            <a:r>
              <a:rPr lang="ru-RU" b="1" dirty="0" smtClean="0"/>
              <a:t>9 сентября повернула </a:t>
            </a:r>
            <a:r>
              <a:rPr lang="ru-RU" b="1" dirty="0"/>
              <a:t>на Запад </a:t>
            </a:r>
            <a:r>
              <a:rPr lang="ru-RU" b="1" dirty="0" smtClean="0"/>
              <a:t>, </a:t>
            </a:r>
            <a:r>
              <a:rPr lang="ru-RU" b="1" dirty="0"/>
              <a:t>пересекла Атлантический океан в субтропическом поясе и достигла острова Сан-Сальвадор в </a:t>
            </a:r>
            <a:r>
              <a:rPr lang="ru-RU" b="1" dirty="0" err="1"/>
              <a:t>Багамском</a:t>
            </a:r>
            <a:r>
              <a:rPr lang="ru-RU" b="1" dirty="0"/>
              <a:t> архипелаге, где Христофор Колумб высадился 12 октября </a:t>
            </a:r>
            <a:r>
              <a:rPr lang="ru-RU" b="1" dirty="0" smtClean="0"/>
              <a:t>1492. </a:t>
            </a:r>
            <a:r>
              <a:rPr lang="ru-RU" b="1" i="1" dirty="0"/>
              <a:t>Координаты 21° с. ш. </a:t>
            </a:r>
            <a:r>
              <a:rPr lang="ru-RU" b="1" i="1" dirty="0" smtClean="0"/>
              <a:t>74°з</a:t>
            </a:r>
            <a:r>
              <a:rPr lang="ru-RU" b="1" i="1" dirty="0"/>
              <a:t>. д.</a:t>
            </a:r>
          </a:p>
          <a:p>
            <a:endParaRPr lang="ru-RU" b="1" dirty="0"/>
          </a:p>
        </p:txBody>
      </p:sp>
      <p:pic>
        <p:nvPicPr>
          <p:cNvPr id="3074" name="Picture 2" descr="C:\Users\Татьяна\Documents\Новая папка\Columbus_first_voy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6048672" cy="36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2738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Открытие Америки</a:t>
            </a:r>
            <a:endParaRPr lang="ru-RU" b="1" dirty="0"/>
          </a:p>
        </p:txBody>
      </p:sp>
      <p:pic>
        <p:nvPicPr>
          <p:cNvPr id="2051" name="Picture 3" descr="D:\фотокнига\Продвижение чтения\Колумб\columbus-day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492896"/>
            <a:ext cx="2402430" cy="2574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78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45224"/>
            <a:ext cx="8352927" cy="1224136"/>
          </a:xfrm>
        </p:spPr>
        <p:txBody>
          <a:bodyPr>
            <a:noAutofit/>
          </a:bodyPr>
          <a:lstStyle/>
          <a:p>
            <a:r>
              <a:rPr lang="ru-RU" sz="2800" b="1" dirty="0"/>
              <a:t>14-24 октября Христофор Колумб </a:t>
            </a:r>
            <a:r>
              <a:rPr lang="ru-RU" sz="2800" b="1" dirty="0" smtClean="0"/>
              <a:t>открыл </a:t>
            </a:r>
            <a:r>
              <a:rPr lang="ru-RU" sz="2800" b="1" dirty="0"/>
              <a:t>ряд других Багамских островов</a:t>
            </a:r>
            <a:r>
              <a:rPr lang="ru-RU" sz="2800" b="1" dirty="0" smtClean="0"/>
              <a:t>.</a:t>
            </a:r>
          </a:p>
        </p:txBody>
      </p:sp>
      <p:pic>
        <p:nvPicPr>
          <p:cNvPr id="3074" name="Picture 2" descr="D:\фотокнига\Продвижение чтения\Колумб\columboc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5064" flipH="1">
            <a:off x="-55859" y="2835240"/>
            <a:ext cx="3606336" cy="2281039"/>
          </a:xfrm>
          <a:prstGeom prst="rect">
            <a:avLst/>
          </a:prstGeom>
          <a:noFill/>
        </p:spPr>
      </p:pic>
      <p:pic>
        <p:nvPicPr>
          <p:cNvPr id="3075" name="Picture 3" descr="D:\фотокнига\Продвижение чтения\Колумб\byseawave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5184626" cy="4892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9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38" y="5301208"/>
            <a:ext cx="8532426" cy="1412776"/>
          </a:xfrm>
        </p:spPr>
        <p:txBody>
          <a:bodyPr>
            <a:noAutofit/>
          </a:bodyPr>
          <a:lstStyle/>
          <a:p>
            <a:r>
              <a:rPr lang="ru-RU" sz="2800" b="1" dirty="0"/>
              <a:t>28 октября-5 декабря открыл и обследовал </a:t>
            </a:r>
            <a:r>
              <a:rPr lang="ru-RU" sz="2800" b="1" dirty="0" smtClean="0"/>
              <a:t>бухту </a:t>
            </a:r>
            <a:r>
              <a:rPr lang="ru-RU" sz="2800" b="1" dirty="0" err="1" smtClean="0"/>
              <a:t>Бариэй</a:t>
            </a:r>
            <a:r>
              <a:rPr lang="ru-RU" sz="2800" b="1" dirty="0" smtClean="0"/>
              <a:t> </a:t>
            </a:r>
            <a:r>
              <a:rPr lang="ru-RU" sz="2800" b="1" dirty="0"/>
              <a:t>северо-восточного побережья </a:t>
            </a:r>
            <a:r>
              <a:rPr lang="ru-RU" sz="2800" b="1" dirty="0" smtClean="0"/>
              <a:t>Кубы. </a:t>
            </a:r>
            <a:r>
              <a:rPr lang="ru-RU" sz="2800" b="1" i="1" dirty="0" smtClean="0"/>
              <a:t>Координаты 21° </a:t>
            </a:r>
            <a:r>
              <a:rPr lang="ru-RU" sz="2800" b="1" i="1" dirty="0"/>
              <a:t>с. ш. </a:t>
            </a:r>
            <a:r>
              <a:rPr lang="ru-RU" sz="2800" b="1" i="1" dirty="0" smtClean="0"/>
              <a:t>76°з</a:t>
            </a:r>
            <a:r>
              <a:rPr lang="ru-RU" sz="2800" b="1" i="1" dirty="0"/>
              <a:t>. д.</a:t>
            </a:r>
            <a:endParaRPr lang="ru-RU" sz="2800" b="1" i="1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Открытие Кубы</a:t>
            </a:r>
            <a:endParaRPr lang="ru-RU" b="1" dirty="0"/>
          </a:p>
        </p:txBody>
      </p:sp>
      <p:pic>
        <p:nvPicPr>
          <p:cNvPr id="4099" name="Picture 3" descr="D:\фотокнига\Продвижение чтения\Колумб\colubustra_qrdut64y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816085" cy="2862064"/>
          </a:xfrm>
          <a:prstGeom prst="rect">
            <a:avLst/>
          </a:prstGeom>
          <a:noFill/>
        </p:spPr>
      </p:pic>
      <p:pic>
        <p:nvPicPr>
          <p:cNvPr id="4101" name="Picture 5" descr="D:\фотокнига\Продвижение чтения\Колумб\i_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37" y="1556792"/>
            <a:ext cx="541762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5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619408"/>
            <a:ext cx="8856984" cy="3121960"/>
          </a:xfrm>
        </p:spPr>
        <p:txBody>
          <a:bodyPr>
            <a:noAutofit/>
          </a:bodyPr>
          <a:lstStyle/>
          <a:p>
            <a:r>
              <a:rPr lang="ru-RU" sz="2800" b="1" dirty="0"/>
              <a:t>6 декабря Колумб достиг о. Гаити и двинулся вдоль его северного берега.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</a:t>
            </a:r>
            <a:r>
              <a:rPr lang="ru-RU" sz="2800" b="1" i="1" dirty="0" smtClean="0"/>
              <a:t>Координаты 20° </a:t>
            </a:r>
            <a:r>
              <a:rPr lang="ru-RU" sz="2800" b="1" i="1" dirty="0"/>
              <a:t>с. ш. </a:t>
            </a:r>
            <a:r>
              <a:rPr lang="ru-RU" sz="2800" b="1" i="1" dirty="0" smtClean="0"/>
              <a:t>72°з</a:t>
            </a:r>
            <a:r>
              <a:rPr lang="ru-RU" sz="2800" b="1" i="1" dirty="0"/>
              <a:t>. д</a:t>
            </a:r>
            <a:r>
              <a:rPr lang="ru-RU" sz="2800" b="1" i="1" dirty="0" smtClean="0"/>
              <a:t>.</a:t>
            </a:r>
          </a:p>
          <a:p>
            <a:r>
              <a:rPr lang="ru-RU" sz="2800" b="1" dirty="0" smtClean="0"/>
              <a:t>В </a:t>
            </a:r>
            <a:r>
              <a:rPr lang="ru-RU" sz="2800" b="1" dirty="0"/>
              <a:t>ночь на 25 декабря флагманский корабль "Санта-Мария" сел на риф, но люди спаслись</a:t>
            </a:r>
            <a:r>
              <a:rPr lang="ru-RU" sz="2800" b="1" dirty="0" smtClean="0"/>
              <a:t>.</a:t>
            </a:r>
            <a:r>
              <a:rPr lang="ru-RU" sz="2800" b="1" dirty="0"/>
              <a:t> Известно, что «Санта-Мария» разбилась на Рождество 1492 года у берегов острова Гаити.</a:t>
            </a:r>
            <a:r>
              <a:rPr lang="ru-RU" sz="2800" dirty="0"/>
              <a:t> </a:t>
            </a:r>
            <a:endParaRPr lang="ru-RU" sz="2800" dirty="0" smtClean="0"/>
          </a:p>
        </p:txBody>
      </p:sp>
      <p:pic>
        <p:nvPicPr>
          <p:cNvPr id="7170" name="Picture 2" descr="C:\Users\Татьяна\Documents\Новая папка\caravela-navid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336704" cy="34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книга\Продвижение чтения\Колумб\transport (89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2204864"/>
            <a:ext cx="2857864" cy="1319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2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352927" cy="3888432"/>
          </a:xfrm>
        </p:spPr>
        <p:txBody>
          <a:bodyPr>
            <a:noAutofit/>
          </a:bodyPr>
          <a:lstStyle/>
          <a:p>
            <a:r>
              <a:rPr lang="ru-RU" sz="2800" dirty="0"/>
              <a:t> </a:t>
            </a:r>
            <a:r>
              <a:rPr lang="ru-RU" sz="2800" b="1" dirty="0"/>
              <a:t>Обломки корабля были использованы для строительства укрепленного поселения, основанного в этом месте 6 января 1493 года. Колумб назвал поселение просто “</a:t>
            </a:r>
            <a:r>
              <a:rPr lang="ru-RU" sz="2800" b="1" dirty="0" err="1"/>
              <a:t>La</a:t>
            </a:r>
            <a:r>
              <a:rPr lang="ru-RU" sz="2800" b="1" dirty="0"/>
              <a:t> </a:t>
            </a:r>
            <a:r>
              <a:rPr lang="ru-RU" sz="2800" b="1" dirty="0" err="1"/>
              <a:t>Navidad</a:t>
            </a:r>
            <a:r>
              <a:rPr lang="ru-RU" sz="2800" b="1" dirty="0"/>
              <a:t>” - «Рождество».</a:t>
            </a:r>
            <a:r>
              <a:rPr lang="ru-RU" sz="2800" b="1" dirty="0" smtClean="0"/>
              <a:t> </a:t>
            </a:r>
          </a:p>
          <a:p>
            <a:r>
              <a:rPr lang="ru-RU" sz="2800" b="1" dirty="0"/>
              <a:t>4-16 января 1493 </a:t>
            </a:r>
            <a:r>
              <a:rPr lang="ru-RU" sz="2800" b="1" dirty="0" smtClean="0"/>
              <a:t>Колумб </a:t>
            </a:r>
            <a:r>
              <a:rPr lang="ru-RU" sz="2800" b="1" dirty="0"/>
              <a:t>на корабле "</a:t>
            </a:r>
            <a:r>
              <a:rPr lang="ru-RU" sz="2800" b="1" dirty="0" err="1"/>
              <a:t>Нинья</a:t>
            </a:r>
            <a:r>
              <a:rPr lang="ru-RU" sz="2800" b="1" dirty="0"/>
              <a:t>" </a:t>
            </a:r>
            <a:r>
              <a:rPr lang="ru-RU" sz="2800" b="1" dirty="0" smtClean="0"/>
              <a:t>завершил </a:t>
            </a:r>
            <a:r>
              <a:rPr lang="ru-RU" sz="2800" b="1" dirty="0"/>
              <a:t>обследование северного берега Гаити и 15 марта вернулся в </a:t>
            </a:r>
            <a:r>
              <a:rPr lang="ru-RU" sz="2800" b="1" dirty="0" smtClean="0"/>
              <a:t>Испанию</a:t>
            </a:r>
            <a:r>
              <a:rPr lang="ru-RU" sz="2800" b="1" dirty="0"/>
              <a:t>. </a:t>
            </a:r>
          </a:p>
          <a:p>
            <a:endParaRPr lang="ru-RU" sz="2800" dirty="0" smtClean="0"/>
          </a:p>
        </p:txBody>
      </p:sp>
      <p:pic>
        <p:nvPicPr>
          <p:cNvPr id="4" name="Picture 3" descr="D:\фотокнига\Продвижение чтения\Колумб\0_1990a_65a81885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055" y="260648"/>
            <a:ext cx="3015228" cy="2364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8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280</TotalTime>
  <Words>298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Первое плавание Христофора Колумба</vt:lpstr>
      <vt:lpstr>Христофор Колумб</vt:lpstr>
      <vt:lpstr>Презентация PowerPoint</vt:lpstr>
      <vt:lpstr>1492-1496г.г 1-я экспедиция </vt:lpstr>
      <vt:lpstr>Открытие Америки</vt:lpstr>
      <vt:lpstr>Презентация PowerPoint</vt:lpstr>
      <vt:lpstr>Открытие Кубы</vt:lpstr>
      <vt:lpstr>Презентация PowerPoint</vt:lpstr>
      <vt:lpstr>Презентация PowerPoint</vt:lpstr>
      <vt:lpstr>      Колумб доставил в Испанию весть об открытых им на западе землях, несколько невиданных ещё в Европе островитян, которых стали называть индейцами, немного золота, странные растения и плоды, а также перья диковинных птиц. Для сохранения за собой монополии открытия он и на обратном пути вносил в корабельный журнал неверные данные.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27</cp:revision>
  <cp:lastPrinted>2013-10-24T16:32:24Z</cp:lastPrinted>
  <dcterms:created xsi:type="dcterms:W3CDTF">2013-10-23T15:59:47Z</dcterms:created>
  <dcterms:modified xsi:type="dcterms:W3CDTF">2013-10-24T16:39:51Z</dcterms:modified>
</cp:coreProperties>
</file>