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2" r:id="rId5"/>
    <p:sldId id="258" r:id="rId6"/>
    <p:sldId id="263" r:id="rId7"/>
    <p:sldId id="264" r:id="rId8"/>
    <p:sldId id="265" r:id="rId9"/>
    <p:sldId id="266" r:id="rId10"/>
    <p:sldId id="267" r:id="rId11"/>
    <p:sldId id="269" r:id="rId12"/>
    <p:sldId id="259" r:id="rId13"/>
    <p:sldId id="261" r:id="rId14"/>
    <p:sldId id="268" r:id="rId15"/>
    <p:sldId id="270" r:id="rId16"/>
    <p:sldId id="274" r:id="rId17"/>
    <p:sldId id="272" r:id="rId18"/>
    <p:sldId id="275" r:id="rId19"/>
    <p:sldId id="271" r:id="rId20"/>
    <p:sldId id="273" r:id="rId21"/>
    <p:sldId id="283" r:id="rId22"/>
    <p:sldId id="286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70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571480"/>
            <a:ext cx="7358114" cy="1752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Муниципальное бюджетное общеобразовательное учреждение </a:t>
            </a:r>
          </a:p>
          <a:p>
            <a:r>
              <a:rPr lang="ru-RU" sz="1800" dirty="0" smtClean="0"/>
              <a:t>«Средняя общеобразовательная казачья кадетская школа села Знаменка»</a:t>
            </a:r>
          </a:p>
          <a:p>
            <a:r>
              <a:rPr lang="ru-RU" sz="1800" dirty="0" smtClean="0"/>
              <a:t>Нерчинский район, Забайкальский край</a:t>
            </a:r>
          </a:p>
          <a:p>
            <a:r>
              <a:rPr lang="ru-RU" sz="1800" dirty="0" smtClean="0"/>
              <a:t> </a:t>
            </a:r>
          </a:p>
          <a:p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b="1" dirty="0" smtClean="0"/>
              <a:t>Презентация к внеклассному мероприятию</a:t>
            </a:r>
            <a:endParaRPr lang="ru-RU" sz="1800" dirty="0" smtClean="0"/>
          </a:p>
          <a:p>
            <a:r>
              <a:rPr lang="ru-RU" sz="1800" b="1" dirty="0" smtClean="0"/>
              <a:t>«Святки»</a:t>
            </a:r>
            <a:endParaRPr lang="ru-RU" sz="1800" dirty="0" smtClean="0"/>
          </a:p>
          <a:p>
            <a:r>
              <a:rPr lang="ru-RU" sz="1800" b="1" dirty="0" smtClean="0"/>
              <a:t>2-4 класс </a:t>
            </a:r>
            <a:endParaRPr lang="ru-RU" sz="1800" dirty="0" smtClean="0"/>
          </a:p>
          <a:p>
            <a:r>
              <a:rPr lang="ru-RU" sz="1800" b="1" dirty="0" smtClean="0"/>
              <a:t> 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r>
              <a:rPr lang="ru-RU" sz="1800" dirty="0" smtClean="0"/>
              <a:t>  </a:t>
            </a:r>
          </a:p>
          <a:p>
            <a:r>
              <a:rPr lang="ru-RU" sz="1800" dirty="0" smtClean="0"/>
              <a:t>Составила учитель начальных классов Хаустова Татьяна Александровна</a:t>
            </a:r>
          </a:p>
          <a:p>
            <a:r>
              <a:rPr lang="ru-RU" sz="1800" dirty="0" smtClean="0"/>
              <a:t>2015 год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571612"/>
            <a:ext cx="275747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 посадил её на  макушку ели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fentezi-mir.ru/images/3/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53602" cy="7077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www.artes.su/wallpapers/c8f147d22cc1835d81b8f8a82dc56e59/3558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62" cy="6457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405328.userapi.com/v405328492/6a05/tshtBZ9XJD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2591" y="-285776"/>
            <a:ext cx="9536591" cy="71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19 января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290037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Крещения Иисуса Христа в водах Иордана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render.globalgallery.com/images/365716-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566184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g.io.ua/img_aa/large/2442/29/24422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57166"/>
            <a:ext cx="5439031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Перед крещением собирали снег, подмешивали его в корм скоту, птице.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4972056" cy="1665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www.puzzleit.ru/files/puzzles/17/16549/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339546"/>
            <a:ext cx="6572296" cy="451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Его использовали для бани, умывались и натирались им.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mamanet.com.ua/wp-content/uploads/2013/10/ochishenie-kozhi-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hochu.ua/thumbnails/articles/cropg_620x400/34039_497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905500" cy="6705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ic.pics.livejournal.com/tanjand/44781189/3990441/399044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071594"/>
            <a:ext cx="5974815" cy="8572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pravmir.ru/wp-content/uploads/2012/01/140-497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47339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000240"/>
            <a:ext cx="3543296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Какие праздники мы отмечаем в январе?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5400684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Pictures\101_3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0115"/>
            <a:ext cx="4857784" cy="6477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hochu.ua/images/articles/47367_0.jpg?1053ae66dd7ea2e91845d1a419ce5e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91" y="1500150"/>
            <a:ext cx="915299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img1.liveinternet.ru/images/attach/c/7/96/246/96246943_c655fbb4d6f7637cb40aa386dd1f6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7867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biblioteka214.ru/images/3f2f6b94ad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74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img0.liveinternet.ru/images/attach/c/10/109/33/109033576_5152557_c054476641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57597"/>
            <a:ext cx="7286676" cy="6915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Люди ходили друг к другу в гости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http://www.ptr-vlad.ru/uploads/posts/2013-01/1358039917_593764036893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03806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дворам ходили толпы ряженых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neizvestniy-geniy.ru/images/works/photo/2012/12/80442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143768" cy="506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пели величальные песни, в которых славили хозяев, желали им доброго здоровья, богатого урожая.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www.hint4.me/uploads/posts/2012-12/thumbs/1355994171_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33617"/>
            <a:ext cx="6143668" cy="409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290" y="2643182"/>
            <a:ext cx="321471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Дети колядовали обычно днём, а взрослые вечером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2757478" cy="1880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vlp.com.ua/files/imagecache/page_preview/images/rizd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artru.info/il/img.php?img=23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82485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43.imageshack.us/img43/2422/cn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588444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tspu.ru/uploads/posts/2012-12/1356597684_88cc57821afa0050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0994" y="0"/>
            <a:ext cx="97701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1 января 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-1857420" y="1600201"/>
            <a:ext cx="2314620" cy="21145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img1.liveinternet.ru/images/attach/c/7/95/897/95897795_Svyatk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927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nqs.karnage.ru/wp-content/uploads/2012/01/3772d93c99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3687"/>
            <a:ext cx="9144000" cy="7420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xn---10-fedt.xn--p1ai/upload/iblock/65d/65d99cbde9a82ac12dc9bf4b661e19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7 января 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357158" y="3857628"/>
            <a:ext cx="100042" cy="22685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14620"/>
            <a:ext cx="3543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Более 2000 лет назад в небольшом городке Вифлееме родился младенец – Сын Божий</a:t>
            </a:r>
            <a:endParaRPr lang="ru-RU" dirty="0"/>
          </a:p>
        </p:txBody>
      </p:sp>
      <p:pic>
        <p:nvPicPr>
          <p:cNvPr id="20482" name="Picture 2" descr="http://ped-kopilka.ru/images/7(4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5217933" cy="5729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Его мать Дева Мария дала младенцу имя  Иисус, что означает Спаситель  мира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amlib.ru/img/g/gorbachewa_k_g/6-1/107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072362" cy="5301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21550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 честь рождения Иисуса было принято наряжать вечнозелёную 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prihod.eparhia.ru/www/news2013/DSC00832_400_99604166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21621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 Ангел достал с неба самую яркую звезду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146.imageshack.us/img146/2162/pogdestv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57325"/>
            <a:ext cx="5838825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</TotalTime>
  <Words>146</Words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Слайд 1</vt:lpstr>
      <vt:lpstr>Какие праздники мы отмечаем в январе?</vt:lpstr>
      <vt:lpstr>1 января </vt:lpstr>
      <vt:lpstr>Слайд 4</vt:lpstr>
      <vt:lpstr>7 января </vt:lpstr>
      <vt:lpstr>Более 2000 лет назад в небольшом городке Вифлееме родился младенец – Сын Божий</vt:lpstr>
      <vt:lpstr>Его мать Дева Мария дала младенцу имя  Иисус, что означает Спаситель  мира</vt:lpstr>
      <vt:lpstr>В честь рождения Иисуса было принято наряжать вечнозелёную ель</vt:lpstr>
      <vt:lpstr>А Ангел достал с неба самую яркую звезду</vt:lpstr>
      <vt:lpstr>И посадил её на  макушку ели</vt:lpstr>
      <vt:lpstr>Слайд 11</vt:lpstr>
      <vt:lpstr>19 января</vt:lpstr>
      <vt:lpstr>Крещения Иисуса Христа в водах Иордана</vt:lpstr>
      <vt:lpstr>Слайд 14</vt:lpstr>
      <vt:lpstr>Перед крещением собирали снег, подмешивали его в корм скоту, птице.</vt:lpstr>
      <vt:lpstr>Его использовали для бани, умывались и натирались им.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Люди ходили друг к другу в гости</vt:lpstr>
      <vt:lpstr>По дворам ходили толпы ряженых</vt:lpstr>
      <vt:lpstr>пели величальные песни, в которых славили хозяев, желали им доброго здоровья, богатого урожая. </vt:lpstr>
      <vt:lpstr>Дети колядовали обычно днём, а взрослые вечером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32</cp:revision>
  <dcterms:created xsi:type="dcterms:W3CDTF">2015-01-10T12:41:23Z</dcterms:created>
  <dcterms:modified xsi:type="dcterms:W3CDTF">2015-01-23T11:44:06Z</dcterms:modified>
</cp:coreProperties>
</file>