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29"/>
  </p:notesMasterIdLst>
  <p:sldIdLst>
    <p:sldId id="277" r:id="rId2"/>
    <p:sldId id="259" r:id="rId3"/>
    <p:sldId id="263" r:id="rId4"/>
    <p:sldId id="257" r:id="rId5"/>
    <p:sldId id="268" r:id="rId6"/>
    <p:sldId id="275" r:id="rId7"/>
    <p:sldId id="258" r:id="rId8"/>
    <p:sldId id="260" r:id="rId9"/>
    <p:sldId id="261" r:id="rId10"/>
    <p:sldId id="262" r:id="rId11"/>
    <p:sldId id="279" r:id="rId12"/>
    <p:sldId id="278" r:id="rId13"/>
    <p:sldId id="265" r:id="rId14"/>
    <p:sldId id="267" r:id="rId15"/>
    <p:sldId id="269" r:id="rId16"/>
    <p:sldId id="280" r:id="rId17"/>
    <p:sldId id="281" r:id="rId18"/>
    <p:sldId id="282" r:id="rId19"/>
    <p:sldId id="284" r:id="rId20"/>
    <p:sldId id="283" r:id="rId21"/>
    <p:sldId id="274" r:id="rId22"/>
    <p:sldId id="285" r:id="rId23"/>
    <p:sldId id="271" r:id="rId24"/>
    <p:sldId id="272" r:id="rId25"/>
    <p:sldId id="270" r:id="rId26"/>
    <p:sldId id="273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12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76F96-53C8-4D9A-8BDA-C97EFB92F246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90187-B8FF-466A-A1C8-687AD9975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90187-B8FF-466A-A1C8-687AD997573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4DCD3-C6FA-4B0B-B690-2AD7B4CA41C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r>
              <a:rPr lang="en-US" smtClean="0"/>
              <a:t>corowina.ucoz.com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Ludub-Ochirov-Kray-Zabaykal_skiy-nashSlova-i-muzyka-Ludub-Ochirova(muzofon.com).mp3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&#1088;&#1072;&#1079;&#1085;&#1086;&#1077;\&#1047;&#1040;&#1041;&#1040;&#1049;&#1050;&#1040;&#1051;&#1068;&#1045;\Audio\01.mp3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Renat-&#1048;bragimov-Pesnya-o-Rodine-Shiroka-strana-moya-rodnaya(muzofon.com).mp3" TargetMode="Externa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Ansambl_-Kazach_ey-Pesni--quotKrinicaquot-Nash-kray---Rossiya(muzofon.com).mp3" TargetMode="Externa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00108"/>
            <a:ext cx="8686800" cy="50800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Муниципальное бюджетное общеобразовательное учреждение </a:t>
            </a:r>
          </a:p>
          <a:p>
            <a:pPr algn="ctr">
              <a:buNone/>
            </a:pPr>
            <a:r>
              <a:rPr lang="ru-RU" sz="2000" dirty="0" smtClean="0"/>
              <a:t>«Средняя общеобразовательная  казачья кадетская школа с.Знаменка</a:t>
            </a:r>
            <a:r>
              <a:rPr lang="ru-RU" sz="2000" dirty="0" smtClean="0"/>
              <a:t>»</a:t>
            </a: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Нерчинский район, Забайкальский край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Презентация  к классному часу</a:t>
            </a:r>
          </a:p>
          <a:p>
            <a:pPr algn="ctr">
              <a:buNone/>
            </a:pPr>
            <a:r>
              <a:rPr lang="ru-RU" sz="2000" dirty="0" smtClean="0"/>
              <a:t>«</a:t>
            </a:r>
            <a:r>
              <a:rPr lang="ru-RU" sz="2000" b="1" i="1" dirty="0" smtClean="0"/>
              <a:t>Моя Родина</a:t>
            </a:r>
            <a:r>
              <a:rPr lang="ru-RU" sz="2000" dirty="0" smtClean="0"/>
              <a:t>»</a:t>
            </a: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3 класс</a:t>
            </a: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 Составила учитель начальных классов</a:t>
            </a:r>
          </a:p>
          <a:p>
            <a:pPr algn="ctr">
              <a:buNone/>
            </a:pPr>
            <a:r>
              <a:rPr lang="ru-RU" sz="2000" dirty="0" smtClean="0"/>
              <a:t>Хаустова Татьяна Александровна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2014 год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52"/>
            <a:ext cx="8839200" cy="51514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200" dirty="0" smtClean="0">
                <a:solidFill>
                  <a:srgbClr val="002060"/>
                </a:solidFill>
              </a:rPr>
              <a:t>И берёзки, вдоль которых</a:t>
            </a:r>
          </a:p>
          <a:p>
            <a:pPr>
              <a:buNone/>
            </a:pPr>
            <a:r>
              <a:rPr lang="ru-RU" sz="5200" dirty="0" smtClean="0">
                <a:solidFill>
                  <a:srgbClr val="002060"/>
                </a:solidFill>
              </a:rPr>
              <a:t>Рядом с мамой мы идём.</a:t>
            </a:r>
          </a:p>
          <a:p>
            <a:endParaRPr lang="ru-RU" dirty="0"/>
          </a:p>
        </p:txBody>
      </p:sp>
      <p:pic>
        <p:nvPicPr>
          <p:cNvPr id="1031" name="Picture 7" descr="http://im1-tub-ru.yandex.net/i?id=ed705b46d6add66b8997ed2a4cf7c8a1-13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8419473" cy="39290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Наши праздники и песни,            </a:t>
            </a:r>
          </a:p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Тёплый вечер за окном.</a:t>
            </a:r>
          </a:p>
          <a:p>
            <a:endParaRPr lang="ru-RU" dirty="0"/>
          </a:p>
        </p:txBody>
      </p:sp>
      <p:pic>
        <p:nvPicPr>
          <p:cNvPr id="2051" name="Picture 3" descr="C:\Users\Администратор\Pictures\работа\100_3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560417" cy="491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И под небом синим-синим</a:t>
            </a:r>
          </a:p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Флаг России над Кремлём.</a:t>
            </a:r>
          </a:p>
          <a:p>
            <a:endParaRPr lang="ru-RU" dirty="0"/>
          </a:p>
        </p:txBody>
      </p:sp>
      <p:pic>
        <p:nvPicPr>
          <p:cNvPr id="3074" name="Picture 2" descr="C:\Users\Администратор\Desktop\россия\f35c7381dbc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357430"/>
            <a:ext cx="428625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686800" cy="500857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3600" b="1" dirty="0" smtClean="0"/>
              <a:t> </a:t>
            </a:r>
            <a:r>
              <a:rPr lang="ru-RU" sz="3600" dirty="0" smtClean="0"/>
              <a:t>А с чего, по-вашему, начинается Родина?</a:t>
            </a:r>
            <a:endParaRPr lang="ru-RU" sz="3600" dirty="0"/>
          </a:p>
        </p:txBody>
      </p:sp>
      <p:pic>
        <p:nvPicPr>
          <p:cNvPr id="11266" name="Picture 2" descr="C:\Users\Администратор\Pictures\работа\2 класс\100_2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6929485" cy="51964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358346" cy="52943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Как называется край, в котором мы проживаем?</a:t>
            </a:r>
          </a:p>
          <a:p>
            <a:endParaRPr lang="ru-RU" dirty="0" smtClean="0"/>
          </a:p>
        </p:txBody>
      </p:sp>
      <p:pic>
        <p:nvPicPr>
          <p:cNvPr id="10241" name="Picture 1" descr="C:\Users\Администратор\Pictures\видео\gerb_CHy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1785926"/>
            <a:ext cx="1530350" cy="1825625"/>
          </a:xfrm>
          <a:prstGeom prst="rect">
            <a:avLst/>
          </a:prstGeom>
          <a:noFill/>
        </p:spPr>
      </p:pic>
      <p:pic>
        <p:nvPicPr>
          <p:cNvPr id="10243" name="Picture 3" descr="http://im1-tub-ru.yandex.net/i?id=04bf804d0dbb58c7bbbe81b51e2407d9-132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2143125" cy="1428750"/>
          </a:xfrm>
          <a:prstGeom prst="rect">
            <a:avLst/>
          </a:prstGeom>
          <a:noFill/>
        </p:spPr>
      </p:pic>
      <p:pic>
        <p:nvPicPr>
          <p:cNvPr id="10245" name="Picture 5" descr="http://im1-tub-ru.yandex.net/i?id=f3b025fe24541cb25b972d9a63484d22-100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000240"/>
            <a:ext cx="3784309" cy="41434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Администратор\Pictures\природа\100_0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8686800" cy="8382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2060"/>
                </a:solidFill>
              </a:rPr>
              <a:t>Забайкальский край 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6" name="Ludub-Ochirov-Kray-Zabaykal_skiy-nashSlova-i-muzyka-Ludub-Ochirova(muzofon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14364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686800" cy="4525963"/>
          </a:xfrm>
        </p:spPr>
        <p:txBody>
          <a:bodyPr/>
          <a:lstStyle/>
          <a:p>
            <a:r>
              <a:rPr lang="ru-RU" sz="3600" dirty="0" smtClean="0"/>
              <a:t> Как называется наш краевой  центр?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Picture 2" descr="http://img0.liveinternet.ru/images/attach/b/2/23/636/23636860_chi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http://uchportfolio.ru/users_content/b645e524a1512ce68947d3b9c948aa46/images/getImage%20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78679"/>
            <a:ext cx="7572428" cy="56793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686800" cy="4525963"/>
          </a:xfrm>
        </p:spPr>
        <p:txBody>
          <a:bodyPr/>
          <a:lstStyle/>
          <a:p>
            <a:r>
              <a:rPr lang="ru-RU" dirty="0" smtClean="0"/>
              <a:t>В каком районе находится наше село?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7892" name="Picture 4" descr="http://uchportfolio.ru/users_content/b645e524a1512ce68947d3b9c948aa46/images/getImage%20(5)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4762500" cy="3571875"/>
          </a:xfrm>
          <a:prstGeom prst="rect">
            <a:avLst/>
          </a:prstGeom>
          <a:noFill/>
        </p:spPr>
      </p:pic>
      <p:pic>
        <p:nvPicPr>
          <p:cNvPr id="37896" name="Picture 8" descr="http://uchportfolio.ru/users_content/b645e524a1512ce68947d3b9c948aa46/images/getImage%20(6)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000240"/>
            <a:ext cx="5905500" cy="4429126"/>
          </a:xfrm>
          <a:prstGeom prst="rect">
            <a:avLst/>
          </a:prstGeom>
          <a:noFill/>
        </p:spPr>
      </p:pic>
      <p:pic>
        <p:nvPicPr>
          <p:cNvPr id="37898" name="Picture 10" descr="http://uchportfolio.ru/users_content/b645e524a1512ce68947d3b9c948aa46/images/10266441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142984"/>
            <a:ext cx="7215238" cy="5411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uchportfolio.ru/users_content/b645e524a1512ce68947d3b9c948aa46/images/11163122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816" y="-214364"/>
            <a:ext cx="9429816" cy="70723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686800" cy="27670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Ребята, а кто знает почему наше село                 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                          называется  Знаменка?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Почему село </a:t>
            </a:r>
            <a:r>
              <a:rPr lang="ru-RU" dirty="0" err="1" smtClean="0">
                <a:solidFill>
                  <a:srgbClr val="002060"/>
                </a:solidFill>
              </a:rPr>
              <a:t>Беломестново</a:t>
            </a:r>
            <a:r>
              <a:rPr lang="ru-RU" dirty="0" smtClean="0">
                <a:solidFill>
                  <a:srgbClr val="002060"/>
                </a:solidFill>
              </a:rPr>
              <a:t> носит              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                                               такое название?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                   </a:t>
            </a:r>
            <a:r>
              <a:rPr lang="ru-RU" dirty="0" smtClean="0">
                <a:solidFill>
                  <a:srgbClr val="C00000"/>
                </a:solidFill>
              </a:rPr>
              <a:t>Кто были первыми                                                  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                                                поселенцами?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857884" y="5643578"/>
            <a:ext cx="3286116" cy="102550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Администратор\Pictures\работа\МЕРОПР\100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  <p:pic>
        <p:nvPicPr>
          <p:cNvPr id="5" name="0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715404" y="614364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686800" cy="4525963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dirty="0" smtClean="0"/>
              <a:t>вызвать у детей интерес к  стране, к своей малой Родине;</a:t>
            </a:r>
          </a:p>
          <a:p>
            <a:r>
              <a:rPr lang="ru-RU" dirty="0" smtClean="0"/>
              <a:t>развивать любознательность;</a:t>
            </a:r>
          </a:p>
          <a:p>
            <a:r>
              <a:rPr lang="ru-RU" dirty="0" smtClean="0"/>
              <a:t>воспитывать патриотизм, бережное отношение к окружающему нас миру.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Администратор\Pictures\аниме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223283" cy="577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5072098" cy="20002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             «Село родное»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Село раскинулось старинное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Среди полей, среди лугов.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Леса зовут за земляникою,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Озера манят рыбаков.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Здесь по весне цветет черемуха,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И яблони ласкают глаз.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400" dirty="0" smtClean="0">
                <a:solidFill>
                  <a:srgbClr val="002060"/>
                </a:solidFill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4288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рядом трасса всероссийская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Зовёт в далёкие края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Но далеко уеду, близко ли-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Обратно возвращаюсь я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К своим знакомым с детства улицам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Где  тополя помашут мне листвой.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328612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Село родное, тобой любуюсь я,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Грущу и радуюсь тобой…!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Проходят годы, но не старится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Моё любимое село.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И может, тем уже я счастлива, 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Что здесь родиться повезло.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Судьба моя с тобою связана,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Забайкальский,  легендарный край.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Тебя, село родное, славлю я, 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Живи  и процветай</a:t>
            </a:r>
            <a:endParaRPr lang="ru-RU" sz="2000" b="1" dirty="0"/>
          </a:p>
        </p:txBody>
      </p:sp>
      <p:pic>
        <p:nvPicPr>
          <p:cNvPr id="9218" name="Picture 2" descr="C:\Users\Администратор\Pictures\природа\100_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309" y="365125"/>
            <a:ext cx="3228329" cy="2420933"/>
          </a:xfrm>
          <a:prstGeom prst="rect">
            <a:avLst/>
          </a:prstGeom>
          <a:noFill/>
        </p:spPr>
      </p:pic>
      <p:pic>
        <p:nvPicPr>
          <p:cNvPr id="9219" name="Picture 3" descr="C:\Users\Администратор\Pictures\природа\100_2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3013067" cy="22595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ули\100_0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636000" cy="6477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357166"/>
            <a:ext cx="60948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Улицы родного села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2214554"/>
            <a:ext cx="3286148" cy="1400171"/>
          </a:xfrm>
        </p:spPr>
        <p:txBody>
          <a:bodyPr/>
          <a:lstStyle/>
          <a:p>
            <a:r>
              <a:rPr lang="ru-RU" sz="3600" b="1" i="1" dirty="0" smtClean="0"/>
              <a:t>Жить –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3643314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Родине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785794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/>
              <a:t>служить</a:t>
            </a:r>
            <a:endParaRPr lang="ru-RU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28524 -0.1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00017 -0.382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96 0.03403 L 0.34306 0.0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500042"/>
            <a:ext cx="4900618" cy="5214973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стороне, </a:t>
            </a:r>
          </a:p>
          <a:p>
            <a:endParaRPr lang="ru-RU" b="1" i="1" dirty="0" smtClean="0"/>
          </a:p>
          <a:p>
            <a:r>
              <a:rPr lang="ru-RU" b="1" i="1" dirty="0" smtClean="0"/>
              <a:t>На чужой </a:t>
            </a:r>
          </a:p>
          <a:p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без песни.</a:t>
            </a:r>
            <a:endParaRPr lang="ru-RU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что соловей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85 0.04283 L -0.30573 -0.09375 " pathEditMode="relative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149 L -0.07222 0.20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44 " pathEditMode="relative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85 0.07338 " pathEditMode="relative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928802"/>
            <a:ext cx="8686800" cy="4151323"/>
          </a:xfrm>
        </p:spPr>
        <p:txBody>
          <a:bodyPr/>
          <a:lstStyle/>
          <a:p>
            <a:endParaRPr lang="ru-RU" b="1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Если дружба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Родина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велика,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 сильна.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будет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00156 -0.2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9341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-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33924 -0.411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-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48473 -0.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67275 -0.3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6758006" cy="3794133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Родина – </a:t>
            </a:r>
          </a:p>
          <a:p>
            <a:pPr>
              <a:buNone/>
            </a:pPr>
            <a:r>
              <a:rPr lang="ru-RU" b="1" i="1" dirty="0" smtClean="0"/>
              <a:t>умей за неё </a:t>
            </a:r>
          </a:p>
          <a:p>
            <a:pPr>
              <a:buNone/>
            </a:pPr>
            <a:r>
              <a:rPr lang="ru-RU" b="1" i="1" dirty="0" smtClean="0"/>
              <a:t>мать, </a:t>
            </a:r>
          </a:p>
          <a:p>
            <a:pPr>
              <a:buNone/>
            </a:pPr>
            <a:r>
              <a:rPr lang="ru-RU" b="1" i="1" dirty="0" smtClean="0"/>
              <a:t>постоять.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0122 -0.1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25174 -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1441 -0.25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6875 -0.428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Администратор\Pictures\природа\100_2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0" y="-347"/>
            <a:ext cx="9145649" cy="68583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 родине – негромко говорю: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Ведь о большой любви кричать не надо.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Она – моя отрада и награда,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Скажу о ней – молитву сотворю: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“Будь вечно в благоденствии и славе,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Дай сил тебе, Всевышний, мир хранить,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Дай сил нам жить, не мудрствуя лукаво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пред тобой себя не уронить!”.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Pictures\природа\100_2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857232"/>
            <a:ext cx="8001056" cy="51435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4800" dirty="0" smtClean="0">
                <a:solidFill>
                  <a:srgbClr val="002060"/>
                </a:solidFill>
              </a:rPr>
              <a:t>Как называется страна в которой мы с вами живем?</a:t>
            </a:r>
          </a:p>
          <a:p>
            <a:endParaRPr lang="ru-RU" sz="4800" dirty="0" smtClean="0">
              <a:solidFill>
                <a:srgbClr val="002060"/>
              </a:solidFill>
            </a:endParaRPr>
          </a:p>
          <a:p>
            <a:r>
              <a:rPr lang="ru-RU" sz="4800" dirty="0" smtClean="0">
                <a:solidFill>
                  <a:srgbClr val="002060"/>
                </a:solidFill>
              </a:rPr>
              <a:t>Назовите ее столицу.</a:t>
            </a:r>
          </a:p>
          <a:p>
            <a:endParaRPr lang="ru-RU" sz="4800" dirty="0" smtClean="0">
              <a:solidFill>
                <a:srgbClr val="002060"/>
              </a:solidFill>
            </a:endParaRPr>
          </a:p>
          <a:p>
            <a:r>
              <a:rPr lang="ru-RU" sz="4800" dirty="0" smtClean="0">
                <a:solidFill>
                  <a:srgbClr val="002060"/>
                </a:solidFill>
              </a:rPr>
              <a:t> А какая она, наша Россия</a:t>
            </a:r>
            <a:r>
              <a:rPr lang="ru-RU" sz="4400" dirty="0" smtClean="0">
                <a:solidFill>
                  <a:srgbClr val="002060"/>
                </a:solidFill>
              </a:rPr>
              <a:t>?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643866" cy="1214422"/>
          </a:xfrm>
        </p:spPr>
        <p:txBody>
          <a:bodyPr/>
          <a:lstStyle/>
          <a:p>
            <a:pPr algn="ctr"/>
            <a:r>
              <a:rPr lang="ru-RU" dirty="0" smtClean="0"/>
              <a:t>Широка страна моя родная… </a:t>
            </a:r>
            <a:endParaRPr lang="ru-RU" dirty="0"/>
          </a:p>
        </p:txBody>
      </p:sp>
      <p:pic>
        <p:nvPicPr>
          <p:cNvPr id="4" name="Renat-Иbragimov-Pesnya-o-Rodine-Shiroka-strana-moya-rodnaya(muzofon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572528" y="6286520"/>
            <a:ext cx="244475" cy="244475"/>
          </a:xfrm>
          <a:prstGeom prst="rect">
            <a:avLst/>
          </a:prstGeom>
        </p:spPr>
      </p:pic>
      <p:pic>
        <p:nvPicPr>
          <p:cNvPr id="2050" name="Picture 2" descr="C:\Users\Администратор\Desktop\924ae334558dd111038e9deec7f4c4d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00024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85794"/>
            <a:ext cx="8686800" cy="529433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Наша Родина очень великая.  Она такая  великая,  что над её просторами почти никогда не заходит солнце. Когда стрелки кремлёвских часов показывают 12 часов дня в Москве, то в Забайкальском крае 6 часов вечера.</a:t>
            </a:r>
          </a:p>
          <a:p>
            <a:r>
              <a:rPr lang="ru-RU" dirty="0" smtClean="0"/>
              <a:t>Наша Родина необъятна. Если сесть в самолёт и пролететь над территорией нашей страны, то можно увидеть белоснежные толщи льда и знойные жаркие пустыни, вольные степи и холодную тундру, высокие горы и могучие реки, и гордость нашего государства - её зелёный народ - леса.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РОССИЯ</a:t>
            </a:r>
            <a:endParaRPr lang="ru-RU" dirty="0"/>
          </a:p>
        </p:txBody>
      </p:sp>
      <p:pic>
        <p:nvPicPr>
          <p:cNvPr id="4" name="Ansambl_-Kazach_ey-Pesni--quotKrinicaquot-Nash-kray---Rossiya(muzofon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429652" y="6215082"/>
            <a:ext cx="244475" cy="244475"/>
          </a:xfrm>
          <a:prstGeom prst="rect">
            <a:avLst/>
          </a:prstGeom>
        </p:spPr>
      </p:pic>
      <p:pic>
        <p:nvPicPr>
          <p:cNvPr id="1026" name="Picture 2" descr="C:\Users\Администратор\Desktop\e2b42ce0df2f9a8ab270ef8678bca9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214422"/>
            <a:ext cx="7048550" cy="52864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100KM552\100_3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560381" cy="49196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мы Родиной зовём?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dirty="0" smtClean="0"/>
              <a:t>   </a:t>
            </a:r>
            <a:r>
              <a:rPr lang="ru-RU" sz="4000" dirty="0" smtClean="0">
                <a:solidFill>
                  <a:srgbClr val="FF0000"/>
                </a:solidFill>
              </a:rPr>
              <a:t>Дом, где мы с тобой живём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 smtClean="0"/>
              <a:t>     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2-tub-ru.yandex.net/i?id=c5f2f4b5ff50d8530e70643c468cf507-15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488"/>
            <a:ext cx="6643734" cy="49828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428604"/>
            <a:ext cx="5972188" cy="1214422"/>
          </a:xfrm>
        </p:spPr>
        <p:txBody>
          <a:bodyPr/>
          <a:lstStyle/>
          <a:p>
            <a:r>
              <a:rPr lang="ru-RU" dirty="0" smtClean="0"/>
              <a:t>Что мы Родиной зовём?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686800" cy="479426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                 </a:t>
            </a:r>
          </a:p>
          <a:p>
            <a:pPr algn="ctr">
              <a:buNone/>
            </a:pPr>
            <a:r>
              <a:rPr lang="ru-RU" sz="4800" dirty="0" smtClean="0">
                <a:solidFill>
                  <a:schemeClr val="tx1"/>
                </a:solidFill>
              </a:rPr>
              <a:t> Поле с тонким колоском. </a:t>
            </a: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12290" name="AutoShape 2" descr="поле пшеницы Airena wallapack 43 3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Pictures\природа\100_0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4"/>
            <a:ext cx="6870719" cy="51523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357166"/>
            <a:ext cx="5972188" cy="1214422"/>
          </a:xfrm>
        </p:spPr>
        <p:txBody>
          <a:bodyPr/>
          <a:lstStyle/>
          <a:p>
            <a:r>
              <a:rPr lang="ru-RU" dirty="0" smtClean="0"/>
              <a:t>Что мы Родиной зовём?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857232"/>
            <a:ext cx="821537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                 </a:t>
            </a:r>
          </a:p>
          <a:p>
            <a:pPr>
              <a:buNone/>
            </a:pPr>
            <a:r>
              <a:rPr lang="ru-RU" sz="4400" dirty="0" smtClean="0">
                <a:solidFill>
                  <a:schemeClr val="tx1"/>
                </a:solidFill>
              </a:rPr>
              <a:t> Всё, что в сердце бережём</a:t>
            </a:r>
            <a:r>
              <a:rPr lang="ru-RU" dirty="0" smtClean="0">
                <a:solidFill>
                  <a:schemeClr val="tx1"/>
                </a:solidFill>
              </a:rPr>
              <a:t>.    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836</TotalTime>
  <Words>204</Words>
  <PresentationFormat>Экран (4:3)</PresentationFormat>
  <Paragraphs>73</Paragraphs>
  <Slides>27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Слайд 3</vt:lpstr>
      <vt:lpstr>Широка страна моя родная… </vt:lpstr>
      <vt:lpstr>Слайд 5</vt:lpstr>
      <vt:lpstr>РОССИЯ</vt:lpstr>
      <vt:lpstr> Что мы Родиной зовём? </vt:lpstr>
      <vt:lpstr>Что мы Родиной зовём?</vt:lpstr>
      <vt:lpstr>Что мы Родиной зовём? </vt:lpstr>
      <vt:lpstr>Слайд 10</vt:lpstr>
      <vt:lpstr>Слайд 11</vt:lpstr>
      <vt:lpstr>Слайд 12</vt:lpstr>
      <vt:lpstr>Слайд 13</vt:lpstr>
      <vt:lpstr>Слайд 14</vt:lpstr>
      <vt:lpstr>Забайкальский край </vt:lpstr>
      <vt:lpstr>Слайд 16</vt:lpstr>
      <vt:lpstr>Слайд 17</vt:lpstr>
      <vt:lpstr>    Ребята, а кто знает почему наше село                                                    называется  Знаменка?         Почему село Беломестново носит                                                                  такое название?                         Кто были первыми                                                                                                       поселенцами?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О родине – негромко говорю: Ведь о большой любви кричать не надо. Она – моя отрада и награда, Скажу о ней – молитву сотворю: “Будь вечно в благоденствии и славе, Дай сил тебе, Всевышний, мир хранить, Дай сил нам жить, не мудрствуя лукаво И пред тобой себя не уронить!”.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Хаустова</cp:lastModifiedBy>
  <cp:revision>86</cp:revision>
  <dcterms:created xsi:type="dcterms:W3CDTF">2014-08-30T16:44:59Z</dcterms:created>
  <dcterms:modified xsi:type="dcterms:W3CDTF">2014-12-05T08:22:15Z</dcterms:modified>
</cp:coreProperties>
</file>