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3DDB43-37F2-45AE-9860-F8E02BBAF90C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chools.ru/page.php?name=pulevaya_strelba" TargetMode="External"/><Relationship Id="rId2" Type="http://schemas.openxmlformats.org/officeDocument/2006/relationships/hyperlink" Target="http://sportschools.ru/page.php?name=Sk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chools.ru/page.php?name=olimpic_games" TargetMode="External"/><Relationship Id="rId2" Type="http://schemas.openxmlformats.org/officeDocument/2006/relationships/hyperlink" Target="http://sportschools.ru/page.php?name=ski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49706"/>
          </a:xfrm>
        </p:spPr>
        <p:txBody>
          <a:bodyPr/>
          <a:lstStyle/>
          <a:p>
            <a:pPr algn="ctr"/>
            <a:r>
              <a:rPr lang="ru-RU" sz="1800" dirty="0" smtClean="0"/>
              <a:t>Муниципальное </a:t>
            </a:r>
            <a:r>
              <a:rPr lang="ru-RU" sz="1800" dirty="0" smtClean="0"/>
              <a:t>бюджетное общеобразовательное учреждение средняя общеобразовательная школа №66 города Тулы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 </a:t>
            </a:r>
            <a:r>
              <a:rPr lang="ru-RU" dirty="0" smtClean="0"/>
              <a:t>История </a:t>
            </a:r>
            <a:r>
              <a:rPr lang="ru-RU" dirty="0" smtClean="0"/>
              <a:t>возникновения и развития биатлона.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278688" cy="2160239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5 класса Б</a:t>
            </a:r>
          </a:p>
          <a:p>
            <a:r>
              <a:rPr lang="ru-RU" dirty="0" smtClean="0"/>
              <a:t>Бондаренко </a:t>
            </a:r>
            <a:r>
              <a:rPr lang="ru-RU" dirty="0" smtClean="0"/>
              <a:t>Елизавета</a:t>
            </a:r>
          </a:p>
          <a:p>
            <a:r>
              <a:rPr lang="ru-RU" dirty="0" smtClean="0"/>
              <a:t>Учитель физической культуры- </a:t>
            </a:r>
            <a:r>
              <a:rPr lang="ru-RU" dirty="0" err="1" smtClean="0"/>
              <a:t>Чувикова</a:t>
            </a:r>
            <a:r>
              <a:rPr lang="ru-RU" dirty="0" smtClean="0"/>
              <a:t> А.Д.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4023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Смешанная эстафета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smtClean="0">
                <a:effectLst/>
              </a:rPr>
              <a:t>В этой эстафете принимают участие и мужчины и женщины. Первый и второй этапы (по 6 км) проходят женщины, третий и четвёртый (по 7,5 км) — мужчины. В остальном правила проведения смешанной эстафеты аналогичны «классической» эстафете. Смешанная эстафета — самый молодой вид биатлонных состязаний, проводимых на международном уровне, однако она пока не включена в официальную олимпийскую биатлонную программу.</a:t>
            </a:r>
            <a:endParaRPr lang="ru-RU" sz="1600" dirty="0">
              <a:effectLst/>
            </a:endParaRPr>
          </a:p>
        </p:txBody>
      </p:sp>
      <p:pic>
        <p:nvPicPr>
          <p:cNvPr id="7170" name="Picture 2" descr="Сборная России по биатлону стала шестой в смешанной эстафете на ЧМ Биатлон Р-Спорт. Все главные новости спо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581775" cy="421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8404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866" y="-3283"/>
            <a:ext cx="92525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effectLst/>
              </a:rPr>
              <a:t>Суперспринт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Этот вид биатлонных состязаний состоит из двух самостоятельных стартов — квалификации и финальных соревнований, которые проводятся в один и тот же день. Квалификация напоминает спринтерскую гонку: спортсмены стартуют с интервалом в 15 секунд, проходят дистанцию 3,6 км у мужчин (2,4 км у женщин), состоящую из трёх кругов, стреляют дважды (сначала лёжа, затем стоя). Для каждой стрельбы у спортсмена есть обойма с 5 патронами и 3 дополнительных патрона. Если биатлонист, истратив дополнительные патроны, не закроет все мишени, то его дисквалифицируют и не допускают к финальным состязаниям. 30 лучших спортсменов по результатам квалификации допускаются к финальным соревнованиям, которые похожи на масс-старт. Спортсмены стартуют с общего старта по 3 человека в ряд. Длина дистанции — 6 км у мужчин и 4 км у женщин. Всего спортсмены проходят пять кругов и четыре раза заглядывают на стрельбище, где проводят сначала две стрельбы лёжа, а затем две стрельбы стоя. Как и в квалификации, для каждой стрельбы у спортсмена есть обойма с 5 патронами и 3 дополнительных патрона. Если биатлонист, истратив дополнительные патроны, не закроет все мишени, то его также дисквалифицируют. В рамках Чемпионата России по биатлону правила стрельбы в финале </a:t>
            </a:r>
            <a:r>
              <a:rPr lang="ru-RU" sz="1200" dirty="0" err="1" smtClean="0">
                <a:effectLst/>
              </a:rPr>
              <a:t>суперспринта</a:t>
            </a:r>
            <a:r>
              <a:rPr lang="ru-RU" sz="1200" dirty="0" smtClean="0">
                <a:effectLst/>
              </a:rPr>
              <a:t> немного отличаются от правил, установленных Международным союзом биатлонистов: у спортсмена имеется только 5 патронов на каждой стрельбе, а за каждую незакрытую мишень он проходит штрафной круг, равный 100 метрам. Победителем </a:t>
            </a:r>
            <a:r>
              <a:rPr lang="ru-RU" sz="1200" dirty="0" err="1" smtClean="0">
                <a:effectLst/>
              </a:rPr>
              <a:t>суперспринта</a:t>
            </a:r>
            <a:r>
              <a:rPr lang="ru-RU" sz="1200" dirty="0" smtClean="0">
                <a:effectLst/>
              </a:rPr>
              <a:t> считается тот биатлонист, который первым приедет на финиш в финальных соревнованиях.</a:t>
            </a:r>
            <a:endParaRPr lang="ru-RU" sz="1200" dirty="0">
              <a:effectLst/>
            </a:endParaRPr>
          </a:p>
        </p:txBody>
      </p:sp>
      <p:pic>
        <p:nvPicPr>
          <p:cNvPr id="8194" name="Picture 2" descr="24 Февраль, 2012 - News -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28371"/>
            <a:ext cx="5422174" cy="307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1016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effectLst/>
              </a:rPr>
              <a:t>Суперпасьют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Как и </a:t>
            </a:r>
            <a:r>
              <a:rPr lang="ru-RU" sz="1200" dirty="0" err="1" smtClean="0">
                <a:effectLst/>
              </a:rPr>
              <a:t>суперспринт</a:t>
            </a:r>
            <a:r>
              <a:rPr lang="ru-RU" sz="1200" dirty="0" smtClean="0">
                <a:effectLst/>
              </a:rPr>
              <a:t>, этот вид биатлонных состязаний состоит из двух самостоятельных стартов — квалификации и финальных соревнований, которые проводятся в один и тот же день. Квалификация напоминает классическую спринтерскую гонку: спортсмены стартуют раздельно, проходят дистанцию 4,5 км у мужчин (3,6 км у женщин), стреляют дважды (сначала лёжа, затем стоя). Для каждой стрельбы у спортсмена есть обойма с 5 патронами и 3 дополнительных патрона. Если биатлонист, истратив дополнительные патроны, не закроет все мишени, то его дисквалифицируют и не допускают к финальным состязаниям. По результатам квалификации формируется стартовый список участников финальных соревнований, которые похожи на классическую гонку преследования. Спортсмены стартуют в соответствии с результатами квалификации с тем отставанием, которое у них было. Длина дистанции — 7,5 км у мужчин и 6 км у женщин. Спортсмены проходят пять кругов и четыре раза заглядывают на стрельбище, где проводят сначала две стрельбы лёжа, а затем две стрельбы стоя. Для каждой стрельбы у спортсмена есть только 5 патронов. За каждый промах предусмотрено прохождение штрафного круга, который составляет 100 метров. Победителем </a:t>
            </a:r>
            <a:r>
              <a:rPr lang="ru-RU" sz="1200" dirty="0" err="1" smtClean="0">
                <a:effectLst/>
              </a:rPr>
              <a:t>суперпасьюта</a:t>
            </a:r>
            <a:r>
              <a:rPr lang="ru-RU" sz="1200" dirty="0" smtClean="0">
                <a:effectLst/>
              </a:rPr>
              <a:t> считается тот биатлонист, который первым приедет на финиш в финальных соревнованиях.</a:t>
            </a:r>
            <a:endParaRPr lang="ru-RU" sz="1200" dirty="0">
              <a:effectLst/>
            </a:endParaRPr>
          </a:p>
        </p:txBody>
      </p:sp>
      <p:pic>
        <p:nvPicPr>
          <p:cNvPr id="9218" name="Picture 2" descr="В Мурманске стартует чемпионат России по биатлону СеверПост.ru Новости без цензуры. Мурманск и Мурманская область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93" y="2852936"/>
            <a:ext cx="6048673" cy="3127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423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15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effectLst/>
              </a:rPr>
              <a:t>Марафон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Марафон (также супермарафон) — гонка на 40 км у мужчин и 30 км у женщин с восемью огневыми рубежами. На сегодняшний день единых правил проведения этой гонки пока нет. Так, на различных соревнованиях дистанция гонки может меняться. Марафон проводится с общего старта, первые четыре стрельбы проводятся из положения лёжа, остальные четыре — из положения стоя. По прохождении первого круга стрельбу ведут первые 30 биатлонистов согласно старт-листу, остальные продолжают гонку. По прохождении второго круга стрельбу ведут оставшиеся биатлонисты, а, стрелявшие на первом круге, продолжают гонку. Данный цикл повторяется на протяжении всей гонки: первые 30 спортсменов старт-листа стреляют при прохождении нечётных кругов дистанции, остальные — по прохождении чётных кругов. За каждый промах предусмотрено прохождение штрафного круга, равного 100 м.</a:t>
            </a:r>
            <a:endParaRPr lang="ru-RU" sz="1200" dirty="0">
              <a:effectLst/>
            </a:endParaRPr>
          </a:p>
        </p:txBody>
      </p:sp>
      <p:pic>
        <p:nvPicPr>
          <p:cNvPr id="4" name="Picture 2" descr="&quot;Югорский лыжный марафон&quot; пройдет в Ханты-Мансийске СПОРТ:Подробности СПОРТ АиФ Юг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048672" cy="3387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7308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effectLst/>
              </a:rPr>
              <a:t>Командная гонка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Командная гонка — это гонка с интервальным стартом, где старт принимает не один биатлонист какой-либо команды, а вся команда целиком, которая состоит из четырёх человек (в патрульной гонке команда состоит из пяти человек). При прохождении трассы расстояние между первым и последним членом команды не может превышать 15 секунд или 50 метров (в зависимости от регламента соревнований). За каждый промах предусмотрено прохождение штрафного круга, равного 150 метрам, за исключением гонки патрулей, в которой к общему времени прохождения дистанции добавляется штрафная минута. Итоговое время учитывается по финишу последнего члена команды. Различают несколько видов гонки:</a:t>
            </a:r>
          </a:p>
          <a:p>
            <a:r>
              <a:rPr lang="ru-RU" sz="1200" dirty="0" smtClean="0">
                <a:effectLst/>
              </a:rPr>
              <a:t>-командный спринт: дистанция 10 км у мужчин и 7,5 км у женщин; два огневых рубежа, на которых стреляют по два участника команды — первый рубеж лёжа, второй стоя;</a:t>
            </a:r>
          </a:p>
          <a:p>
            <a:r>
              <a:rPr lang="ru-RU" sz="1200" dirty="0" smtClean="0">
                <a:effectLst/>
              </a:rPr>
              <a:t>-собственно командная гонка: дистанция 20 км у мужчин и 15 км у женщин; четыре огневых рубежа — на каждом из них стреляет один спортсмен;</a:t>
            </a:r>
          </a:p>
          <a:p>
            <a:r>
              <a:rPr lang="ru-RU" sz="1200" dirty="0" smtClean="0">
                <a:effectLst/>
              </a:rPr>
              <a:t>-гонка патрулей — современный вид соревнования военных патрулей (гонки, являющейся родоначальницей биатлона). Проводится в рамках различных соревнований среди военных, где квалифицируется не как вид биатлонной гонки, а как отдельный вид соревнований, правила проведения которого согласуются с Международным союзом биатлонистов. Эта гонка с дистанцией в 25 км у мужчин и 15 км у женщин. Команда состоит из четырёх спортсменов: лидера патруля и членов патруля, последние ведут стрельбу (предусмотрена одна стрельба из положения лёжа);</a:t>
            </a:r>
          </a:p>
          <a:p>
            <a:r>
              <a:rPr lang="ru-RU" sz="1200" dirty="0" smtClean="0">
                <a:effectLst/>
              </a:rPr>
              <a:t>-патрульная гонка — состязание, схожее с гонкой патрулей, которое проводится в рамках Чемпионата России по биатлону. Эта гонка с дистанцией в 25 км у мужчин и 20 км у женщин. Команда состоит из пяти спортсменов, которые дважды ведут стрельбу — сначала лёжа, потом стоя (причём, каждый спортсмен производит по одному выстрелу в центральную мишень своей установки).</a:t>
            </a:r>
            <a:endParaRPr lang="ru-RU" sz="1200" dirty="0">
              <a:effectLst/>
            </a:endParaRPr>
          </a:p>
        </p:txBody>
      </p:sp>
      <p:pic>
        <p:nvPicPr>
          <p:cNvPr id="11266" name="Picture 2" descr="Виктор Васильев выиграл индивидуальную гонку на Чемпионате Европы по биатлон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3429000" cy="193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9091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828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. </a:t>
            </a:r>
            <a:r>
              <a:rPr lang="ru-RU" sz="1200" b="1" dirty="0" smtClean="0">
                <a:effectLst/>
              </a:rPr>
              <a:t>Самые успешные биатлонисты и биатлонистки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Объективным критерием успешности того или иного спортсмена является количество выигранных им соревнований. Одними из самых представительных и престижных являются биатлонные старты на зимних Олимпийских играх, а также Чемпионаты мира по биатлону и Кубок мира. Исходя из этого самыми успешными на сегодняшний день является, носящий неофициальный титул «короля биатлона», норвежский биатлонист Уле </a:t>
            </a:r>
            <a:r>
              <a:rPr lang="ru-RU" sz="1200" dirty="0" err="1" smtClean="0">
                <a:effectLst/>
              </a:rPr>
              <a:t>Эйнар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Бьёрндален</a:t>
            </a:r>
            <a:r>
              <a:rPr lang="ru-RU" sz="1200" dirty="0" smtClean="0">
                <a:effectLst/>
              </a:rPr>
              <a:t> — 6-кратный олимпийский чемпион, продолжающий свои выступления на международных соревнованиях, — и немецкая биатлонистка Кати </a:t>
            </a:r>
            <a:r>
              <a:rPr lang="ru-RU" sz="1200" dirty="0" err="1" smtClean="0">
                <a:effectLst/>
              </a:rPr>
              <a:t>Вильхельм</a:t>
            </a:r>
            <a:r>
              <a:rPr lang="ru-RU" sz="1200" dirty="0" smtClean="0">
                <a:effectLst/>
              </a:rPr>
              <a:t> — 3-кратная олимпийская чемпионка, завершившая свою карьеру в сезоне 2009/2010. Среди продолжающих своё выступление биатлонисток больше всего побед на зимних Олимпийских играх имеют сразу четыре биатлонистки — по две победы каждая. Это немки </a:t>
            </a:r>
            <a:r>
              <a:rPr lang="ru-RU" sz="1200" dirty="0" err="1" smtClean="0">
                <a:effectLst/>
              </a:rPr>
              <a:t>Андреа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Хенкель</a:t>
            </a:r>
            <a:r>
              <a:rPr lang="ru-RU" sz="1200" dirty="0" smtClean="0">
                <a:effectLst/>
              </a:rPr>
              <a:t> и Магдалена </a:t>
            </a:r>
            <a:r>
              <a:rPr lang="ru-RU" sz="1200" dirty="0" err="1" smtClean="0">
                <a:effectLst/>
              </a:rPr>
              <a:t>Нойнер</a:t>
            </a:r>
            <a:r>
              <a:rPr lang="ru-RU" sz="1200" dirty="0" smtClean="0">
                <a:effectLst/>
              </a:rPr>
              <a:t>, а также российские спортсменки Ольга Зайцева и Анна </a:t>
            </a:r>
            <a:r>
              <a:rPr lang="ru-RU" sz="1200" dirty="0" err="1" smtClean="0">
                <a:effectLst/>
              </a:rPr>
              <a:t>Богалий-Титовец</a:t>
            </a:r>
            <a:r>
              <a:rPr lang="ru-RU" sz="1200" dirty="0" smtClean="0">
                <a:effectLst/>
              </a:rPr>
              <a:t>. Уле </a:t>
            </a:r>
            <a:r>
              <a:rPr lang="ru-RU" sz="1200" dirty="0" err="1" smtClean="0">
                <a:effectLst/>
              </a:rPr>
              <a:t>Эйнар</a:t>
            </a:r>
            <a:r>
              <a:rPr lang="ru-RU" sz="1200" dirty="0" smtClean="0">
                <a:effectLst/>
              </a:rPr>
              <a:t> имеет больше всего побед на Чемпионатах мира (15), на этапах Кубка мира (93 победы, 92 из которых в биатлоне и ещё одна в лыжных гонках), а также он больше всех побеждал в общем зачёте Кубка мира — шесть раз. Среди женщин больше всего побед на Чемпионатах мира имеют советская биатлонистка Елена Головина и германская биатлонистка Магдалена </a:t>
            </a:r>
            <a:r>
              <a:rPr lang="ru-RU" sz="1200" dirty="0" err="1" smtClean="0">
                <a:effectLst/>
              </a:rPr>
              <a:t>Нойнер</a:t>
            </a:r>
            <a:r>
              <a:rPr lang="ru-RU" sz="1200" dirty="0" smtClean="0">
                <a:effectLst/>
              </a:rPr>
              <a:t> — они являются 10-кратными чемпионками мира. А вот лучший результат по числу побед в общем зачёте Кубка мира и на этапах Кубка мира у женщин принадлежит выдающейся шведской биатлонистке Магдалене </a:t>
            </a:r>
            <a:r>
              <a:rPr lang="ru-RU" sz="1200" dirty="0" err="1" smtClean="0">
                <a:effectLst/>
              </a:rPr>
              <a:t>Форсберг</a:t>
            </a:r>
            <a:r>
              <a:rPr lang="ru-RU" sz="1200" dirty="0" smtClean="0">
                <a:effectLst/>
              </a:rPr>
              <a:t> (</a:t>
            </a:r>
            <a:r>
              <a:rPr lang="ru-RU" sz="1200" dirty="0" err="1" smtClean="0">
                <a:effectLst/>
              </a:rPr>
              <a:t>Валлин</a:t>
            </a:r>
            <a:r>
              <a:rPr lang="ru-RU" sz="1200" dirty="0" smtClean="0">
                <a:effectLst/>
              </a:rPr>
              <a:t>) — 6-кратной обладательнице Большого хрустального глобуса, на счету которой 42 победы на этапах Кубка мира. Магдалена </a:t>
            </a:r>
            <a:r>
              <a:rPr lang="ru-RU" sz="1200" dirty="0" err="1" smtClean="0">
                <a:effectLst/>
              </a:rPr>
              <a:t>Форсберг</a:t>
            </a:r>
            <a:r>
              <a:rPr lang="ru-RU" sz="1200" dirty="0" smtClean="0">
                <a:effectLst/>
              </a:rPr>
              <a:t> завершила свою карьеру в сезоне 2001/2002, и после неё из ныне выступающих биатлонисток только одна смогла победить в общем зачёте Кубка мира более одного раза — это Магдалена </a:t>
            </a:r>
            <a:r>
              <a:rPr lang="ru-RU" sz="1200" dirty="0" err="1" smtClean="0">
                <a:effectLst/>
              </a:rPr>
              <a:t>Нойнер</a:t>
            </a:r>
            <a:r>
              <a:rPr lang="ru-RU" sz="1200" dirty="0" smtClean="0">
                <a:effectLst/>
              </a:rPr>
              <a:t>. Она же является обладательницей наибольшего числа побед на этапах Кубка мира (24) среди тех, кто продолжает своё выступление.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881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орвежский биатлонист Уле Эйнар Бьорндален выпустил книгу со своими - 17 Декабря 2013 - Blog - Ale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2456"/>
            <a:ext cx="1844204" cy="200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ферат с элементами исслед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1816591" cy="196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Биатлон. Хенкель вышла в лидеры общего зачета Кубка мира / Новости / Новости биатлона онлайн. Кубок мира, расписание трансляц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03" y="3573016"/>
            <a:ext cx="1816591" cy="196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магдалена нойнер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914"/>
            <a:ext cx="1844204" cy="198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Магдалена Форсбер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7322"/>
            <a:ext cx="1836307" cy="1949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Ольга ЗАЙЦЕВА: &quot;Кому-то везет, кому-то не везет&quot;. Кубок мира. Оберхоф - Спорт на Новостей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76" y="3573016"/>
            <a:ext cx="1816591" cy="196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Анна Богалий-Титовец: Люблю биатлон, но хочу полностью посвятить себя ребенку - Газета - Советский спор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1779"/>
            <a:ext cx="1806548" cy="198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7305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Биатлон – это замечательный зимний вид спорта, спортсмены которого состязаются в </a:t>
            </a:r>
            <a:r>
              <a:rPr lang="ru-RU" dirty="0">
                <a:hlinkClick r:id="rId2"/>
              </a:rPr>
              <a:t>беге на лыжах</a:t>
            </a:r>
            <a:r>
              <a:rPr lang="ru-RU" dirty="0" smtClean="0">
                <a:effectLst/>
              </a:rPr>
              <a:t> и в </a:t>
            </a:r>
            <a:r>
              <a:rPr lang="ru-RU" dirty="0">
                <a:hlinkClick r:id="rId3"/>
              </a:rPr>
              <a:t>стрельбе</a:t>
            </a:r>
            <a:r>
              <a:rPr lang="ru-RU" dirty="0" smtClean="0">
                <a:effectLst/>
              </a:rPr>
              <a:t> по мишеням на определённых огневых рубежах. Слово “Биатлон” образовалось из двух слов - </a:t>
            </a:r>
            <a:r>
              <a:rPr lang="ru-RU" dirty="0" err="1" smtClean="0">
                <a:effectLst/>
              </a:rPr>
              <a:t>bis</a:t>
            </a:r>
            <a:r>
              <a:rPr lang="ru-RU" dirty="0" smtClean="0">
                <a:effectLst/>
              </a:rPr>
              <a:t> (дважды) и </a:t>
            </a:r>
            <a:r>
              <a:rPr lang="ru-RU" dirty="0" err="1" smtClean="0">
                <a:effectLst/>
              </a:rPr>
              <a:t>athlon</a:t>
            </a:r>
            <a:r>
              <a:rPr lang="ru-RU" dirty="0" smtClean="0">
                <a:effectLst/>
              </a:rPr>
              <a:t> – (состязание или борьба). Спортсменам необходимо преодолевать определённые расстояния и стрелять из мелкокалиберной винтовки. Победителем будет считаться тот спортсмен или группа спортсменов, который (-</a:t>
            </a:r>
            <a:r>
              <a:rPr lang="ru-RU" dirty="0" err="1" smtClean="0">
                <a:effectLst/>
              </a:rPr>
              <a:t>ая</a:t>
            </a:r>
            <a:r>
              <a:rPr lang="ru-RU" dirty="0" smtClean="0">
                <a:effectLst/>
              </a:rPr>
              <a:t>) придёт к финишу первым. Также, не будем забывать, что за каждый промах спортсмен получает либо штрафное время, либо дополнительные к прохождению круги.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264696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5684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08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История биатлона началась ещё в древности, когда северные народы охотились на зверя. Ходить по снегу было тяжело, поэтому людям приходилось надевать на ноги первое подобие </a:t>
            </a:r>
            <a:r>
              <a:rPr lang="ru-RU" dirty="0" smtClean="0">
                <a:solidFill>
                  <a:srgbClr val="000000"/>
                </a:solidFill>
                <a:effectLst/>
                <a:hlinkClick r:id="rId2"/>
              </a:rPr>
              <a:t>лыж</a:t>
            </a:r>
            <a:r>
              <a:rPr lang="ru-RU" dirty="0" smtClean="0">
                <a:effectLst/>
              </a:rPr>
              <a:t>. Лишь в 18 веке это занятие начали рассматривать, как спортивное состязание. Первое официальное соревнование по биатлону состоялось в 1767 году. Организовано оно было пограничниками шведско-норвежской границы. Даже несмотря на такое раннее зарождение, данный вид спорта не получил особого распространения в других странах. И лишь после того, как в 1924 году биатлон был включён в программу первых зимних </a:t>
            </a:r>
            <a:r>
              <a:rPr lang="ru-RU" dirty="0" smtClean="0">
                <a:solidFill>
                  <a:srgbClr val="000000"/>
                </a:solidFill>
                <a:effectLst/>
                <a:hlinkClick r:id="rId3"/>
              </a:rPr>
              <a:t>Олимпийских игр</a:t>
            </a:r>
            <a:r>
              <a:rPr lang="ru-RU" dirty="0" smtClean="0">
                <a:effectLst/>
              </a:rPr>
              <a:t>, к нему стали относится всерьёз. Международная федерация пятиборья, которая была создана в 1948 году 3 августа, начиная с 1953 года, курирует биатлон. И только в 1954 году Международным олимпийским комитетом биатлон официально признаётся видом спорта. После этого данный спорт с каждым днём приобретает всё большую значимость. Особую популярность биатлон получил преимущественно в северных странах. Так это вид спорта дошёл до наших дней. Сегодня, биатлон развит более, чем в шестидесяти странах мира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5443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57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Современное развитие биатлона идёт в сторону увеличения количества участников по возрасту и странам, а также развития летнего биатлона. Так, с 2002 года на юниорских Чемпионатах мира вместе с юниорами и юниорками (19-20 лет) начали соревноваться юноши и девушки (младше 19 лет). В 2003 году на этапе Кубка мира в немецком </a:t>
            </a:r>
            <a:r>
              <a:rPr lang="ru-RU" dirty="0" err="1" smtClean="0">
                <a:effectLst/>
              </a:rPr>
              <a:t>Рупольдинге</a:t>
            </a:r>
            <a:r>
              <a:rPr lang="ru-RU" dirty="0" smtClean="0">
                <a:effectLst/>
              </a:rPr>
              <a:t> впервые была проведена смешанная эстафета, которая через два года дебютировала на Чемпионате мира. С 2004 года начал проводиться Чемпионат Европы по летнему биатлону, а с 2007 года — два Кубка IBU по летнему биатлону — кроссовый и </a:t>
            </a:r>
            <a:r>
              <a:rPr lang="ru-RU" dirty="0" err="1" smtClean="0">
                <a:effectLst/>
              </a:rPr>
              <a:t>лыжероллерный</a:t>
            </a:r>
            <a:r>
              <a:rPr lang="ru-RU" dirty="0" smtClean="0">
                <a:effectLst/>
              </a:rPr>
              <a:t>. С 2010 года биатлон включён в программу зимних Всемирных игр мастеров и зимних Всемирных военно-спортивных игр, а с 2012 года планируется проведение биатлонных гонок в рамках первых зимних юношеских Олимпийских игр. Что касается биатлонных дисциплин, то уже сегодня Правила Международного союза биатлонистов содержат регламент проведения гонки, которая не включена в официальные календари крупнейших международных соревнований. Речь идёт о </a:t>
            </a:r>
            <a:r>
              <a:rPr lang="ru-RU" dirty="0" err="1" smtClean="0">
                <a:effectLst/>
              </a:rPr>
              <a:t>суперспринте</a:t>
            </a:r>
            <a:r>
              <a:rPr lang="ru-RU" dirty="0" smtClean="0">
                <a:effectLst/>
              </a:rPr>
              <a:t>. Возможно появление новых дисциплин и в летнем биатлоне, а также, в будущем, включение их в программу летних Олимпийских игр.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6605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Виды гонок</a:t>
            </a:r>
            <a:r>
              <a:rPr lang="ru-RU" sz="1400" dirty="0" smtClean="0">
                <a:effectLst/>
              </a:rPr>
              <a:t> .</a:t>
            </a:r>
          </a:p>
          <a:p>
            <a:pPr algn="ctr"/>
            <a:r>
              <a:rPr lang="ru-RU" sz="1400" b="1" dirty="0" smtClean="0">
                <a:effectLst/>
              </a:rPr>
              <a:t> Проводимые в рамках Чемпионатов мира и Кубка мира</a:t>
            </a:r>
            <a:r>
              <a:rPr lang="ru-RU" sz="1400" dirty="0" smtClean="0">
                <a:effectLst/>
              </a:rPr>
              <a:t> </a:t>
            </a:r>
          </a:p>
          <a:p>
            <a:pPr algn="ctr"/>
            <a:r>
              <a:rPr lang="ru-RU" sz="1400" b="1" dirty="0" smtClean="0">
                <a:effectLst/>
              </a:rPr>
              <a:t>Индивидуальная гонка</a:t>
            </a:r>
            <a:r>
              <a:rPr lang="ru-RU" sz="1400" dirty="0" smtClean="0">
                <a:effectLst/>
              </a:rPr>
              <a:t> </a:t>
            </a:r>
          </a:p>
          <a:p>
            <a:r>
              <a:rPr lang="ru-RU" sz="1400" dirty="0" smtClean="0">
                <a:effectLst/>
              </a:rPr>
              <a:t>Классическая индивидуальная гонка была самой первой дисциплиной современного биатлона. На сегодняшний день она представляет собой 20-километровую гонку у мужчин и 15-километровую гонку у женщин с четырьмя огневыми рубежами. Спортсмены проходят пять примерно одинаковых по длине кругов. Они стартуют раздельно, один за другим, с интервалом от 30 секунд до 1 минуты. Первая и третья стрельба производятся из положения лёжа, вторая и четвёртая — из положения стоя. За каждый промах ко времени прохождения спортсменом дистанции прибавляется одна штрафная минута.</a:t>
            </a:r>
            <a:endParaRPr lang="ru-RU" sz="1400" dirty="0">
              <a:effectLst/>
            </a:endParaRPr>
          </a:p>
        </p:txBody>
      </p:sp>
      <p:pic>
        <p:nvPicPr>
          <p:cNvPr id="4" name="Picture 2" descr="Олимпиада 2014. Биатлон. Женщины. Индивидуальная гонка - Фот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515"/>
            <a:ext cx="5040560" cy="4032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8958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7" y="767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Спринт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smtClean="0">
                <a:effectLst/>
              </a:rPr>
              <a:t>Спринтерская гонка — это гонка с интервальным стартом на 10 км у мужчин и 7,5 км у женщин с двумя огневыми рубежами. Спортсмены проходят три примерно одинаковых по длине кругов. Они стартуют раздельно, один за другим, с интервалом от 30 секунд до 1 минуты. Первая стрельба проводится из положения лёжа, вторая — стоя. За каждый промах предусмотрено прохождение спортсменом штрафного круга — дополнительного отрезка дистанции, равного 150 метрам.</a:t>
            </a:r>
            <a:endParaRPr lang="ru-RU" sz="1600" dirty="0">
              <a:effectLst/>
            </a:endParaRPr>
          </a:p>
        </p:txBody>
      </p:sp>
      <p:pic>
        <p:nvPicPr>
          <p:cNvPr id="3074" name="Picture 2" descr="Биатлон. Женщины. Спринт. Оберхоф (2012) SATRip &quot; Торренты б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1500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9017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Гонка преследования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err="1" smtClean="0">
                <a:effectLst/>
              </a:rPr>
              <a:t>Пасьют</a:t>
            </a:r>
            <a:r>
              <a:rPr lang="ru-RU" sz="1600" dirty="0" smtClean="0">
                <a:effectLst/>
              </a:rPr>
              <a:t> (другое название гонки преследования) — это гонка на 12,5 км у мужчин и на 10 км у женщин с четырьмя огневыми рубежами. Спортсмены проходят пять примерно одинаковых по длине кругов. Они стартуют раздельно, один за другим, с гандикапом, соответствующим отставанию от победителя в предыдущей квалификационной гонке — спринте, индивидуальной гонке или масс-старте. В гонке преследования могут принимать участие лучшие 60 спортсменов по итогам квалификационной гонки. Первые две стрельбы проводятся из положения лёжа, остальные две — стоя. За каждый промах предусмотрено прохождение спортсменом 150-метрового штрафного круга.</a:t>
            </a:r>
            <a:endParaRPr lang="ru-RU" sz="1600" dirty="0">
              <a:effectLst/>
            </a:endParaRPr>
          </a:p>
        </p:txBody>
      </p:sp>
      <p:pic>
        <p:nvPicPr>
          <p:cNvPr id="4098" name="Picture 2" descr="Портал :: Pirat.ca :: Скачать торрент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41969"/>
            <a:ext cx="6120680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978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Масс-старт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smtClean="0">
                <a:effectLst/>
              </a:rPr>
              <a:t>Гонка с общего старта — один из самых зрелищных видов биатлонных состязаний. Это гонка на 15 км у мужчин и 12,5 км у женщин с четырьмя огневыми рубежами. Спортсмены проходят пять примерно одинаковых по длине кругов. В масс-старте могут принимать участие лишь 30 лучших спортсменов по итогам тех или иных соревнований. Они стартуют совместно, как правило, в три ряда по десять человек. Первые две стрельбы проводятся из положения лёжа, остальные две — стоя. За каждый промах предусмотрено прохождение спортсменом штрафного круга, равного 150 метрам.</a:t>
            </a:r>
            <a:endParaRPr lang="ru-RU" sz="1600" dirty="0">
              <a:effectLst/>
            </a:endParaRPr>
          </a:p>
        </p:txBody>
      </p:sp>
      <p:pic>
        <p:nvPicPr>
          <p:cNvPr id="5122" name="Picture 2" descr="http://www.kaluga-gov.ru/sites/default/files/14_pd2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08325"/>
            <a:ext cx="5544616" cy="3640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6504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25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Эстафета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smtClean="0">
                <a:effectLst/>
              </a:rPr>
              <a:t>Эстафетная гонка — командный вид состязаний, состоящий из четырёх (у мужчин, женщин и юниоров) или трёх (у юниорок, юношей и девушек) этапов. Первые участники команд стартуют одновременно. Каждый этап бежит отдельный спортсмен, который затем передаёт эстафету бегущему следующий этап (бегущий последний этап — финиширует). Каждый этап (в настоящее время 7,5 км у мужчин и 6 км у женщин) состоит из трёх кругов дистанции и двух огневых рубежей между ними (первый лёжа, второй стоя). При стрельбе после использования первых пяти патронов и при наличии незакрытых мишеней, спортсмену необходимо вручную </a:t>
            </a:r>
            <a:r>
              <a:rPr lang="ru-RU" sz="1600" dirty="0" err="1" smtClean="0">
                <a:effectLst/>
              </a:rPr>
              <a:t>дозаряжать</a:t>
            </a:r>
            <a:r>
              <a:rPr lang="ru-RU" sz="1600" dirty="0" smtClean="0">
                <a:effectLst/>
              </a:rPr>
              <a:t> дополнительные патроны (не более трёх на каждом рубеже). Если спортсмен не смог закрыть 5 мишеней 8 патронами, то за каждую незакрытую мишень предусмотрено прохождение спортсменом штрафного отрезка дистанции, равного 150 метрам.</a:t>
            </a:r>
            <a:endParaRPr lang="ru-RU" sz="1600" dirty="0">
              <a:effectLst/>
            </a:endParaRPr>
          </a:p>
        </p:txBody>
      </p:sp>
      <p:pic>
        <p:nvPicPr>
          <p:cNvPr id="6146" name="Picture 2" descr="Мужская сборная России - победитель эстафеты на втором этапе Кубка мира по биатлону! Зимние виды спо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02" y="3140968"/>
            <a:ext cx="4467225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2348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2312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Муниципальное бюджетное общеобразовательное учреждение средняя общеобразовательная школа №66 города Тулы      История возникновения и развития биатлона.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и развития биатлона.</dc:title>
  <dc:creator>Aleks</dc:creator>
  <cp:lastModifiedBy>админ</cp:lastModifiedBy>
  <cp:revision>10</cp:revision>
  <dcterms:created xsi:type="dcterms:W3CDTF">2015-01-19T15:41:50Z</dcterms:created>
  <dcterms:modified xsi:type="dcterms:W3CDTF">2015-01-23T14:26:56Z</dcterms:modified>
</cp:coreProperties>
</file>