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FCEB-A123-4638-AB2A-940D6778355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0EE3-6009-439F-B813-DB31550BA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16633"/>
            <a:ext cx="7117180" cy="1656183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Муниципальное </a:t>
            </a:r>
            <a:r>
              <a:rPr lang="ru-RU" sz="1400" dirty="0" smtClean="0"/>
              <a:t>бюджетное </a:t>
            </a:r>
            <a:r>
              <a:rPr lang="ru-RU" sz="1400" dirty="0" smtClean="0"/>
              <a:t>общеобразовательное учреждение средняя общеобразовательная школа №66 города Тулы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/>
              <a:t>Лыжный </a:t>
            </a:r>
            <a:r>
              <a:rPr lang="ru-RU" dirty="0" smtClean="0"/>
              <a:t>спорт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1719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ученица 5 класса Б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БОНДАРЕНКО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ЕЛИЗАВЕТА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 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Чувикова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порт обои на рабочий стол, спорт обои скачать, спорт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619875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9615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509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</a:rPr>
              <a:t>Заключение</a:t>
            </a:r>
            <a:endParaRPr lang="ru-RU" dirty="0" smtClean="0">
              <a:effectLst/>
            </a:endParaRPr>
          </a:p>
          <a:p>
            <a:pPr algn="just"/>
            <a:r>
              <a:rPr lang="ru-RU" dirty="0" smtClean="0">
                <a:effectLst/>
              </a:rPr>
              <a:t> Итак, выше были изложены основные виды лыжного спорта, процесс их развития, правила проведения соревнований и наивысшие достижения в каждом из них, на основании чего можно сделать следующие выводы.</a:t>
            </a:r>
          </a:p>
          <a:p>
            <a:pPr algn="just"/>
            <a:r>
              <a:rPr lang="ru-RU" dirty="0" smtClean="0">
                <a:effectLst/>
              </a:rPr>
              <a:t>Лыжи – средство физического воспитания для людей любого возраста, состояния здоровья и уровня физической подготовленности.</a:t>
            </a:r>
          </a:p>
          <a:p>
            <a:pPr algn="just"/>
            <a:r>
              <a:rPr lang="ru-RU" dirty="0" smtClean="0">
                <a:effectLst/>
              </a:rPr>
              <a:t>Прогулки на лыжах на чистом морозном воздухе заметно повышают сопротивляемость организма к самым различным заболеваниям, положительно сказываются на умственной и физической работоспособности, доставляют положительное влияние на нервную систему.</a:t>
            </a:r>
          </a:p>
          <a:p>
            <a:pPr algn="just"/>
            <a:r>
              <a:rPr lang="ru-RU" dirty="0" smtClean="0">
                <a:effectLst/>
              </a:rPr>
              <a:t>Во время занятий на лыжах успешно воспитываются важнейшие морально-волевые качества: смелость и настойчивость, дисциплинированность и трудолюбие, способность к перенесению любых трудностей, физическая выносливость.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3" y="25297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</a:rPr>
              <a:t>Лыжный спорт – один из самых массовых видов спорта, культивируемых в Российской Федерации. Наибольшей популярностью в силу доступности и характера воздействия на организм пользуются лыжные гонки на различные дистанции. Занятия этим видом спорта являются важным средством физического воспитания, занимают одно из первых мест по своему характеру двигательных действий.</a:t>
            </a:r>
          </a:p>
          <a:p>
            <a:pPr algn="just"/>
            <a:r>
              <a:rPr lang="ru-RU" dirty="0" smtClean="0">
                <a:effectLst/>
              </a:rPr>
              <a:t>В большинстве районов нашей страны, где зима продолжительная и снежная, занятия лыжами – один из самых доступных и массовых видов физической культуры. Физическая нагрузка при занятиях на лыжах очень легко дозируется как по объёму, так и по интенсивности. Это позволяет рекомендовать лыжи как средство физического воспитания для людей любого возраста, пола, состояния здоровья и уровня физической подготовленности.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60773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Лыжный спорт включает в себя несколько самостоятельных видов спорта: лыжные гонки, биатлон, прыжки на лыжах с трамплина, двоеборье, горнолыжный спорт. По этим видам спорта есть правила проведения соревнований и предусмотрено присвоение разрядов и званий в соответствии с требованиями Единой спортивной классификации. Это стимулирует систематические занятия и рост спортивных достижений лыжников. Названные виды лыжного спорта включены в программы чемпионатов и Кубков мира, зимних Олимпийских игр.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4847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3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</a:rPr>
              <a:t>Возникновение, развитие и первоначальное применение лыж</a:t>
            </a:r>
            <a:endParaRPr lang="ru-RU" dirty="0" smtClean="0">
              <a:effectLst/>
            </a:endParaRPr>
          </a:p>
          <a:p>
            <a:pPr algn="just"/>
            <a:r>
              <a:rPr lang="ru-RU" dirty="0" smtClean="0">
                <a:effectLst/>
              </a:rPr>
              <a:t>Различные приспособления, увеличивающие площадь опоры при передвижении по глубокому снегу, использовались древнейшими народами в быту и на охоте. Первыми такими приспособлениями, очевидно, были шкуры убитых животных, которыми древние охотники обматывали ноги, предохраняя их от холода. Это послужило толчком для использования других предметов (обломков коры, щепок, а позднее и дощечек) для увеличения площади опоры.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8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Впервые интерес к лыжам как к спорту проявили норвежцы. В 1733г. Ганс </a:t>
            </a:r>
            <a:r>
              <a:rPr lang="ru-RU" dirty="0" err="1" smtClean="0">
                <a:effectLst/>
              </a:rPr>
              <a:t>Эмахузен</a:t>
            </a:r>
            <a:r>
              <a:rPr lang="ru-RU" dirty="0" smtClean="0">
                <a:effectLst/>
              </a:rPr>
              <a:t> издал первое наставление по лыжной подготовке войск с явно спортивным уклоном. В 1767г. были проведены первые соревнования по всем видам лыжного спорта (по современным понятиям): биатлону, слалому, скоростному спуску и гонкам.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7618" y="3645024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В конце XIX в. соревнования по лыжному спорту стали проводиться во всех странах мира. Лыжная специализация в разных странах была различной. В Норвегии большое развитие получили гонки на пересеченной местности, прыжки и двоеборье. В Швеции - гонки на пересеченной местности. В Финляндии и России - гонки по равнинной местности. В США развитию лыжного спорта способствовали скандинавские переселенцы. В Японии лыжный спорт под влиянием австрийских тренеров получил горнолыжное направление.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023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9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</a:rPr>
              <a:t>В 1910 г. в Осло состоялся международный лыжный конгресс с участием 10 стран. На нем была создана Международная лыжная комиссия, реорганизованная в 1924 г. в </a:t>
            </a:r>
            <a:r>
              <a:rPr lang="ru-RU" dirty="0" err="1" smtClean="0">
                <a:effectLst/>
              </a:rPr>
              <a:t>Междуна</a:t>
            </a:r>
            <a:r>
              <a:rPr lang="ru-RU" dirty="0" smtClean="0">
                <a:effectLst/>
              </a:rPr>
              <a:t>-родную лыжную Федерацию.</a:t>
            </a:r>
          </a:p>
          <a:p>
            <a:pPr algn="just"/>
            <a:r>
              <a:rPr lang="ru-RU" dirty="0" smtClean="0">
                <a:effectLst/>
              </a:rPr>
              <a:t>Во второй половине XIX столетия в России начало развиваться организованное спортивное движение. 29 декабря 1895 г. в Москве на территории нынешнего стадиона Юных пионеров состоялось торжественное открытие первой в стране руководящей развитием лыж организации - Московский клуб лыжников. Эту официальную дату и принято считать днем рождения лыжного спорта в нашей стране. Кроме Московского клуба лыжников в 1901 г. было создано Общество любителей лыжного спорта, а в 1910 г. - Сокольнический кружок лыжников. По аналогии с московским в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49" y="3284984"/>
            <a:ext cx="91331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</a:rPr>
              <a:t>До начало первой мировой войны было проведено 5 чемпионатов России.</a:t>
            </a:r>
          </a:p>
          <a:p>
            <a:pPr algn="just"/>
            <a:r>
              <a:rPr lang="ru-RU" dirty="0" smtClean="0">
                <a:effectLst/>
              </a:rPr>
              <a:t>В 1918 г. лыжный спорт был включен в число учебных дисциплин первого учебного плана высшего физкультурного образования.</a:t>
            </a:r>
          </a:p>
          <a:p>
            <a:pPr algn="just"/>
            <a:r>
              <a:rPr lang="ru-RU" dirty="0" smtClean="0">
                <a:effectLst/>
              </a:rPr>
              <a:t>По количеству побед на первенствах страны 1910-1954 </a:t>
            </a:r>
            <a:r>
              <a:rPr lang="ru-RU" dirty="0" err="1" smtClean="0">
                <a:effectLst/>
              </a:rPr>
              <a:t>г.г</a:t>
            </a:r>
            <a:r>
              <a:rPr lang="ru-RU" dirty="0" smtClean="0">
                <a:effectLst/>
              </a:rPr>
              <a:t>. наивысший рейтинг занимает Зоя </a:t>
            </a:r>
            <a:r>
              <a:rPr lang="ru-RU" dirty="0" err="1" smtClean="0">
                <a:effectLst/>
              </a:rPr>
              <a:t>Болотова</a:t>
            </a:r>
            <a:r>
              <a:rPr lang="ru-RU" dirty="0" smtClean="0">
                <a:effectLst/>
              </a:rPr>
              <a:t> - восемнадцатикратная чемпионка. Среди мужчин сильнейшим был Дмитрий Васильев - 16 побед, он является первым обладателем звания «Заслуженный мастер спорта».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221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Дмитрий Максимович Васильев биография, Спортивные достижения, Тренерская деятельность,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2407"/>
            <a:ext cx="3888432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явление лыжнего спорта в СССР &quot; СССР, всё про Советский Со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22407"/>
            <a:ext cx="3744416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4529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28"/>
            <a:ext cx="9108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Рекорд первого лыжного века по количеству побед на чемпионатах страны установила Галина Кулакова - 39 золотых медалей. Спортивные достижения Галины Кулаковой вознаграждены Международным олимпийским комитетом Олимпийским серебряным орденом. По представлению Олимпийского комитета России первый среди наших соотечественников международный приз Кубертена присужден Раисе </a:t>
            </a:r>
            <a:r>
              <a:rPr lang="ru-RU" dirty="0" err="1" smtClean="0">
                <a:effectLst/>
              </a:rPr>
              <a:t>Сметаниной</a:t>
            </a:r>
            <a:r>
              <a:rPr lang="ru-RU" dirty="0" smtClean="0">
                <a:effectLst/>
              </a:rPr>
              <a:t> - лидеру мировой элиты лыжников. Участница пяти Олимпиад, восьми чемпионатов мира Раиса Сметанина установила еще один уникальный рекорд спортивного долголетия - на 5-ой Олимпиаде золотой медалью была увенчана в 40 (!) лет.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8901" y="2854559"/>
            <a:ext cx="914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pic>
        <p:nvPicPr>
          <p:cNvPr id="4" name="Picture 4" descr="Как пережить високосный день и год :: donbass.ua - новости Д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3"/>
            <a:ext cx="3354949" cy="382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Юбилей королевы лыжни &quot; Новости Ижевска и Удмуртии, новости России и мира - на сайте Ижлайф все актуальные новости за сегод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35585"/>
            <a:ext cx="3521968" cy="3815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6920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91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Олимпийские виды лыжного спорта включены в программу Зимних Олимпийских Игр, которые проводят с 1924 г. К ним относятся: лыжные гонки, прыжки на лыжах с трамплина, лыжное двоеборье, горные лыжи, биатлон, фристайл, сноуборд.</a:t>
            </a:r>
            <a:endParaRPr lang="ru-RU" dirty="0"/>
          </a:p>
        </p:txBody>
      </p:sp>
      <p:pic>
        <p:nvPicPr>
          <p:cNvPr id="3078" name="Picture 6" descr="Агентство новостей &quot;Хакасия Инфор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" y="1628800"/>
            <a:ext cx="2055690" cy="2009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ife-view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08" y="1628799"/>
            <a:ext cx="2232248" cy="2009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&quot;Лыжное двоеборье. Кубок мира. Клингенталь (Германия). HS 14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71" y="1628798"/>
            <a:ext cx="2016224" cy="2009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Горные лыжи. Основные характеристики, типы, классификация. С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30" y="1642855"/>
            <a:ext cx="2304256" cy="2030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otersund Biathlon Photo - Биатлон (Biathlon) - Биатлон - Картинки(ФОТО) - WiNTeR SPORT Kazakhst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348260" cy="262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Приколы в спорте (99 фото) . - 2 May 2013 - Blog - Prodai-ku…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52" y="3933056"/>
            <a:ext cx="2341696" cy="262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фото спорт картинки на рабочий стол, обои, заставки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24433"/>
            <a:ext cx="2232248" cy="262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7241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568" y="-24517"/>
            <a:ext cx="9175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Лыжные гонки</a:t>
            </a:r>
            <a:endParaRPr lang="ru-RU" sz="1400" dirty="0" smtClean="0">
              <a:effectLst/>
            </a:endParaRPr>
          </a:p>
          <a:p>
            <a:pPr algn="just"/>
            <a:r>
              <a:rPr lang="ru-RU" sz="1400" dirty="0" smtClean="0">
                <a:effectLst/>
              </a:rPr>
              <a:t>Гонки — состязания в беге на лыжах обычно по пересеченной местности по специально подготовленной трассе. Классические дистанции: у мужчин — индивидуальные гонки на 10, 15 км (до 1952 на 18 км), 30 и 50 км, а также эстафета 4x10 км; у женщин — индивидуальные гонки на 5, 10, 15 (с 1989), 30 км (в 1978-1989 — 20 км), а также эстафета 4 x 5 км (до 1970 — 3 x 5 км).</a:t>
            </a:r>
            <a:endParaRPr lang="ru-RU" sz="14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40" y="1268760"/>
            <a:ext cx="91114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/>
              </a:rPr>
              <a:t>                                                         Лыжное двоеборье</a:t>
            </a:r>
            <a:endParaRPr lang="ru-RU" sz="1400" dirty="0" smtClean="0">
              <a:effectLst/>
            </a:endParaRPr>
          </a:p>
          <a:p>
            <a:r>
              <a:rPr lang="ru-RU" sz="1400" dirty="0" smtClean="0">
                <a:effectLst/>
              </a:rPr>
              <a:t>Лыжное двоеборье (северная комбинация) – вид лыжного спорта, включающий гонку на 15 км и прыжок с 90-метрового (первоначально с</a:t>
            </a:r>
          </a:p>
          <a:p>
            <a:r>
              <a:rPr lang="ru-RU" sz="1400" dirty="0" smtClean="0">
                <a:effectLst/>
              </a:rPr>
              <a:t>70-метрового) трамплина. Соревнования проводятся в два дня (в первый день- прыжки, во второй — гонка). Участвуют только мужчины.</a:t>
            </a:r>
            <a:endParaRPr lang="ru-RU" sz="14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40" y="2348880"/>
            <a:ext cx="91114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  Прыжки с трамплина</a:t>
            </a:r>
            <a:endParaRPr lang="ru-RU" sz="1400" dirty="0" smtClean="0">
              <a:effectLst/>
            </a:endParaRPr>
          </a:p>
          <a:p>
            <a:pPr algn="just"/>
            <a:r>
              <a:rPr lang="ru-RU" sz="1400" dirty="0" smtClean="0">
                <a:effectLst/>
              </a:rPr>
              <a:t>Прыжки с трамплина – вид лыжного спорта. Соревнования проводятся только среди мужчин со среднего (90 м) и большого (120 м) трамплинов (первоначально: соответственно 70 и 90 м). Прыжок оценивается с точки зрения техники исполнения (по 20-балльной системе) и длины полета. Участники соревнований выполняют две попытки.</a:t>
            </a:r>
            <a:endParaRPr lang="ru-RU" sz="14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5" y="3518431"/>
            <a:ext cx="9111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   Горнолыжный спорт</a:t>
            </a:r>
            <a:endParaRPr lang="ru-RU" sz="1400" dirty="0" smtClean="0">
              <a:effectLst/>
            </a:endParaRPr>
          </a:p>
          <a:p>
            <a:pPr algn="just"/>
            <a:r>
              <a:rPr lang="ru-RU" sz="1400" dirty="0" smtClean="0">
                <a:effectLst/>
              </a:rPr>
              <a:t>Горнолыжный спорт – спуск с гор на лыжах по специальным трассам, размеченным воротами, с фиксацией времени. Включает: скоростной спуск, слалом, слалом-гигант, супергигант и состоящие из них многоборья. Соревнования проводятся среди женщин и мужчин.</a:t>
            </a:r>
            <a:endParaRPr lang="ru-RU" sz="14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485414"/>
            <a:ext cx="91755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Фристайл</a:t>
            </a:r>
            <a:endParaRPr lang="ru-RU" sz="1400" dirty="0" smtClean="0">
              <a:effectLst/>
            </a:endParaRPr>
          </a:p>
          <a:p>
            <a:pPr algn="just"/>
            <a:r>
              <a:rPr lang="ru-RU" sz="1400" dirty="0" smtClean="0">
                <a:effectLst/>
              </a:rPr>
              <a:t>Фристайл (англ. </a:t>
            </a:r>
            <a:r>
              <a:rPr lang="ru-RU" sz="1400" dirty="0" err="1" smtClean="0">
                <a:effectLst/>
              </a:rPr>
              <a:t>free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 err="1" smtClean="0">
                <a:effectLst/>
              </a:rPr>
              <a:t>style</a:t>
            </a:r>
            <a:r>
              <a:rPr lang="ru-RU" sz="1400" dirty="0" smtClean="0">
                <a:effectLst/>
              </a:rPr>
              <a:t>, букв. — свободный, вольный стиль), вид горнолыжного спорта ; включает три разновидности: 1) могул — скоростной спуск на горных лыжах по бугристой трассе с двумя обязательными «фигурными» прыжками; 2) так называемый лыжный балет — спуск с гор с выполнением различных танцевальных фигур (шаги, вращения, повороты и т. д.); 3) прыжки с трамплина с выполнением ряда акробатических фигур (сальто, пируэты и т. д.).</a:t>
            </a:r>
            <a:endParaRPr lang="ru-RU" sz="1400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03893"/>
            <a:ext cx="9068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white"/>
                </a:solidFill>
              </a:rPr>
              <a:t>                                                             Сноубординг</a:t>
            </a:r>
            <a:endParaRPr lang="ru-RU" sz="1400" dirty="0">
              <a:solidFill>
                <a:prstClr val="white"/>
              </a:solidFill>
            </a:endParaRPr>
          </a:p>
          <a:p>
            <a:pPr lvl="0"/>
            <a:r>
              <a:rPr lang="ru-RU" sz="1400" dirty="0">
                <a:solidFill>
                  <a:prstClr val="white"/>
                </a:solidFill>
              </a:rPr>
              <a:t>Сноубординг (англ. </a:t>
            </a:r>
            <a:r>
              <a:rPr lang="ru-RU" sz="1400" dirty="0" err="1">
                <a:solidFill>
                  <a:prstClr val="white"/>
                </a:solidFill>
              </a:rPr>
              <a:t>snowboarding</a:t>
            </a:r>
            <a:r>
              <a:rPr lang="ru-RU" sz="1400" dirty="0">
                <a:solidFill>
                  <a:prstClr val="white"/>
                </a:solidFill>
              </a:rPr>
              <a:t>, от </a:t>
            </a:r>
            <a:r>
              <a:rPr lang="ru-RU" sz="1400" dirty="0" err="1">
                <a:solidFill>
                  <a:prstClr val="white"/>
                </a:solidFill>
              </a:rPr>
              <a:t>snowboard</a:t>
            </a:r>
            <a:r>
              <a:rPr lang="ru-RU" sz="1400" dirty="0">
                <a:solidFill>
                  <a:prstClr val="white"/>
                </a:solidFill>
              </a:rPr>
              <a:t> — лыжная доска), вид лыжного спорта — спуск по снежному склону на широкой окантованной лыже (крепления для ног устанавливаются поперек линии движения).</a:t>
            </a:r>
          </a:p>
        </p:txBody>
      </p:sp>
    </p:spTree>
    <p:extLst>
      <p:ext uri="{BB962C8B-B14F-4D97-AF65-F5344CB8AC3E}">
        <p14:creationId xmlns="" xmlns:p14="http://schemas.microsoft.com/office/powerpoint/2010/main" val="1625997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</a:rPr>
              <a:t>Биатлон</a:t>
            </a:r>
            <a:endParaRPr lang="ru-RU" dirty="0" smtClean="0">
              <a:effectLst/>
            </a:endParaRPr>
          </a:p>
          <a:p>
            <a:pPr algn="just"/>
            <a:r>
              <a:rPr lang="ru-RU" dirty="0" smtClean="0">
                <a:effectLst/>
              </a:rPr>
              <a:t>Биатлон возник в результате соревнований, связанных с гонками на лыжах и стрельбой, проводимых на протяжении многих лет в нашей стране и за рубежом. Первые соревнования в передвижении на лыжах со стрельбой были проведены в 1767г.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877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178</TotalTime>
  <Words>1128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Winter</vt:lpstr>
      <vt:lpstr>  Муниципальное бюджетное общеобразовательное учреждение средняя общеобразовательная школа №66 города Тулы   Лыжный спорт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Лыжный спорт.</dc:title>
  <dc:creator>Aleks</dc:creator>
  <cp:lastModifiedBy>админ</cp:lastModifiedBy>
  <cp:revision>12</cp:revision>
  <dcterms:created xsi:type="dcterms:W3CDTF">2015-01-16T13:56:03Z</dcterms:created>
  <dcterms:modified xsi:type="dcterms:W3CDTF">2015-01-24T15:18:02Z</dcterms:modified>
</cp:coreProperties>
</file>