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82" r:id="rId3"/>
    <p:sldId id="257" r:id="rId4"/>
    <p:sldId id="258" r:id="rId5"/>
    <p:sldId id="259" r:id="rId6"/>
    <p:sldId id="260" r:id="rId7"/>
    <p:sldId id="262" r:id="rId8"/>
    <p:sldId id="266" r:id="rId9"/>
    <p:sldId id="270" r:id="rId10"/>
    <p:sldId id="269" r:id="rId11"/>
    <p:sldId id="276" r:id="rId12"/>
    <p:sldId id="278" r:id="rId13"/>
    <p:sldId id="273" r:id="rId14"/>
    <p:sldId id="283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5492-309F-4FBF-BE4F-AA4FFA98C46F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4D4A5-8F2E-4F02-B54C-1736C7F0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84E7C-9367-4B17-A967-73FBBD0E657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2C6D41-B18D-4B8C-8E9B-CD0C86429F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764704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700808"/>
            <a:ext cx="4930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новых слов по теме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«Покупка одежды»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“Buying Clothes</a:t>
            </a:r>
          </a:p>
          <a:p>
            <a:pPr marL="342900" indent="-342900"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Класс</a:t>
            </a:r>
          </a:p>
          <a:p>
            <a:pPr marL="342900" indent="-34290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6  УМК М.Биболетова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653136"/>
            <a:ext cx="3345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В.Ф.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949280"/>
            <a:ext cx="210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2" b="4039"/>
          <a:stretch>
            <a:fillRect/>
          </a:stretch>
        </p:blipFill>
        <p:spPr>
          <a:xfrm>
            <a:off x="899592" y="764704"/>
            <a:ext cx="2664296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5157192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coat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508518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raincoat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 descr="small_1034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B39A"/>
              </a:clrFrom>
              <a:clrTo>
                <a:srgbClr val="C7B39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908720"/>
            <a:ext cx="2992412" cy="3989883"/>
          </a:xfrm>
          <a:prstGeom prst="rect">
            <a:avLst/>
          </a:prstGeom>
        </p:spPr>
      </p:pic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_ad7ffb4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3725313" cy="2808312"/>
          </a:xfrm>
          <a:prstGeom prst="rect">
            <a:avLst/>
          </a:prstGeom>
        </p:spPr>
      </p:pic>
      <p:pic>
        <p:nvPicPr>
          <p:cNvPr id="5" name="Рисунок 3" descr="img395_13066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0E1DB"/>
              </a:clrFrom>
              <a:clrTo>
                <a:srgbClr val="E0E1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708920"/>
            <a:ext cx="2718063" cy="244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50851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boots 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08518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trainers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4" descr="199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055909"/>
            <a:ext cx="2664296" cy="1998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3928" y="2924944"/>
            <a:ext cx="1653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shoes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8100392" y="616530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pPr algn="ctr">
              <a:buNone/>
            </a:pPr>
            <a:endParaRPr lang="en-US" sz="1200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z_8511379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0A5A8"/>
              </a:clrFrom>
              <a:clrTo>
                <a:srgbClr val="90A5A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844824"/>
            <a:ext cx="2913206" cy="2330565"/>
          </a:xfrm>
          <a:prstGeom prst="rect">
            <a:avLst/>
          </a:prstGeom>
        </p:spPr>
      </p:pic>
      <p:pic>
        <p:nvPicPr>
          <p:cNvPr id="5" name="Рисунок 3" descr="18cc2c6ef5e97d9b84090742ae06e4d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700808"/>
            <a:ext cx="2454474" cy="2577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72514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mittens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4653136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loves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686800" cy="53403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/>
              <a:t> </a:t>
            </a:r>
            <a:r>
              <a:rPr lang="en-US" sz="6000" dirty="0" smtClean="0"/>
              <a:t> </a:t>
            </a:r>
          </a:p>
        </p:txBody>
      </p:sp>
      <p:pic>
        <p:nvPicPr>
          <p:cNvPr id="4" name="Рисунок 3" descr="443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923538"/>
            <a:ext cx="2304256" cy="2304256"/>
          </a:xfrm>
          <a:prstGeom prst="rect">
            <a:avLst/>
          </a:prstGeom>
        </p:spPr>
      </p:pic>
      <p:pic>
        <p:nvPicPr>
          <p:cNvPr id="6" name="Рисунок 3" descr="shlap6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533" y="2132856"/>
            <a:ext cx="3095567" cy="2012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43711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hat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43711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cap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Forward or Next 8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68754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 would like to try a T-shirt, please!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Show me the jeans, please!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I’d like smaller (bigger) size!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 much is it?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 much are the  jeans?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72488" cy="63579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Good work!</a:t>
            </a:r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Thank you!</a:t>
            </a:r>
            <a:endParaRPr lang="ru-RU" sz="5400" dirty="0"/>
          </a:p>
        </p:txBody>
      </p:sp>
      <p:pic>
        <p:nvPicPr>
          <p:cNvPr id="4" name="Рисунок 3" descr="x_d31d2e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2224089" cy="262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484784"/>
            <a:ext cx="302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636912"/>
            <a:ext cx="468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1. Одежда женская и мужская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284984"/>
            <a:ext cx="303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2. Верхняя одежда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933056"/>
            <a:ext cx="1501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3. Обувь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509120"/>
            <a:ext cx="3471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4. Варежки,  перчатки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819" y="5157192"/>
            <a:ext cx="313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5. Головные уборы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964488" cy="57378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7" name="Рисунок 6" descr="1269445705_31a334ee82e03eabe12b22852e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8" b="5928"/>
          <a:stretch>
            <a:fillRect/>
          </a:stretch>
        </p:blipFill>
        <p:spPr>
          <a:xfrm>
            <a:off x="1043608" y="980728"/>
            <a:ext cx="2376264" cy="3528392"/>
          </a:xfrm>
          <a:prstGeom prst="rect">
            <a:avLst/>
          </a:prstGeom>
        </p:spPr>
      </p:pic>
      <p:pic>
        <p:nvPicPr>
          <p:cNvPr id="8" name="Рисунок 7" descr="1256398976_modnye-platya-na-zimu-2009_32015_207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104210"/>
            <a:ext cx="3168352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581128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dress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50912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dresses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Forward or Next 8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686800" cy="5483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 </a:t>
            </a:r>
          </a:p>
        </p:txBody>
      </p:sp>
      <p:pic>
        <p:nvPicPr>
          <p:cNvPr id="7" name="Рисунок 6" descr="20875_219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980728"/>
            <a:ext cx="388843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4869160"/>
            <a:ext cx="2087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a blouse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137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391996"/>
            <a:ext cx="2736304" cy="3911630"/>
          </a:xfrm>
          <a:prstGeom prst="rect">
            <a:avLst/>
          </a:prstGeom>
        </p:spPr>
      </p:pic>
      <p:pic>
        <p:nvPicPr>
          <p:cNvPr id="6" name="Рисунок 5" descr="49213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470" y="1844824"/>
            <a:ext cx="3787646" cy="2649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0131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skirt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0131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skirts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472488" cy="5911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  </a:t>
            </a:r>
          </a:p>
        </p:txBody>
      </p:sp>
      <p:pic>
        <p:nvPicPr>
          <p:cNvPr id="4" name="Рисунок 3" descr="shirtx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2538282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1571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shirt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29_futbolk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484784"/>
            <a:ext cx="3312368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5013176"/>
            <a:ext cx="198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T-shirt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72488" cy="5626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/>
              <a:t>  </a:t>
            </a:r>
            <a:endParaRPr lang="ru-RU" sz="8800" dirty="0"/>
          </a:p>
        </p:txBody>
      </p:sp>
      <p:pic>
        <p:nvPicPr>
          <p:cNvPr id="5" name="Рисунок 4" descr="6736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D9DB"/>
              </a:clrFrom>
              <a:clrTo>
                <a:srgbClr val="D9D9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412776"/>
            <a:ext cx="2736304" cy="3385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508518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sweater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3" descr="images.jpg"/>
          <p:cNvPicPr>
            <a:picLocks noChangeAspect="1"/>
          </p:cNvPicPr>
          <p:nvPr/>
        </p:nvPicPr>
        <p:blipFill>
          <a:blip r:embed="rId3" cstate="print"/>
          <a:srcRect l="7576" r="24242" b="2790"/>
          <a:stretch>
            <a:fillRect/>
          </a:stretch>
        </p:blipFill>
        <p:spPr>
          <a:xfrm>
            <a:off x="5076056" y="1412776"/>
            <a:ext cx="3240360" cy="3456384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494116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pullover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329613" cy="51974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00" dirty="0" smtClean="0"/>
          </a:p>
          <a:p>
            <a:pPr algn="ctr">
              <a:buNone/>
            </a:pPr>
            <a:endParaRPr lang="en-US" sz="900" dirty="0" smtClean="0"/>
          </a:p>
        </p:txBody>
      </p:sp>
      <p:pic>
        <p:nvPicPr>
          <p:cNvPr id="5" name="Рисунок 4" descr="19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268760"/>
            <a:ext cx="4896544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5013176"/>
            <a:ext cx="211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 jacket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_724ff3a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628800"/>
            <a:ext cx="2592288" cy="343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9270" y="508518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jeans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95528" y="429309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trousers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5" descr="1502081569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772816"/>
            <a:ext cx="2819310" cy="326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149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Покупка Одежды 4 класс</dc:title>
  <dc:creator>Your User Name; Шайдурова В.Ф. ГБОУ Школа №106</dc:creator>
  <cp:lastModifiedBy>acer</cp:lastModifiedBy>
  <cp:revision>16</cp:revision>
  <dcterms:created xsi:type="dcterms:W3CDTF">2009-02-23T17:39:25Z</dcterms:created>
  <dcterms:modified xsi:type="dcterms:W3CDTF">2015-01-26T17:52:34Z</dcterms:modified>
</cp:coreProperties>
</file>