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ЛИЧНЫЕ МЕСТОИМЕНИЯ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87008" y="4011285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Соловьянова Татьяна Анатольевна,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немецкого языка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№6»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Новомосковска Тульской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67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41" y="932393"/>
            <a:ext cx="2428875" cy="4943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05" y="870480"/>
            <a:ext cx="2667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31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037" y="982132"/>
            <a:ext cx="2667000" cy="5067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3520" y="982132"/>
            <a:ext cx="2428875" cy="4943475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 rot="5400000">
            <a:off x="4247145" y="2633466"/>
            <a:ext cx="401053" cy="136357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7470359" y="2633465"/>
            <a:ext cx="401053" cy="136357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20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  ОНА  ОНО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9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   SIE    ES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935705" y="2695074"/>
            <a:ext cx="401053" cy="136357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895472" y="2695073"/>
            <a:ext cx="401053" cy="136357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8855239" y="2695073"/>
            <a:ext cx="401053" cy="136357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4934" y="2381472"/>
            <a:ext cx="1047779" cy="19907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8654" y="2376505"/>
            <a:ext cx="980570" cy="19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16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5780" y="2950135"/>
            <a:ext cx="1437499" cy="2925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079" y="2874436"/>
            <a:ext cx="1579701" cy="30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69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3496" y="2930525"/>
            <a:ext cx="1353553" cy="2571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2825752"/>
            <a:ext cx="1408696" cy="267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33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6530" y="2556932"/>
            <a:ext cx="1437499" cy="2925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4029" y="2556932"/>
            <a:ext cx="1437499" cy="29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6525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41</Words>
  <Application>Microsoft Office PowerPoint</Application>
  <PresentationFormat>Произвольный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ЛИЧНЫЕ МЕСТОИМЕНИЯ</vt:lpstr>
      <vt:lpstr>Я</vt:lpstr>
      <vt:lpstr>ТЫ</vt:lpstr>
      <vt:lpstr>ОН   ОНА  ОНО</vt:lpstr>
      <vt:lpstr>МЫ</vt:lpstr>
      <vt:lpstr>ВЫ</vt:lpstr>
      <vt:lpstr>ОНИ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ЛИЧНЫЕ МЕСТОИМЕНИЯ</dc:title>
  <dc:creator>Татьяна</dc:creator>
  <cp:lastModifiedBy>Пользователь</cp:lastModifiedBy>
  <cp:revision>3</cp:revision>
  <dcterms:created xsi:type="dcterms:W3CDTF">2014-11-23T14:19:36Z</dcterms:created>
  <dcterms:modified xsi:type="dcterms:W3CDTF">2015-01-27T09:17:31Z</dcterms:modified>
</cp:coreProperties>
</file>