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3" r:id="rId3"/>
    <p:sldId id="261" r:id="rId4"/>
    <p:sldId id="266" r:id="rId5"/>
    <p:sldId id="271" r:id="rId6"/>
    <p:sldId id="275" r:id="rId7"/>
    <p:sldId id="273" r:id="rId8"/>
    <p:sldId id="267" r:id="rId9"/>
    <p:sldId id="262" r:id="rId10"/>
    <p:sldId id="272" r:id="rId11"/>
    <p:sldId id="276" r:id="rId12"/>
    <p:sldId id="277" r:id="rId13"/>
    <p:sldId id="274" r:id="rId14"/>
    <p:sldId id="270" r:id="rId15"/>
    <p:sldId id="269" r:id="rId16"/>
    <p:sldId id="268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D9E18-5BBC-4049-9656-A017D09B126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6CA6AA-0413-4C6B-9529-F9A63D7ED3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836712"/>
            <a:ext cx="429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английскому языку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3951" y="1916832"/>
            <a:ext cx="455612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«Который час?»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time is it?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Глава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5,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УМК М.Биболетова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69267" y="4581128"/>
            <a:ext cx="4174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5877272"/>
            <a:ext cx="2317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697538"/>
          </a:xfrm>
        </p:spPr>
        <p:txBody>
          <a:bodyPr/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time is it?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It’s twenty five past three.</a:t>
            </a:r>
          </a:p>
          <a:p>
            <a:endParaRPr lang="ru-RU" dirty="0"/>
          </a:p>
        </p:txBody>
      </p:sp>
      <p:pic>
        <p:nvPicPr>
          <p:cNvPr id="4" name="Рисунок 3" descr="лппаву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3384376" cy="25382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6975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What time is it?</a:t>
            </a:r>
          </a:p>
          <a:p>
            <a:pPr algn="ctr">
              <a:buNone/>
            </a:pPr>
            <a:r>
              <a:rPr lang="en-US" sz="4000" dirty="0" smtClean="0"/>
              <a:t>It’s ten to seven.</a:t>
            </a:r>
          </a:p>
        </p:txBody>
      </p:sp>
      <p:pic>
        <p:nvPicPr>
          <p:cNvPr id="4" name="Рисунок 3" descr="лппаву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643182"/>
            <a:ext cx="2905113" cy="2178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9144000" cy="6429375"/>
          </a:xfrm>
        </p:spPr>
        <p:txBody>
          <a:bodyPr/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time is it?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It’s five to  two.</a:t>
            </a:r>
          </a:p>
          <a:p>
            <a:endParaRPr lang="ru-RU" dirty="0"/>
          </a:p>
        </p:txBody>
      </p:sp>
      <p:pic>
        <p:nvPicPr>
          <p:cNvPr id="4" name="Рисунок 3" descr="лппаву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645024"/>
            <a:ext cx="3384407" cy="2538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357188"/>
            <a:ext cx="8929687" cy="6143625"/>
          </a:xfrm>
        </p:spPr>
        <p:txBody>
          <a:bodyPr/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time is it?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It’s a quarter to eleven.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ппаву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645024"/>
            <a:ext cx="3600400" cy="2700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6975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en-US" sz="4000" dirty="0" smtClean="0"/>
              <a:t>Can you tell me the time, please?</a:t>
            </a:r>
          </a:p>
          <a:p>
            <a:pPr algn="ctr">
              <a:buNone/>
            </a:pPr>
            <a:r>
              <a:rPr lang="en-US" sz="4000" dirty="0" smtClean="0"/>
              <a:t>Sure! It’s a quarter past five.</a:t>
            </a:r>
          </a:p>
        </p:txBody>
      </p:sp>
      <p:pic>
        <p:nvPicPr>
          <p:cNvPr id="4" name="Рисунок 3" descr="лппаву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645024"/>
            <a:ext cx="3312368" cy="24842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686800" cy="59118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Can you tell me the time, please?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Sure! It’s a quarter past one.</a:t>
            </a:r>
          </a:p>
        </p:txBody>
      </p:sp>
      <p:pic>
        <p:nvPicPr>
          <p:cNvPr id="4" name="Рисунок 3" descr="лппаву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429000"/>
            <a:ext cx="3600400" cy="2700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686800" cy="58404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Can you tell me the time, please?</a:t>
            </a:r>
          </a:p>
          <a:p>
            <a:pPr algn="ctr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Sure! It’s a quarter past four.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лппаву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429000"/>
            <a:ext cx="3528392" cy="2646293"/>
          </a:xfrm>
          <a:prstGeom prst="rect">
            <a:avLst/>
          </a:prstGeom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388424" y="6165304"/>
            <a:ext cx="432048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9358313" cy="664368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Good work!</a:t>
            </a:r>
          </a:p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Thank you!</a:t>
            </a:r>
          </a:p>
          <a:p>
            <a:pPr algn="ctr">
              <a:buNone/>
            </a:pPr>
            <a:endParaRPr lang="en-US" sz="8000" b="1" dirty="0"/>
          </a:p>
          <a:p>
            <a:pPr algn="ctr">
              <a:buNone/>
            </a:pPr>
            <a:endParaRPr lang="ru-RU" sz="8000" b="1" dirty="0"/>
          </a:p>
        </p:txBody>
      </p:sp>
      <p:pic>
        <p:nvPicPr>
          <p:cNvPr id="5" name="Рисунок 4" descr="0_587f1_e633eaa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132856"/>
            <a:ext cx="4090206" cy="3067655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44824"/>
            <a:ext cx="62860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</a:t>
            </a:r>
          </a:p>
          <a:p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Введение фраз «Который час?»</a:t>
            </a:r>
          </a:p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2.Тренировочные упражнения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452320" y="3284984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7452320" y="4149080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9144000" cy="671512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 time is it?</a:t>
            </a:r>
            <a:endParaRPr lang="en-US" sz="5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It’s 6 o’clock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лппаву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356992"/>
            <a:ext cx="3016356" cy="2262267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172400" y="6165304"/>
            <a:ext cx="504056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686800" cy="70723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time is it?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It’s half past two.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лппаву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84984"/>
            <a:ext cx="3168352" cy="23762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686800" cy="51260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time is it?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It’s twenty past one.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лппаву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12976"/>
            <a:ext cx="3456384" cy="27916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9144000" cy="6143625"/>
          </a:xfrm>
        </p:spPr>
        <p:txBody>
          <a:bodyPr/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time is it?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It’s twenty to ten.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ппаву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140968"/>
            <a:ext cx="3600400" cy="27002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64293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time is it?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It’s a quarter to eight.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лппаву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96952"/>
            <a:ext cx="3600400" cy="2700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Can you tell me the time, please?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Sure!  It’s half past nine.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лппаву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3960440" cy="29703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What  time is it?</a:t>
            </a:r>
          </a:p>
          <a:p>
            <a:pPr algn="ctr"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It’s 8 o’clock.</a:t>
            </a:r>
          </a:p>
          <a:p>
            <a:endParaRPr lang="ru-RU" dirty="0"/>
          </a:p>
        </p:txBody>
      </p:sp>
      <p:pic>
        <p:nvPicPr>
          <p:cNvPr id="4" name="Рисунок 3" descr="лппаву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212976"/>
            <a:ext cx="3381366" cy="2536024"/>
          </a:xfrm>
          <a:prstGeom prst="rect">
            <a:avLst/>
          </a:prstGeom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388424" y="6237312"/>
            <a:ext cx="432048" cy="349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217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Который час? 4 класс Биболетова</dc:title>
  <dc:creator>Шайдурова В.Ф. ГБОУ Школа №106</dc:creator>
  <cp:lastModifiedBy>acer</cp:lastModifiedBy>
  <cp:revision>8</cp:revision>
  <dcterms:created xsi:type="dcterms:W3CDTF">2009-02-08T17:21:55Z</dcterms:created>
  <dcterms:modified xsi:type="dcterms:W3CDTF">2015-01-28T06:42:50Z</dcterms:modified>
</cp:coreProperties>
</file>