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2" r:id="rId3"/>
    <p:sldId id="256" r:id="rId4"/>
    <p:sldId id="258" r:id="rId5"/>
    <p:sldId id="257" r:id="rId6"/>
    <p:sldId id="259" r:id="rId7"/>
    <p:sldId id="261" r:id="rId8"/>
    <p:sldId id="260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C027A6-98FC-41C5-82FD-E892E9FF4C3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D943CD-12B1-4DBE-A248-55E1054E47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imag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&amp;Zcy;&amp;acy;&amp;chcy;&amp;iecy;&amp;mcy; &amp;ncy;&amp;ucy;&amp;zhcy;&amp;iecy;&amp;ncy; &amp;rcy;&amp;iecy;&amp;zhcy;&amp;icy;&amp;mcy; &amp;dcy;&amp;ncy;&amp;yacy; &amp;dcy;&amp;lcy;&amp;yacy; &amp;rcy;&amp;iecy;&amp;bcy;&amp;iecy;&amp;ncy;&amp;kcy;&amp;a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124744"/>
            <a:ext cx="2752725" cy="3105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1916832"/>
            <a:ext cx="4868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Мой режим дня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 Day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5, УМК М.З.Биболетовой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1086" y="4221088"/>
            <a:ext cx="3382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В.Ф.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читель английского языка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9779" y="548680"/>
            <a:ext cx="448033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 по английскому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языку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6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5949280"/>
            <a:ext cx="20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6858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What do you usually do at 5.30 pm?</a:t>
            </a:r>
          </a:p>
          <a:p>
            <a:pPr algn="ctr">
              <a:buNone/>
            </a:pPr>
            <a:r>
              <a:rPr lang="en-US" sz="3600" dirty="0" smtClean="0"/>
              <a:t>I usually go for a walk at 5. 30 pm.</a:t>
            </a:r>
            <a:endParaRPr lang="en-US" sz="3600" dirty="0"/>
          </a:p>
        </p:txBody>
      </p:sp>
      <p:pic>
        <p:nvPicPr>
          <p:cNvPr id="4" name="Рисунок 3" descr="декабрь 2008 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78950"/>
            <a:ext cx="4608512" cy="3456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9144000" cy="89296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- What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do you usually do at 6.15 pm?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I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usually help my Mum about the house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at 6.15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pm.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декабрь 2008 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2520280" cy="3360375"/>
          </a:xfrm>
          <a:prstGeom prst="rect">
            <a:avLst/>
          </a:prstGeom>
        </p:spPr>
      </p:pic>
      <p:pic>
        <p:nvPicPr>
          <p:cNvPr id="5" name="Рисунок 4" descr="декабрь 2008 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933056"/>
            <a:ext cx="3384376" cy="25382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- What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do you usually do at  7.10 pm?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- I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usually have supper at 7.10 pm.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 descr="&amp;Mcy;&amp;Bcy;&amp;Dcy;&amp;Ocy;&amp;Ucy; &quot;&amp;TScy;&amp;Rcy;&amp;Rcy;-&amp;Dcy;&amp;Scy; 44&quot; (&amp;Mcy;&amp;acy;&amp;khcy;&amp;acy;&amp;chcy;&amp;kcy;&amp;acy;&amp;lcy;&amp;acy;) &quot; &amp;Ocy;&amp;rcy;&amp;gcy;&amp;acy;&amp;ncy;&amp;icy;&amp;zcy;&amp;acy;&amp;tscy;&amp;icy;&amp;yacy; &amp;pcy;&amp;icy;&amp;tcy;&amp;a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2296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3600" dirty="0" smtClean="0"/>
              <a:t>What do you usually do </a:t>
            </a:r>
            <a:r>
              <a:rPr lang="en-US" sz="3600" dirty="0" smtClean="0"/>
              <a:t>in the evening?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I </a:t>
            </a:r>
            <a:r>
              <a:rPr lang="en-US" sz="3600" dirty="0" smtClean="0"/>
              <a:t>usually read book or play computer </a:t>
            </a:r>
            <a:r>
              <a:rPr lang="en-US" sz="3600" dirty="0" smtClean="0"/>
              <a:t>games.</a:t>
            </a:r>
            <a:endParaRPr lang="en-US" sz="36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Рисунок 3" descr="декабрь 2008 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56992"/>
            <a:ext cx="3384376" cy="2538282"/>
          </a:xfrm>
          <a:prstGeom prst="rect">
            <a:avLst/>
          </a:prstGeom>
        </p:spPr>
      </p:pic>
      <p:pic>
        <p:nvPicPr>
          <p:cNvPr id="5" name="Рисунок 4" descr="декабрь 2008 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3391246" cy="25434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144000" cy="664368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do you usually do at 8.45 pm?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 usually  watch TV at 8.45 pm.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3074" name="Picture 2" descr="&amp;Kcy;&amp;acy;&amp;kcy;&amp;icy;&amp;iecy; &amp;mcy;&amp;ucy;&amp;lcy;&amp;softcy;&amp;tcy;&amp;icy;&amp;kcy;&amp;icy; &amp;mcy;&amp;ocy;&amp;zhcy;&amp;ncy;&amp;ocy; &amp;pcy;&amp;ocy;&amp;kcy;&amp;acy;&amp;zcy;&amp;ycy;&amp;vcy;&amp;acy;&amp;tcy;&amp;softcy; &amp;dcy;&amp;iecy;&amp;tcy;&amp;yacy;&amp;mcy;. - &amp;Ncy;&amp;ocy;&amp;vcy;&amp;ocy;&amp;scy;&amp;tcy;&amp;icy; &amp;Kcy;&amp;icy;&amp;rcy;&amp;ocy;&amp;vcy;&amp;ocy;&amp;gcy;&amp;rcy;&amp;acy;&amp;dcy;&amp;acy; - &amp;Kcy;&amp;icy;&amp;rcy;&amp;ocy;&amp;vcy;&amp;ocy;&amp;gcy;&amp;rcy;&amp;acy;&amp;dcy;&amp;scy;&amp;kcy;&amp;icy;&amp;jcy; &amp;gcy;&amp;ocy;&amp;rcy;&amp;ocy;&amp;dcy;&amp;scy;&amp;kcy;&amp;o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56992"/>
            <a:ext cx="3384376" cy="26945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144000" cy="59293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What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do you usually do at 10.00 pm?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I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usually go to bed at 10.00 pm.</a:t>
            </a:r>
          </a:p>
          <a:p>
            <a:endParaRPr lang="ru-RU" dirty="0"/>
          </a:p>
        </p:txBody>
      </p:sp>
      <p:pic>
        <p:nvPicPr>
          <p:cNvPr id="4" name="Рисунок 3" descr="декабрь 2008 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96952"/>
            <a:ext cx="2664296" cy="3552396"/>
          </a:xfrm>
          <a:prstGeom prst="rect">
            <a:avLst/>
          </a:prstGeom>
        </p:spPr>
      </p:pic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892752" y="6173688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664368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dirty="0" smtClean="0"/>
              <a:t>  Good </a:t>
            </a:r>
            <a:r>
              <a:rPr lang="en-US" sz="6600" dirty="0" smtClean="0"/>
              <a:t>work!</a:t>
            </a:r>
          </a:p>
          <a:p>
            <a:pPr algn="ctr">
              <a:buNone/>
            </a:pPr>
            <a:endParaRPr lang="en-US" sz="6600" dirty="0"/>
          </a:p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dirty="0" smtClean="0"/>
              <a:t>  Thank </a:t>
            </a:r>
            <a:r>
              <a:rPr lang="en-US" sz="6600" dirty="0" smtClean="0"/>
              <a:t>you!</a:t>
            </a:r>
            <a:endParaRPr lang="ru-RU" sz="6600" dirty="0"/>
          </a:p>
        </p:txBody>
      </p:sp>
      <p:pic>
        <p:nvPicPr>
          <p:cNvPr id="7" name="Рисунок 6" descr="801501c6c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04864"/>
            <a:ext cx="3888432" cy="2551783"/>
          </a:xfrm>
          <a:prstGeom prst="ellipse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316416" y="6093296"/>
            <a:ext cx="504056" cy="493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http://yandex.ru/images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96752"/>
            <a:ext cx="42851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ontent</a:t>
            </a: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Morning</a:t>
            </a:r>
          </a:p>
          <a:p>
            <a:pPr marL="342900" indent="-342900">
              <a:buAutoNum type="arabicPeriod"/>
            </a:pP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Afternoon</a:t>
            </a:r>
          </a:p>
          <a:p>
            <a:pPr marL="342900" indent="-342900"/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Evening, night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6588224" y="5085184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6588224" y="3861048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ction Button: Forward or Next 8">
            <a:hlinkClick r:id="rId4" action="ppaction://hlinksldjump" highlightClick="1"/>
          </p:cNvPr>
          <p:cNvSpPr/>
          <p:nvPr/>
        </p:nvSpPr>
        <p:spPr>
          <a:xfrm>
            <a:off x="6588224" y="2636912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кабрь 2008 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924944"/>
            <a:ext cx="2591780" cy="3455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24744"/>
            <a:ext cx="8400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- When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do you usually get up?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-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I usually get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up at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8 am.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7892752" y="6173688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- What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do you do then?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- I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wash my face and hands.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&amp;Icy;&amp;shchcy;&amp;ucy; &amp;kcy;&amp;acy;&amp;rcy;&amp;tcy;&amp;icy;&amp;ncy;&amp;kcy;&amp;icy; &quot;&amp;rcy;&amp;iecy;&amp;zhcy;&amp;icy;&amp;mcy; &amp;dcy;&amp;ncy;&amp;yacy;&quot;. - &amp;Scy;&amp;tcy;&amp;rcy;&amp;acy;&amp;ncy;&amp;acy; &amp;M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2592288" cy="37751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86800" cy="58404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do you usually do at 8.15 am?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 usually have breakfast at 8.15 am.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12292" name="Picture 4" descr="&amp;Kcy;&amp;ucy;&amp;pcy;&amp;icy;&amp;tcy;&amp;softcy; &amp;kcy;&amp;ncy;&amp;icy;&amp;gcy;&amp;ucy; &quot;&amp;Rcy;&amp;acy;&amp;scy;&amp;scy;&amp;kcy;&amp;acy;&amp;zcy;&amp;ycy; &amp;pcy;&amp;ocy; &amp;kcy;&amp;acy;&amp;rcy;&amp;tcy;&amp;icy;&amp;ncy;&amp;kcy;&amp;acy;&amp;mcy;. &amp;Rcy;&amp;acy;&amp;scy;&amp;pcy;&amp;ocy;&amp;rcy;&amp;yacy;&amp;dcy;&amp;ocy;&amp;kcy; &amp;dcy;&amp;ncy;&amp;yacy;&quot; &amp;vcy; &amp;kcy;&amp;ncy;&amp;icy;&amp;zhcy;&amp;ncy;&amp;ocy;&amp;mcy; &amp;icy;&amp;ncy;&amp;tcy;&amp;iecy;&amp;rcy;&amp;ncy;&amp;iecy;&amp;tcy;-&amp;mcy;&amp;acy;&amp;gcy;&amp;acy;&amp;zcy;&amp;icy;&amp;ncy;&amp;iecy; Rea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2521854" cy="37418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85750"/>
            <a:ext cx="8229600" cy="285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6858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do you usually do at 8.30 am?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 usually go to school at 8.30 am.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&amp;Pcy;&amp;ocy;&amp;lcy;&amp;ocy;&amp;zhcy;&amp;icy;&amp;tcy;&amp;iecy;&amp;lcy;&amp;softcy;&amp;ncy;&amp;ycy;&amp;iecy; &amp;ecy;&amp;mcy;&amp;ocy;&amp;tscy;&amp;icy;&amp;icy; - &amp;Kcy;&amp;acy;&amp;rcy;&amp;tcy;&amp;icy;&amp;ncy;&amp;kcy;&amp;acy; 2868/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284984"/>
            <a:ext cx="3096344" cy="30498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hat do you usually do at 2.00 pm?</a:t>
            </a:r>
          </a:p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I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usually come home from school at 2.00 pm.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&amp;Rcy;&amp;iecy;&amp;zhcy;&amp;icy;&amp;mcy; &amp;dcy;&amp;ncy;&amp;yacy; &amp;pcy;&amp;iecy;&amp;rcy;&amp;vcy;&amp;ocy;&amp;kcy;&amp;lcy;&amp;acy;&amp;scy;&amp;scy;&amp;n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74006"/>
            <a:ext cx="4392488" cy="2888062"/>
          </a:xfrm>
          <a:prstGeom prst="rect">
            <a:avLst/>
          </a:prstGeom>
          <a:noFill/>
        </p:spPr>
      </p:pic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892752" y="6173688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86800" cy="657225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do you usually do at 10.30 am?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 usually have lunch at 10.30 am.</a:t>
            </a:r>
          </a:p>
        </p:txBody>
      </p:sp>
      <p:pic>
        <p:nvPicPr>
          <p:cNvPr id="10244" name="Picture 4" descr="&amp;Ocy;&amp;bcy;&amp;iecy;&amp;dcy; - &amp;Kcy;&amp;acy;&amp;rcy;&amp;tcy;&amp;icy;&amp;ncy;&amp;kcy;&amp;acy; 9176/27"/>
          <p:cNvPicPr>
            <a:picLocks noChangeAspect="1" noChangeArrowheads="1"/>
          </p:cNvPicPr>
          <p:nvPr/>
        </p:nvPicPr>
        <p:blipFill>
          <a:blip r:embed="rId2" cstate="print"/>
          <a:srcRect l="53549" t="33200" r="11014" b="20600"/>
          <a:stretch>
            <a:fillRect/>
          </a:stretch>
        </p:blipFill>
        <p:spPr bwMode="auto">
          <a:xfrm>
            <a:off x="3059832" y="2852936"/>
            <a:ext cx="3534938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do you usually do at 4.10 pm?</a:t>
            </a:r>
          </a:p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4.10 pm I usually do my homework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декабрь 2008 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189275"/>
            <a:ext cx="3960440" cy="29703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</TotalTime>
  <Words>300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Поток</vt:lpstr>
      <vt:lpstr>Slide 1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acer</cp:lastModifiedBy>
  <cp:revision>27</cp:revision>
  <dcterms:created xsi:type="dcterms:W3CDTF">2009-02-10T17:44:13Z</dcterms:created>
  <dcterms:modified xsi:type="dcterms:W3CDTF">2015-01-28T17:45:46Z</dcterms:modified>
</cp:coreProperties>
</file>