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1" r:id="rId2"/>
    <p:sldId id="272" r:id="rId3"/>
    <p:sldId id="274" r:id="rId4"/>
    <p:sldId id="258" r:id="rId5"/>
    <p:sldId id="259" r:id="rId6"/>
    <p:sldId id="271" r:id="rId7"/>
    <p:sldId id="263" r:id="rId8"/>
    <p:sldId id="264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68" autoAdjust="0"/>
    <p:restoredTop sz="94660"/>
  </p:normalViewPr>
  <p:slideViewPr>
    <p:cSldViewPr>
      <p:cViewPr varScale="1">
        <p:scale>
          <a:sx n="105" d="100"/>
          <a:sy n="105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7858180" cy="92869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           </a:t>
            </a:r>
            <a:r>
              <a:rPr lang="ru-RU" sz="2800" b="1" dirty="0" smtClean="0">
                <a:solidFill>
                  <a:schemeClr val="tx1"/>
                </a:solidFill>
              </a:rPr>
              <a:t>МАСТЕР- КЛАСС    «ГИРЛЯНДА ИЗ  СНЕЖИНОК»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Светлана\Desktop\24.11.2014\DSC02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138" y="1643050"/>
            <a:ext cx="4249738" cy="424685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28" y="3571876"/>
            <a:ext cx="3693316" cy="2724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АВТОР: </a:t>
            </a:r>
          </a:p>
          <a:p>
            <a:pPr>
              <a:buNone/>
            </a:pPr>
            <a:r>
              <a:rPr lang="ru-RU" sz="2000" b="1" dirty="0" smtClean="0"/>
              <a:t> УВАРОВА ЕЛЕНА ЮРЬЕВНА </a:t>
            </a:r>
          </a:p>
          <a:p>
            <a:pPr>
              <a:buNone/>
            </a:pPr>
            <a:r>
              <a:rPr lang="ru-RU" sz="2000" b="1" dirty="0" smtClean="0"/>
              <a:t>УЧИТЕЛЬ ТЕХНОЛОГИИ</a:t>
            </a:r>
          </a:p>
          <a:p>
            <a:pPr>
              <a:buNone/>
            </a:pPr>
            <a:r>
              <a:rPr lang="ru-RU" sz="2000" b="1" dirty="0" smtClean="0"/>
              <a:t>МБОУ СОШ №1 г. ЛАКИНСК</a:t>
            </a:r>
          </a:p>
          <a:p>
            <a:pPr>
              <a:buNone/>
            </a:pPr>
            <a:r>
              <a:rPr lang="ru-RU" sz="2000" b="1" dirty="0" smtClean="0"/>
              <a:t>ВЛАДИМИРСКОЙ ОБЛАСТИ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15328" cy="107157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ШАГ 6.       ИЗ ВТОРОГО  КВАДРАТА  БУМАГИ  СДЕЛАТЬ  ПОДОБНУЮ  ЧАСТЬ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СНЕЖИНКИ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Светлана\Desktop\24.11.2014\DSC02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2311977"/>
            <a:ext cx="4038600" cy="3442134"/>
          </a:xfrm>
          <a:prstGeom prst="rect">
            <a:avLst/>
          </a:prstGeom>
          <a:noFill/>
        </p:spPr>
      </p:pic>
      <p:pic>
        <p:nvPicPr>
          <p:cNvPr id="12291" name="Picture 3" descr="C:\Users\Светлана\Desktop\24.11.2014\DSC020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138" y="2285992"/>
            <a:ext cx="403860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ШАГ 7.      НАЛОЖИТЬ  ДВЕ  ЧАСТИ  СНЕЖИНОК  ДРУГ  НА  ДРУГА,  СКЛЕИТЬ  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УКРАСИТЬ   ОТДЕЛОЧНЫМИ   МАТЕРИАЛАМИ  (ПУГОВИЦА)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Светлана\Desktop\24.11.2014\DSC02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2044181"/>
            <a:ext cx="4038600" cy="3977725"/>
          </a:xfrm>
          <a:prstGeom prst="rect">
            <a:avLst/>
          </a:prstGeom>
          <a:noFill/>
        </p:spPr>
      </p:pic>
      <p:pic>
        <p:nvPicPr>
          <p:cNvPr id="13315" name="Picture 3" descr="C:\Users\Светлана\Desktop\24.11.2014\DSC020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138" y="2052312"/>
            <a:ext cx="4038600" cy="3961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58204" cy="114300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ШАГ 8.          СНЕЖИНКИ   СКЛЕИТЬ  ДРУГ  С  ДРУГОМ  В   ЛЕНТУ  ДЛЯ  ГИРЛЯНДЫ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ИЛИ  ИСПОЛЬЗОВАТЬ  КАК  САМОСТОЯТЕЛЬНОЕ  ИЗДЕЛИЕ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Светлана\Desktop\24.11.2014\DSC020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4038600" cy="3643338"/>
          </a:xfrm>
          <a:prstGeom prst="rect">
            <a:avLst/>
          </a:prstGeom>
          <a:noFill/>
        </p:spPr>
      </p:pic>
      <p:pic>
        <p:nvPicPr>
          <p:cNvPr id="14339" name="Picture 3" descr="C:\Users\Светлана\Desktop\24.11.2014\DSC02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0" y="2214554"/>
            <a:ext cx="41227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44" y="357166"/>
            <a:ext cx="8858312" cy="650083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Цель занятия</a:t>
            </a:r>
            <a:r>
              <a:rPr lang="ru-RU" dirty="0" smtClean="0"/>
              <a:t>: Развитие у детей способностей к конструктивному и художественному творчеству.</a:t>
            </a:r>
          </a:p>
          <a:p>
            <a:r>
              <a:rPr lang="ru-RU" dirty="0" smtClean="0"/>
              <a:t>Изготовить объемные снежинки из бумаги и собрать их  в гирлянду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  Задачи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 Совершенствовать трудовые навыки, мелкую моторику рук</a:t>
            </a:r>
          </a:p>
          <a:p>
            <a:r>
              <a:rPr lang="ru-RU" dirty="0" smtClean="0"/>
              <a:t> Формировать культуру труда</a:t>
            </a:r>
          </a:p>
          <a:p>
            <a:r>
              <a:rPr lang="ru-RU" dirty="0" smtClean="0"/>
              <a:t>Развивать пространственное мышление, воображение, концентрацию внимания, творческие способности </a:t>
            </a:r>
          </a:p>
          <a:p>
            <a:r>
              <a:rPr lang="ru-RU" dirty="0" smtClean="0"/>
              <a:t>Учить умению бережно и экономно использовать материал, содержать в порядке рабочее место</a:t>
            </a:r>
          </a:p>
          <a:p>
            <a:r>
              <a:rPr lang="ru-RU" dirty="0" smtClean="0"/>
              <a:t>Воспитывать усидчивость и аккуратность</a:t>
            </a:r>
          </a:p>
          <a:p>
            <a:r>
              <a:rPr lang="ru-RU" dirty="0" smtClean="0"/>
              <a:t>Стимулировать развитие памяти при выполнении последовательных действий </a:t>
            </a:r>
          </a:p>
          <a:p>
            <a:pPr>
              <a:buNone/>
            </a:pPr>
            <a:r>
              <a:rPr lang="ru-RU" b="1" dirty="0" smtClean="0"/>
              <a:t>      Необходимые материалы:</a:t>
            </a:r>
          </a:p>
          <a:p>
            <a:pPr>
              <a:buNone/>
            </a:pPr>
            <a:r>
              <a:rPr lang="ru-RU" dirty="0" smtClean="0"/>
              <a:t>      Бумага для офисной техники (формат А.4) белая и цветная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Карандаш</a:t>
            </a:r>
          </a:p>
          <a:p>
            <a:r>
              <a:rPr lang="ru-RU" dirty="0" smtClean="0"/>
              <a:t>Клей ПВА</a:t>
            </a:r>
          </a:p>
          <a:p>
            <a:r>
              <a:rPr lang="ru-RU" dirty="0" smtClean="0"/>
              <a:t>Образец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28604"/>
            <a:ext cx="87868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Последовательность изготовления изделия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Сложить лист бумаги пополам и вырезать два квадрата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Из каждой части вырезать квадрат, сторона которого зависит от размера     снежинки, сложить по диагонали дважды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Карандашом нанести внешнюю линию контура снежинки и вырезать по намеченной линии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4.Карандашом наметить внутренние линии снежинки и их разрезать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Нанести клей на уголки внутренних  частей снежинки и поочередно одна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другой, приклеить их к центру изделия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Из второго квадрата бумаги сделать подобную часть снежинки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Наложить две части снежинок друг на друга, склеить и украсить отделочными материалами ( пуговица)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Снежинки склеить друг с другом для гирлянды или использовать как самостоятельное изделие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НЕОБХОДИМЫЕ МАТЕРИАЛЫ И ИНСТРУМЕНТЫ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72132" y="3214686"/>
            <a:ext cx="3429024" cy="30817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ЛИСТЫ  ЦВЕТНОЙ </a:t>
            </a:r>
          </a:p>
          <a:p>
            <a:pPr>
              <a:buNone/>
            </a:pPr>
            <a:r>
              <a:rPr lang="ru-RU" sz="1800" dirty="0" smtClean="0"/>
              <a:t>       БУМАГИ </a:t>
            </a:r>
          </a:p>
          <a:p>
            <a:r>
              <a:rPr lang="ru-RU" sz="1800" dirty="0" smtClean="0"/>
              <a:t>НОЖНИЦЫ</a:t>
            </a:r>
          </a:p>
          <a:p>
            <a:r>
              <a:rPr lang="ru-RU" sz="1800" dirty="0" smtClean="0"/>
              <a:t>КЛЕЙ  ПВА</a:t>
            </a:r>
          </a:p>
          <a:p>
            <a:r>
              <a:rPr lang="ru-RU" sz="1800" dirty="0" smtClean="0"/>
              <a:t>КАРАНДАШ</a:t>
            </a:r>
            <a:endParaRPr lang="ru-RU" sz="1800" dirty="0"/>
          </a:p>
        </p:txBody>
      </p:sp>
      <p:pic>
        <p:nvPicPr>
          <p:cNvPr id="5122" name="Picture 2" descr="C:\Users\Светлана\Desktop\24.11.2014\DSC02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500174"/>
            <a:ext cx="496411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ветлана\Desktop\24.11.2014\DSC02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6012" y="7286652"/>
            <a:ext cx="24155400" cy="222123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ШАГ  1.             СЛОЖИТЬ   ЛИСТ   БУМАГИ   ПОПОЛАМ  И  ВЫРЕЗАТЬ  ДВА  КВАДРАТА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Светлана\Desktop\24.11.2014\DSC02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414340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4282" y="285728"/>
            <a:ext cx="8929719" cy="142875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ШАГ  2.          ИЗ  КАЖДОЙ  ЧАСТИ  БУМАГИ   ВЫРЕЗАТЬ  КВАДРАТ,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   СТОРОНА  КОТОРОГО  ЗАВИСИТ  ОТ  РАЗМЕРА  СНЕЖИНКИ,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   СЛОЖИТЬ  ПО  ДИАГОНАЛИ   ДВАЖДЫ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ветлана\Desktop\М.К. Гирлянда из снежинок\гирлянда из снежинок скриншоты\ШАГ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66858"/>
            <a:ext cx="8286808" cy="3605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43932" cy="92869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ШАГ  3.                  КАРАНДАШОМ  НАНЕСТИ  ВНЕШНЮЮ  ЛИНИЮ  КОНТУРА 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         СНЕЖИНКИ  И  ВЫРЕЗАТЬ  ПО  НАМЕЧЕННОЙ  ЛИНИИ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Светлана\Desktop\24.11.2014\DSC020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2139061"/>
            <a:ext cx="3892548" cy="3787965"/>
          </a:xfrm>
          <a:prstGeom prst="rect">
            <a:avLst/>
          </a:prstGeom>
          <a:noFill/>
        </p:spPr>
      </p:pic>
      <p:pic>
        <p:nvPicPr>
          <p:cNvPr id="7171" name="Picture 3" descr="C:\Users\Светлана\Desktop\24.11.2014\DSC02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412273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58204" cy="100013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ШАГ 4.     КАРАНДАШОМ  НАМЕТИТЬ  ВНУТРЕННИЕ  ЛИНИИ  СНЕЖИНКИ  И  ИХ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РАЗРЕЗАТЬ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Светлана\Desktop\24.11.2014\DSC020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2403175"/>
            <a:ext cx="4038600" cy="3259738"/>
          </a:xfrm>
          <a:prstGeom prst="rect">
            <a:avLst/>
          </a:prstGeom>
          <a:noFill/>
        </p:spPr>
      </p:pic>
      <p:pic>
        <p:nvPicPr>
          <p:cNvPr id="8195" name="Picture 3" descr="C:\Users\Светлана\Desktop\24.11.2014\DSC020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138" y="2428868"/>
            <a:ext cx="40386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ШАГ 5.          НАНЕСТИ  КЛЕЙ  НА  УГОЛКИ  ВНУТРЕННИХ  ЧАСТЕЙ  СНЕЖИНКИ  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ПООЧЕРЕДНО  ОДНА  ЗА ДРУГОЙ,  ПРИКЛЕИТЬ  ИХ  К  ЦЕНТРУ  ИЗДЕЛИЯ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Светлана\Desktop\24.11.2014\DSC02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178300" cy="4071966"/>
          </a:xfrm>
          <a:prstGeom prst="rect">
            <a:avLst/>
          </a:prstGeom>
          <a:noFill/>
        </p:spPr>
      </p:pic>
      <p:pic>
        <p:nvPicPr>
          <p:cNvPr id="11267" name="Picture 3" descr="C:\Users\Светлана\Desktop\24.11.2014\DSC02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4252914" cy="4096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279</TotalTime>
  <Words>334</Words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           МАСТЕР- КЛАСС    «ГИРЛЯНДА ИЗ  СНЕЖИНОК»</vt:lpstr>
      <vt:lpstr>Слайд 2</vt:lpstr>
      <vt:lpstr>Слайд 3</vt:lpstr>
      <vt:lpstr>НЕОБХОДИМЫЕ МАТЕРИАЛЫ И ИНСТРУМЕНТЫ</vt:lpstr>
      <vt:lpstr>ШАГ  1.             СЛОЖИТЬ   ЛИСТ   БУМАГИ   ПОПОЛАМ  И  ВЫРЕЗАТЬ  ДВА  КВАДРАТА</vt:lpstr>
      <vt:lpstr> ШАГ  2.          ИЗ  КАЖДОЙ  ЧАСТИ  БУМАГИ   ВЫРЕЗАТЬ  КВАДРАТ,                             СТОРОНА  КОТОРОГО  ЗАВИСИТ  ОТ  РАЗМЕРА  СНЕЖИНКИ,                              СЛОЖИТЬ  ПО  ДИАГОНАЛИ   ДВАЖДЫ</vt:lpstr>
      <vt:lpstr>ШАГ  3.                  КАРАНДАШОМ  НАНЕСТИ  ВНЕШНЮЮ  ЛИНИЮ  КОНТУРА                                     СНЕЖИНКИ  И  ВЫРЕЗАТЬ  ПО  НАМЕЧЕННОЙ  ЛИНИИ</vt:lpstr>
      <vt:lpstr>ШАГ 4.     КАРАНДАШОМ  НАМЕТИТЬ  ВНУТРЕННИЕ  ЛИНИИ  СНЕЖИНКИ  И  ИХ                       РАЗРЕЗАТЬ</vt:lpstr>
      <vt:lpstr>ШАГ 5.          НАНЕСТИ  КЛЕЙ  НА  УГОЛКИ  ВНУТРЕННИХ  ЧАСТЕЙ  СНЕЖИНКИ  И                          ПООЧЕРЕДНО  ОДНА  ЗА ДРУГОЙ,  ПРИКЛЕИТЬ  ИХ  К  ЦЕНТРУ  ИЗДЕЛИЯ</vt:lpstr>
      <vt:lpstr>ШАГ 6.       ИЗ ВТОРОГО  КВАДРАТА  БУМАГИ  СДЕЛАТЬ  ПОДОБНУЮ  ЧАСТЬ                        СНЕЖИНКИ</vt:lpstr>
      <vt:lpstr>ШАГ 7.      НАЛОЖИТЬ  ДВЕ  ЧАСТИ  СНЕЖИНОК  ДРУГ  НА  ДРУГА,  СКЛЕИТЬ  И                      УКРАСИТЬ   ОТДЕЛОЧНЫМИ   МАТЕРИАЛАМИ  (ПУГОВИЦА)</vt:lpstr>
      <vt:lpstr>ШАГ 8.          СНЕЖИНКИ   СКЛЕИТЬ  ДРУГ  С  ДРУГОМ  В   ЛЕНТУ  ДЛЯ  ГИРЛЯНДЫ                           ИЛИ  ИСПОЛЬЗОВАТЬ  КАК  САМОСТОЯТЕЛЬНОЕ  ИЗДЕЛИЕ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36</cp:revision>
  <dcterms:created xsi:type="dcterms:W3CDTF">2014-11-24T11:44:47Z</dcterms:created>
  <dcterms:modified xsi:type="dcterms:W3CDTF">2015-01-29T16:52:20Z</dcterms:modified>
</cp:coreProperties>
</file>