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8" autoAdjust="0"/>
    <p:restoredTop sz="94660"/>
  </p:normalViewPr>
  <p:slideViewPr>
    <p:cSldViewPr>
      <p:cViewPr varScale="1">
        <p:scale>
          <a:sx n="105" d="100"/>
          <a:sy n="105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347" y="0"/>
            <a:ext cx="916634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ветлана\Desktop\М.К. Соломка\шаг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065" y="0"/>
            <a:ext cx="92030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М.К. Соломка\природный материал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Desktop\М.К. Соломка\необходимые инструмен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957" y="0"/>
            <a:ext cx="9289913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а\Desktop\М.К. Соломка\обработка соломки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лана\Desktop\М.К. Солом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16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лана\Desktop\М.К. Соломка\последовательность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01010"/>
            <a:ext cx="9294901" cy="6959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ветлана\Desktop\М.К. Соломка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9095" y="-115995"/>
            <a:ext cx="9263095" cy="6973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ветлана\Desktop\М.К. Соломка\шаг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70" y="0"/>
            <a:ext cx="922334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ветлана\Desktop\М.К. Соломка\шаг3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022"/>
            <a:ext cx="9143999" cy="6870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</cp:revision>
  <dcterms:created xsi:type="dcterms:W3CDTF">2015-01-29T18:07:18Z</dcterms:created>
  <dcterms:modified xsi:type="dcterms:W3CDTF">2015-01-29T18:23:07Z</dcterms:modified>
</cp:coreProperties>
</file>