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82C3-F12B-47B6-BB42-DFDAA3DF4B3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5A74-E7A7-46C6-9E89-DCED7278B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82C3-F12B-47B6-BB42-DFDAA3DF4B3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5A74-E7A7-46C6-9E89-DCED7278B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82C3-F12B-47B6-BB42-DFDAA3DF4B3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5A74-E7A7-46C6-9E89-DCED7278B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82C3-F12B-47B6-BB42-DFDAA3DF4B3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5A74-E7A7-46C6-9E89-DCED7278B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82C3-F12B-47B6-BB42-DFDAA3DF4B3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5A74-E7A7-46C6-9E89-DCED7278B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82C3-F12B-47B6-BB42-DFDAA3DF4B3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5A74-E7A7-46C6-9E89-DCED7278B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82C3-F12B-47B6-BB42-DFDAA3DF4B3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5A74-E7A7-46C6-9E89-DCED7278B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82C3-F12B-47B6-BB42-DFDAA3DF4B3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5A74-E7A7-46C6-9E89-DCED7278B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82C3-F12B-47B6-BB42-DFDAA3DF4B3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5A74-E7A7-46C6-9E89-DCED7278B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82C3-F12B-47B6-BB42-DFDAA3DF4B3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5A74-E7A7-46C6-9E89-DCED7278B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82C3-F12B-47B6-BB42-DFDAA3DF4B3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C35A74-E7A7-46C6-9E89-DCED7278B6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0782C3-F12B-47B6-BB42-DFDAA3DF4B3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C35A74-E7A7-46C6-9E89-DCED7278B6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692696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4466" y="4221088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1041" y="5949280"/>
            <a:ext cx="2359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2276872"/>
            <a:ext cx="62753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Упражнения.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Сравнение времен английского глагола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Present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Simple, Present Continuous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628800"/>
            <a:ext cx="626469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Look! The children ….. in the snow.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en-US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1-plays;  2- play;  3- are playing</a:t>
            </a:r>
            <a:endParaRPr lang="ru-RU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3284984"/>
            <a:ext cx="26212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b="1" dirty="0" smtClean="0">
              <a:solidFill>
                <a:srgbClr val="00B050"/>
              </a:solidFill>
            </a:endParaRPr>
          </a:p>
          <a:p>
            <a:endParaRPr lang="en-US" sz="3600" b="1" dirty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are playing</a:t>
            </a:r>
            <a:endParaRPr lang="ru-RU" sz="3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988840"/>
            <a:ext cx="6134180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My 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brother ……. like the snow.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 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1.don’t   2- isn’t    3- doesn’t</a:t>
            </a:r>
          </a:p>
          <a:p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doesn’t</a:t>
            </a:r>
            <a:endParaRPr lang="ru-RU" sz="3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844824"/>
            <a:ext cx="5306261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 staying in a hotel?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 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      2- 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Does 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3- Do</a:t>
            </a:r>
          </a:p>
          <a:p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Is</a:t>
            </a:r>
            <a:endParaRPr lang="ru-RU" sz="3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988840"/>
            <a:ext cx="7083991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Mary …her suitcase at the moment.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   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1- packs    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2- is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packing    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3-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pack</a:t>
            </a:r>
          </a:p>
          <a:p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is packing</a:t>
            </a:r>
            <a:endParaRPr lang="ru-RU" sz="3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628800"/>
            <a:ext cx="699262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 people wear woolen sweaters </a:t>
            </a:r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summer in Alaska?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    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         2- Does         3- Are</a:t>
            </a:r>
          </a:p>
          <a:p>
            <a:pPr marL="514350" indent="-514350">
              <a:buAutoNum type="arabicPeriod"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</a:t>
            </a:r>
            <a:endParaRPr lang="ru-RU" sz="3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00808"/>
            <a:ext cx="61616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  ….. sunbathes. She hates it!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 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always     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now     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3-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never</a:t>
            </a:r>
          </a:p>
          <a:p>
            <a:pPr marL="514350" indent="-514350">
              <a:buAutoNum type="arabicPeriod"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         never</a:t>
            </a:r>
            <a:endParaRPr lang="ru-RU" sz="3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44824"/>
            <a:ext cx="7200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They …… usually 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 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camping.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   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aren’t       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don’t        </a:t>
            </a:r>
            <a:r>
              <a:rPr lang="en-US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3-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doesn’t</a:t>
            </a:r>
          </a:p>
          <a:p>
            <a:pPr marL="342900" indent="-342900"/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don’t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152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Present Continuous</dc:title>
  <dc:creator>Шайдурова В.Ф. ГБОУ Школа №106</dc:creator>
  <cp:lastModifiedBy>acer</cp:lastModifiedBy>
  <cp:revision>10</cp:revision>
  <dcterms:created xsi:type="dcterms:W3CDTF">2014-04-07T08:50:55Z</dcterms:created>
  <dcterms:modified xsi:type="dcterms:W3CDTF">2015-01-29T18:38:49Z</dcterms:modified>
</cp:coreProperties>
</file>