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90" r:id="rId4"/>
    <p:sldId id="286" r:id="rId5"/>
    <p:sldId id="266" r:id="rId6"/>
    <p:sldId id="265" r:id="rId7"/>
    <p:sldId id="263" r:id="rId8"/>
    <p:sldId id="262" r:id="rId9"/>
    <p:sldId id="259" r:id="rId10"/>
    <p:sldId id="260" r:id="rId11"/>
    <p:sldId id="261" r:id="rId12"/>
    <p:sldId id="271" r:id="rId13"/>
    <p:sldId id="273" r:id="rId14"/>
    <p:sldId id="274" r:id="rId15"/>
    <p:sldId id="272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2" autoAdjust="0"/>
    <p:restoredTop sz="94660"/>
  </p:normalViewPr>
  <p:slideViewPr>
    <p:cSldViewPr>
      <p:cViewPr varScale="1">
        <p:scale>
          <a:sx n="105" d="100"/>
          <a:sy n="105" d="100"/>
        </p:scale>
        <p:origin x="-11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4214842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Мастер – класс </a:t>
            </a:r>
            <a:br>
              <a:rPr lang="ru-RU" dirty="0" smtClean="0"/>
            </a:br>
            <a:r>
              <a:rPr lang="ru-RU" dirty="0" smtClean="0"/>
              <a:t> «Золотая рыбка»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572132" y="3714752"/>
            <a:ext cx="3429024" cy="20717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Автор 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Уварова </a:t>
            </a:r>
            <a:r>
              <a:rPr lang="ru-RU" sz="2400" dirty="0"/>
              <a:t>Елена Юрьевна </a:t>
            </a:r>
            <a:endParaRPr lang="ru-RU" sz="2400" dirty="0" smtClean="0"/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учитель </a:t>
            </a:r>
            <a:r>
              <a:rPr lang="ru-RU" sz="2400" dirty="0"/>
              <a:t>технологии </a:t>
            </a:r>
            <a:endParaRPr lang="ru-RU" sz="2400" dirty="0" smtClean="0"/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МБОУ </a:t>
            </a:r>
            <a:r>
              <a:rPr lang="ru-RU" sz="2400" dirty="0"/>
              <a:t>СОШ №</a:t>
            </a:r>
            <a:r>
              <a:rPr lang="ru-RU" sz="2400" dirty="0" smtClean="0"/>
              <a:t>1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г</a:t>
            </a:r>
            <a:r>
              <a:rPr lang="ru-RU" sz="2400" dirty="0"/>
              <a:t>. </a:t>
            </a:r>
            <a:r>
              <a:rPr lang="ru-RU" sz="2400" dirty="0" smtClean="0"/>
              <a:t>Лакинск</a:t>
            </a:r>
          </a:p>
          <a:p>
            <a:pPr>
              <a:buNone/>
            </a:pPr>
            <a:r>
              <a:rPr lang="ru-RU" sz="2400" dirty="0" smtClean="0"/>
              <a:t>     Владимирской </a:t>
            </a:r>
            <a:r>
              <a:rPr lang="ru-RU" sz="2400" dirty="0"/>
              <a:t>области</a:t>
            </a:r>
          </a:p>
        </p:txBody>
      </p:sp>
      <p:pic>
        <p:nvPicPr>
          <p:cNvPr id="23554" name="Picture 2" descr="C:\Users\Светлана\Desktop\МК Золотая рыбка\титульный лис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5072098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43852" cy="642941"/>
          </a:xfrm>
        </p:spPr>
        <p:txBody>
          <a:bodyPr>
            <a:noAutofit/>
          </a:bodyPr>
          <a:lstStyle/>
          <a:p>
            <a:r>
              <a:rPr lang="ru-RU" sz="2800" dirty="0" smtClean="0"/>
              <a:t>Шаг 7. Чтобы шаблон не передвигался при работе, прикрепим его скрепками</a:t>
            </a:r>
            <a:endParaRPr lang="ru-RU" sz="2800" dirty="0"/>
          </a:p>
        </p:txBody>
      </p:sp>
      <p:pic>
        <p:nvPicPr>
          <p:cNvPr id="7170" name="Picture 2" descr="C:\Users\Светлана\Desktop\МК Золотая рыбка\7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38275"/>
            <a:ext cx="8072494" cy="4991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7886728" cy="714379"/>
          </a:xfrm>
        </p:spPr>
        <p:txBody>
          <a:bodyPr>
            <a:noAutofit/>
          </a:bodyPr>
          <a:lstStyle/>
          <a:p>
            <a:r>
              <a:rPr lang="ru-RU" sz="2800" dirty="0" smtClean="0"/>
              <a:t>Шаг 8. Простым карандашом обведем шаблон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8194" name="Picture 2" descr="C:\Users\Светлана\Desktop\МК Золотая рыбка\8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33513"/>
            <a:ext cx="8143932" cy="4853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672414" cy="57150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Шаг 9. Сделаем разметку рисунка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 descr="C:\Users\Светлана\Desktop\МК Золотая рыбка\9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50"/>
            <a:ext cx="8143932" cy="4929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7"/>
            <a:ext cx="7672414" cy="714379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Шаг 10. Вырежем шаблон из цветного картона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C:\Users\Светлана\Desktop\МК Золотая рыбка\10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33513"/>
            <a:ext cx="8072494" cy="4924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ветлана\Desktop\МК Золотая рыбка\11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47800"/>
            <a:ext cx="8072494" cy="4910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43852" cy="642941"/>
          </a:xfrm>
        </p:spPr>
        <p:txBody>
          <a:bodyPr>
            <a:noAutofit/>
          </a:bodyPr>
          <a:lstStyle/>
          <a:p>
            <a:r>
              <a:rPr lang="ru-RU" sz="2800" dirty="0" smtClean="0"/>
              <a:t>Шаг 11. С помощью иглы продавим отверстия на картоне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Светлана\Desktop\МК Золотая рыбка\12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43038"/>
            <a:ext cx="8072494" cy="4914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672414" cy="64294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Шаг 12. Вставим нить в иголку, завяжем узелок</a:t>
            </a:r>
            <a:endParaRPr lang="ru-RU" sz="2800" dirty="0"/>
          </a:p>
        </p:txBody>
      </p:sp>
      <p:pic>
        <p:nvPicPr>
          <p:cNvPr id="13314" name="Picture 2" descr="C:\Users\Светлана\Desktop\МК Золотая рыбка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38274"/>
            <a:ext cx="8143932" cy="4991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43852" cy="571503"/>
          </a:xfrm>
        </p:spPr>
        <p:txBody>
          <a:bodyPr>
            <a:noAutofit/>
          </a:bodyPr>
          <a:lstStyle/>
          <a:p>
            <a:r>
              <a:rPr lang="ru-RU" sz="2800" dirty="0" smtClean="0"/>
              <a:t>Шаг 13. Начнем выполнять работу. Введем иглу с обратной стороны картона и вытянем нить</a:t>
            </a:r>
            <a:endParaRPr lang="ru-RU" sz="2800" dirty="0"/>
          </a:p>
        </p:txBody>
      </p:sp>
      <p:pic>
        <p:nvPicPr>
          <p:cNvPr id="14338" name="Picture 2" descr="C:\Users\Светлана\Desktop\МК Золотая рыбка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38274"/>
            <a:ext cx="8143932" cy="4991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43852" cy="64294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Шаг14. Продолжим выполнять работу по схеме 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Светлана\Desktop\МК Золотая рыбка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57719"/>
            <a:ext cx="8215370" cy="5371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Светлана\Desktop\МК Золотая рыбка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43038"/>
            <a:ext cx="8072494" cy="4914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500042"/>
            <a:ext cx="8501122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57166"/>
            <a:ext cx="80010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Цель занятия</a:t>
            </a:r>
            <a:r>
              <a:rPr lang="ru-RU" sz="2000" dirty="0" smtClean="0"/>
              <a:t>: Познакомить с новым видом орнамента – </a:t>
            </a:r>
            <a:r>
              <a:rPr lang="ru-RU" sz="2000" dirty="0" err="1" smtClean="0"/>
              <a:t>изонить</a:t>
            </a:r>
            <a:r>
              <a:rPr lang="ru-RU" sz="2000" dirty="0" smtClean="0"/>
              <a:t> и техникой его создания, изготовление подарка</a:t>
            </a:r>
            <a:br>
              <a:rPr lang="ru-RU" sz="2000" dirty="0" smtClean="0"/>
            </a:br>
            <a:r>
              <a:rPr lang="ru-RU" sz="2000" b="1" dirty="0" smtClean="0"/>
              <a:t>Задачи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Формировать навык работы с иглой</a:t>
            </a:r>
            <a:br>
              <a:rPr lang="ru-RU" sz="2000" dirty="0" smtClean="0"/>
            </a:br>
            <a:r>
              <a:rPr lang="ru-RU" sz="2000" dirty="0" smtClean="0"/>
              <a:t>Воспитывать  эстетический вкус,  чувство цвета, аккуратно выполнять работу</a:t>
            </a:r>
            <a:br>
              <a:rPr lang="ru-RU" sz="2000" dirty="0" smtClean="0"/>
            </a:br>
            <a:r>
              <a:rPr lang="ru-RU" sz="2000" dirty="0" smtClean="0"/>
              <a:t>Помочь учащимся усвоить основные термины и понятия (рыболовство, </a:t>
            </a:r>
            <a:r>
              <a:rPr lang="ru-RU" sz="2000" dirty="0" err="1" smtClean="0"/>
              <a:t>изонить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b="1" dirty="0" smtClean="0"/>
              <a:t>Материалы и инструменты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цветной картон</a:t>
            </a:r>
            <a:br>
              <a:rPr lang="ru-RU" sz="2000" dirty="0" smtClean="0"/>
            </a:br>
            <a:r>
              <a:rPr lang="ru-RU" sz="2000" dirty="0" smtClean="0"/>
              <a:t>копировальная бумага</a:t>
            </a:r>
            <a:br>
              <a:rPr lang="ru-RU" sz="2000" dirty="0" smtClean="0"/>
            </a:br>
            <a:r>
              <a:rPr lang="ru-RU" sz="2000" dirty="0" smtClean="0"/>
              <a:t>шаблон</a:t>
            </a:r>
            <a:br>
              <a:rPr lang="ru-RU" sz="2000" dirty="0" smtClean="0"/>
            </a:br>
            <a:r>
              <a:rPr lang="ru-RU" sz="2000" dirty="0" smtClean="0"/>
              <a:t>нитки</a:t>
            </a:r>
            <a:br>
              <a:rPr lang="ru-RU" sz="2000" dirty="0" smtClean="0"/>
            </a:br>
            <a:r>
              <a:rPr lang="ru-RU" sz="2000" dirty="0" smtClean="0"/>
              <a:t>игла</a:t>
            </a:r>
            <a:br>
              <a:rPr lang="ru-RU" sz="2000" dirty="0" smtClean="0"/>
            </a:br>
            <a:r>
              <a:rPr lang="ru-RU" sz="2000" dirty="0" smtClean="0"/>
              <a:t>игольница</a:t>
            </a:r>
            <a:br>
              <a:rPr lang="ru-RU" sz="2000" dirty="0" smtClean="0"/>
            </a:br>
            <a:r>
              <a:rPr lang="ru-RU" sz="2000" dirty="0" smtClean="0"/>
              <a:t>ножницы</a:t>
            </a:r>
            <a:br>
              <a:rPr lang="ru-RU" sz="2000" dirty="0" smtClean="0"/>
            </a:br>
            <a:r>
              <a:rPr lang="ru-RU" sz="2000" dirty="0" smtClean="0"/>
              <a:t>скрепки</a:t>
            </a:r>
            <a:br>
              <a:rPr lang="ru-RU" sz="2000" dirty="0" smtClean="0"/>
            </a:br>
            <a:r>
              <a:rPr lang="ru-RU" sz="2000" dirty="0" smtClean="0"/>
              <a:t>простой карандаш</a:t>
            </a:r>
            <a:br>
              <a:rPr lang="ru-RU" sz="2000" dirty="0" smtClean="0"/>
            </a:br>
            <a:r>
              <a:rPr lang="ru-RU" sz="2000" dirty="0" smtClean="0"/>
              <a:t>подкладной лист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ветлана\Desktop\МК Золотая рыбка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19224"/>
            <a:ext cx="8143932" cy="5010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ветлана\Desktop\МК Золотая рыбка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215370" cy="4986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Светлана\Desktop\МК Золотая рыбка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38274"/>
            <a:ext cx="8143932" cy="4991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43852" cy="71437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Шаг 15. Переходим на выполнение самой рыбки</a:t>
            </a:r>
            <a:endParaRPr lang="ru-RU" sz="2800" dirty="0"/>
          </a:p>
        </p:txBody>
      </p:sp>
      <p:pic>
        <p:nvPicPr>
          <p:cNvPr id="20482" name="Picture 2" descr="C:\Users\Светлана\Desktop\МК Золотая рыбка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33513"/>
            <a:ext cx="8143932" cy="4995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Светлана\Desktop\МК Золотая рыбка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50"/>
            <a:ext cx="8290210" cy="5214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886728" cy="7143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Шаг 16.  Мы изготовили "Золотую рыбку" в технике </a:t>
            </a:r>
            <a:r>
              <a:rPr lang="ru-RU" sz="3100" dirty="0" err="1" smtClean="0"/>
              <a:t>изонить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C:\Users\Светлана\Desktop\МК Золотая рыбка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443038"/>
            <a:ext cx="8215371" cy="4986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4861710"/>
            <a:ext cx="6929486" cy="1710561"/>
          </a:xfrm>
        </p:spPr>
        <p:txBody>
          <a:bodyPr>
            <a:noAutofit/>
          </a:bodyPr>
          <a:lstStyle/>
          <a:p>
            <a:r>
              <a:rPr lang="ru-RU" sz="2800" dirty="0" smtClean="0"/>
              <a:t>Эту работу можно оформить в виде открытки  на "День рыбака" и подарить ее  любимому папе или дедушке  </a:t>
            </a:r>
            <a:br>
              <a:rPr lang="ru-RU" sz="2800" dirty="0" smtClean="0"/>
            </a:br>
            <a:r>
              <a:rPr lang="ru-RU" sz="2800" dirty="0" smtClean="0"/>
              <a:t>Творческих вам удач!</a:t>
            </a:r>
            <a:endParaRPr lang="ru-RU" sz="2800" dirty="0"/>
          </a:p>
        </p:txBody>
      </p:sp>
      <p:pic>
        <p:nvPicPr>
          <p:cNvPr id="1026" name="Picture 2" descr="C:\Users\Светлана\Desktop\МК Золотая рыбка\титульный ли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858048" cy="4414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34" y="214290"/>
            <a:ext cx="864396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Последовательность изготовления изделия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Золотая рыбка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 технике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изонить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Подготовим рабочее место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Шаблон вырежем из рабочей тетради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Положим перед собой картон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 картон положим копировальную бумагу, красящей стороной вниз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 копировальную бумагу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шаблон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Чтобы шаблон не передвигался при работе, прикрепим его скрепками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Простым карандашом обведем шаблон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Сделаем разметку рисунка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Вырежем шаблон из цветного картона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 помощью иглы продавим отверстия на картоне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Вставим нить в иголку, завяжем узелок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Начнем выполнять работу. Введем иглу с обратной стороны картона и вытянем нить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Продолжим выполнять работу по схеме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Переходим на выполнение самой рыбки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Мы изготовили "Золотую рыбку" в технике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изонить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Эту работу можно оформить в виде открытки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 "День рыбака" и подарить ее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любимому папе или дедушке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Творческих вам удач!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672414" cy="78581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Шаг 1.Подготовим рабочее место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Светлана\Desktop\МК Золотая рыбк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00105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672414" cy="71437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Шаг 2. Необходимо иметь</a:t>
            </a:r>
            <a:endParaRPr lang="ru-RU" sz="2800" dirty="0"/>
          </a:p>
        </p:txBody>
      </p:sp>
      <p:pic>
        <p:nvPicPr>
          <p:cNvPr id="2050" name="Picture 2" descr="C:\Users\Светлана\Desktop\МК Золотая рыбка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90084"/>
            <a:ext cx="8143932" cy="5439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00962" cy="428628"/>
          </a:xfrm>
        </p:spPr>
        <p:txBody>
          <a:bodyPr>
            <a:noAutofit/>
          </a:bodyPr>
          <a:lstStyle/>
          <a:p>
            <a:r>
              <a:rPr lang="ru-RU" sz="2800" dirty="0" smtClean="0"/>
              <a:t>Шаг 3. Шаблон вырежем из рабочей тетради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4" name="Picture 2" descr="C:\Users\Светлана\Desktop\МК Золотая рыбка\3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165262" cy="53578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4100" y="3244334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Шаг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815290" cy="78581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Шаг 4. Положим перед собой картон </a:t>
            </a:r>
            <a:endParaRPr lang="ru-RU" sz="2800" dirty="0"/>
          </a:p>
        </p:txBody>
      </p:sp>
      <p:pic>
        <p:nvPicPr>
          <p:cNvPr id="4098" name="Picture 2" descr="C:\Users\Светлана\Desktop\МК Золотая рыбка\4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43038"/>
            <a:ext cx="8072494" cy="4914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7"/>
            <a:ext cx="7743852" cy="714379"/>
          </a:xfrm>
        </p:spPr>
        <p:txBody>
          <a:bodyPr>
            <a:noAutofit/>
          </a:bodyPr>
          <a:lstStyle/>
          <a:p>
            <a:r>
              <a:rPr lang="ru-RU" sz="2800" dirty="0" smtClean="0"/>
              <a:t>Шаг 5.  На картон положим копировальную бумагу, красящей стороной вниз</a:t>
            </a:r>
            <a:endParaRPr lang="ru-RU" sz="2800" dirty="0"/>
          </a:p>
        </p:txBody>
      </p:sp>
      <p:pic>
        <p:nvPicPr>
          <p:cNvPr id="5122" name="Picture 2" descr="C:\Users\Светлана\Desktop\МК Золотая рыбка\5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50"/>
            <a:ext cx="8143932" cy="4929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785817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Шаг 6.  На копировальную бумагу -шаблон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Светлана\Desktop\МК Золотая рыбка\6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50"/>
            <a:ext cx="8143932" cy="4929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165</Words>
  <PresentationFormat>Экран (4:3)</PresentationFormat>
  <Paragraphs>45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Мастер – класс   «Золотая рыбка»</vt:lpstr>
      <vt:lpstr>Слайд 2</vt:lpstr>
      <vt:lpstr>Слайд 3</vt:lpstr>
      <vt:lpstr>Шаг 1.Подготовим рабочее место</vt:lpstr>
      <vt:lpstr>Шаг 2. Необходимо иметь</vt:lpstr>
      <vt:lpstr>Шаг 3. Шаблон вырежем из рабочей тетради </vt:lpstr>
      <vt:lpstr>Шаг 4. Положим перед собой картон </vt:lpstr>
      <vt:lpstr>Шаг 5.  На картон положим копировальную бумагу, красящей стороной вниз</vt:lpstr>
      <vt:lpstr>Шаг 6.  На копировальную бумагу -шаблон </vt:lpstr>
      <vt:lpstr>Шаг 7. Чтобы шаблон не передвигался при работе, прикрепим его скрепками</vt:lpstr>
      <vt:lpstr>Шаг 8. Простым карандашом обведем шаблон  </vt:lpstr>
      <vt:lpstr>Шаг 9. Сделаем разметку рисунка  </vt:lpstr>
      <vt:lpstr>Шаг 10. Вырежем шаблон из цветного картона </vt:lpstr>
      <vt:lpstr>Слайд 14</vt:lpstr>
      <vt:lpstr>Шаг 11. С помощью иглы продавим отверстия на картоне</vt:lpstr>
      <vt:lpstr>Шаг 12. Вставим нить в иголку, завяжем узелок</vt:lpstr>
      <vt:lpstr>Шаг 13. Начнем выполнять работу. Введем иглу с обратной стороны картона и вытянем нить</vt:lpstr>
      <vt:lpstr>Шаг14. Продолжим выполнять работу по схеме </vt:lpstr>
      <vt:lpstr>Слайд 19</vt:lpstr>
      <vt:lpstr>Слайд 20</vt:lpstr>
      <vt:lpstr>Слайд 21</vt:lpstr>
      <vt:lpstr>Слайд 22</vt:lpstr>
      <vt:lpstr>Шаг 15. Переходим на выполнение самой рыбки</vt:lpstr>
      <vt:lpstr>Слайд 24</vt:lpstr>
      <vt:lpstr>Шаг 16.  Мы изготовили "Золотую рыбку" в технике изонить </vt:lpstr>
      <vt:lpstr>Эту работу можно оформить в виде открытки  на "День рыбака" и подарить ее  любимому папе или дедушке   Творческих вам удач!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12</cp:revision>
  <dcterms:created xsi:type="dcterms:W3CDTF">2015-01-30T17:40:36Z</dcterms:created>
  <dcterms:modified xsi:type="dcterms:W3CDTF">2015-01-30T19:42:51Z</dcterms:modified>
</cp:coreProperties>
</file>