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1" r:id="rId3"/>
    <p:sldId id="258" r:id="rId4"/>
    <p:sldId id="259" r:id="rId5"/>
    <p:sldId id="257" r:id="rId6"/>
    <p:sldId id="260" r:id="rId7"/>
    <p:sldId id="267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9F749-99FB-4026-81BA-AFA6FC67E5A9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BBABC-01B3-4171-AD02-B50BA216D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9F749-99FB-4026-81BA-AFA6FC67E5A9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BBABC-01B3-4171-AD02-B50BA216D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9F749-99FB-4026-81BA-AFA6FC67E5A9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BBABC-01B3-4171-AD02-B50BA216D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9F749-99FB-4026-81BA-AFA6FC67E5A9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BBABC-01B3-4171-AD02-B50BA216D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9F749-99FB-4026-81BA-AFA6FC67E5A9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BBABC-01B3-4171-AD02-B50BA216D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9F749-99FB-4026-81BA-AFA6FC67E5A9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BBABC-01B3-4171-AD02-B50BA216D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9F749-99FB-4026-81BA-AFA6FC67E5A9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BBABC-01B3-4171-AD02-B50BA216D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9F749-99FB-4026-81BA-AFA6FC67E5A9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BBABC-01B3-4171-AD02-B50BA216D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9F749-99FB-4026-81BA-AFA6FC67E5A9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BBABC-01B3-4171-AD02-B50BA216D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9F749-99FB-4026-81BA-AFA6FC67E5A9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BBABC-01B3-4171-AD02-B50BA216D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9F749-99FB-4026-81BA-AFA6FC67E5A9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B8BBABC-01B3-4171-AD02-B50BA216D6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C09F749-99FB-4026-81BA-AFA6FC67E5A9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8BBABC-01B3-4171-AD02-B50BA216D6C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39752" y="476672"/>
            <a:ext cx="4741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Презентация по английскому языку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24466" y="4509120"/>
            <a:ext cx="461953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Шайдурова Валентина Федоровна</a:t>
            </a:r>
          </a:p>
          <a:p>
            <a:pPr algn="r"/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Учитель английского языка</a:t>
            </a:r>
          </a:p>
          <a:p>
            <a:pPr algn="r"/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ГБОУ «Школа №106»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03848" y="5949280"/>
            <a:ext cx="23176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Санкт-Петербург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2015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6494" y="2204864"/>
            <a:ext cx="64349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Чтение буквы «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» в 3-м типе слога</a:t>
            </a:r>
          </a:p>
          <a:p>
            <a:pPr algn="ctr"/>
            <a:endParaRPr lang="ru-RU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 класс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Урок 6, УМК М.З. Биболетова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935163"/>
            <a:ext cx="8229600" cy="4389437"/>
          </a:xfrm>
        </p:spPr>
        <p:txBody>
          <a:bodyPr/>
          <a:lstStyle/>
          <a:p>
            <a:pPr algn="ctr">
              <a:buNone/>
            </a:pPr>
            <a:r>
              <a:rPr lang="ru-RU" sz="3600" b="1" dirty="0" smtClean="0"/>
              <a:t>Чтение буквы </a:t>
            </a:r>
            <a:r>
              <a:rPr lang="ru-RU" sz="3600" b="1" dirty="0" smtClean="0">
                <a:solidFill>
                  <a:srgbClr val="FF0000"/>
                </a:solidFill>
              </a:rPr>
              <a:t>О </a:t>
            </a:r>
            <a:r>
              <a:rPr lang="ru-RU" sz="3600" b="1" dirty="0" smtClean="0"/>
              <a:t>в 3-м типе слога</a:t>
            </a:r>
          </a:p>
          <a:p>
            <a:pPr algn="ctr"/>
            <a:endParaRPr lang="ru-RU" dirty="0"/>
          </a:p>
          <a:p>
            <a:pPr algn="ctr">
              <a:buNone/>
            </a:pPr>
            <a:r>
              <a:rPr lang="en-US" sz="6000" b="1" dirty="0" smtClean="0"/>
              <a:t>O  + </a:t>
            </a:r>
            <a:r>
              <a:rPr lang="en-US" sz="6000" b="1" dirty="0" smtClean="0">
                <a:solidFill>
                  <a:srgbClr val="FF0000"/>
                </a:solidFill>
              </a:rPr>
              <a:t>R </a:t>
            </a:r>
            <a:r>
              <a:rPr lang="en-US" sz="6000" b="1" dirty="0" smtClean="0"/>
              <a:t> = [O:]</a:t>
            </a:r>
            <a:endParaRPr lang="ru-RU" sz="6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428625"/>
            <a:ext cx="8401050" cy="569753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4400" b="1" dirty="0" smtClean="0">
                <a:solidFill>
                  <a:srgbClr val="7030A0"/>
                </a:solidFill>
              </a:rPr>
              <a:t>1-й тип слога (открытый)</a:t>
            </a:r>
          </a:p>
          <a:p>
            <a:pPr algn="ctr">
              <a:buNone/>
            </a:pPr>
            <a:r>
              <a:rPr lang="en-US" sz="5400" b="1" dirty="0" smtClean="0"/>
              <a:t>go             </a:t>
            </a:r>
            <a:endParaRPr lang="en-US" sz="5400" b="1" dirty="0" smtClean="0"/>
          </a:p>
          <a:p>
            <a:pPr algn="ctr">
              <a:buNone/>
            </a:pPr>
            <a:r>
              <a:rPr lang="en-US" sz="5400" b="1" dirty="0"/>
              <a:t>h</a:t>
            </a:r>
            <a:r>
              <a:rPr lang="en-US" sz="5400" b="1" dirty="0" smtClean="0"/>
              <a:t>ome</a:t>
            </a:r>
          </a:p>
          <a:p>
            <a:pPr algn="ctr">
              <a:buNone/>
            </a:pPr>
            <a:r>
              <a:rPr lang="en-US" sz="5400" b="1" dirty="0"/>
              <a:t>n</a:t>
            </a:r>
            <a:r>
              <a:rPr lang="en-US" sz="5400" b="1" dirty="0" smtClean="0"/>
              <a:t>ose</a:t>
            </a:r>
          </a:p>
          <a:p>
            <a:pPr algn="ctr">
              <a:buNone/>
            </a:pPr>
            <a:r>
              <a:rPr lang="en-US" sz="5400" b="1" dirty="0"/>
              <a:t>c</a:t>
            </a:r>
            <a:r>
              <a:rPr lang="en-US" sz="5400" b="1" dirty="0" smtClean="0"/>
              <a:t>lose </a:t>
            </a:r>
          </a:p>
          <a:p>
            <a:pPr algn="ctr">
              <a:buNone/>
            </a:pPr>
            <a:r>
              <a:rPr lang="en-US" sz="5400" b="1" dirty="0" smtClean="0"/>
              <a:t>note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571500"/>
            <a:ext cx="8229600" cy="600075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rgbClr val="7030A0"/>
                </a:solidFill>
              </a:rPr>
              <a:t>2-й тип слога (закрытый)</a:t>
            </a:r>
          </a:p>
          <a:p>
            <a:pPr algn="ctr">
              <a:buNone/>
            </a:pPr>
            <a:r>
              <a:rPr lang="en-US" sz="3600" b="1" dirty="0" smtClean="0"/>
              <a:t>frog</a:t>
            </a:r>
            <a:endParaRPr lang="en-US" sz="3600" b="1" dirty="0" smtClean="0"/>
          </a:p>
          <a:p>
            <a:pPr algn="ctr">
              <a:buNone/>
            </a:pPr>
            <a:r>
              <a:rPr lang="en-US" sz="3600" b="1" dirty="0"/>
              <a:t>d</a:t>
            </a:r>
            <a:r>
              <a:rPr lang="en-US" sz="3600" b="1" dirty="0" smtClean="0"/>
              <a:t>og</a:t>
            </a:r>
          </a:p>
          <a:p>
            <a:pPr algn="ctr">
              <a:buNone/>
            </a:pPr>
            <a:r>
              <a:rPr lang="en-US" sz="3600" b="1" dirty="0"/>
              <a:t>b</a:t>
            </a:r>
            <a:r>
              <a:rPr lang="en-US" sz="3600" b="1" dirty="0" smtClean="0"/>
              <a:t>ox</a:t>
            </a:r>
          </a:p>
          <a:p>
            <a:pPr algn="ctr">
              <a:buNone/>
            </a:pPr>
            <a:r>
              <a:rPr lang="en-US" sz="3600" b="1" dirty="0"/>
              <a:t>c</a:t>
            </a:r>
            <a:r>
              <a:rPr lang="en-US" sz="3600" b="1" dirty="0" smtClean="0"/>
              <a:t>ockerel</a:t>
            </a:r>
          </a:p>
          <a:p>
            <a:pPr algn="ctr">
              <a:buNone/>
            </a:pPr>
            <a:r>
              <a:rPr lang="en-US" sz="3600" b="1" dirty="0"/>
              <a:t>s</a:t>
            </a:r>
            <a:r>
              <a:rPr lang="en-US" sz="3600" b="1" dirty="0" smtClean="0"/>
              <a:t>ong</a:t>
            </a:r>
          </a:p>
          <a:p>
            <a:pPr algn="ctr">
              <a:buNone/>
            </a:pPr>
            <a:r>
              <a:rPr lang="en-US" sz="3600" b="1" dirty="0"/>
              <a:t>f</a:t>
            </a:r>
            <a:r>
              <a:rPr lang="en-US" sz="3600" b="1" dirty="0" smtClean="0"/>
              <a:t>orest</a:t>
            </a:r>
          </a:p>
          <a:p>
            <a:pPr algn="ctr">
              <a:buNone/>
            </a:pPr>
            <a:r>
              <a:rPr lang="en-US" sz="3600" b="1" dirty="0"/>
              <a:t>n</a:t>
            </a:r>
            <a:r>
              <a:rPr lang="en-US" sz="3600" b="1" dirty="0" smtClean="0"/>
              <a:t>ot</a:t>
            </a:r>
          </a:p>
          <a:p>
            <a:pPr algn="ctr">
              <a:buNone/>
            </a:pPr>
            <a:r>
              <a:rPr lang="en-US" sz="3600" b="1" dirty="0" smtClean="0"/>
              <a:t>long</a:t>
            </a:r>
            <a:endParaRPr lang="ru-RU" sz="36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500063"/>
            <a:ext cx="8472488" cy="562610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sz="6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</a:t>
            </a:r>
          </a:p>
          <a:p>
            <a:pPr algn="ctr">
              <a:buNone/>
            </a:pPr>
            <a:r>
              <a:rPr lang="en-US" sz="6000" b="1" dirty="0" smtClean="0">
                <a:solidFill>
                  <a:srgbClr val="FF0000"/>
                </a:solidFill>
              </a:rPr>
              <a:t>O</a:t>
            </a:r>
            <a:r>
              <a:rPr lang="en-US" sz="6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+</a:t>
            </a:r>
            <a:r>
              <a:rPr lang="en-US" sz="6000" b="1" dirty="0" smtClean="0">
                <a:solidFill>
                  <a:srgbClr val="FF0000"/>
                </a:solidFill>
              </a:rPr>
              <a:t>R</a:t>
            </a:r>
            <a:r>
              <a:rPr lang="en-US" sz="6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=[o:]</a:t>
            </a:r>
          </a:p>
          <a:p>
            <a:pPr algn="ctr">
              <a:buNone/>
            </a:pPr>
            <a:r>
              <a:rPr lang="en-US" sz="6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</a:t>
            </a:r>
            <a:r>
              <a:rPr lang="en-US" sz="6000" b="1" dirty="0" smtClean="0">
                <a:solidFill>
                  <a:srgbClr val="FF0000"/>
                </a:solidFill>
              </a:rPr>
              <a:t>or</a:t>
            </a:r>
            <a:r>
              <a:rPr lang="en-US" sz="6000" b="1" dirty="0" smtClean="0"/>
              <a:t>se</a:t>
            </a:r>
          </a:p>
          <a:p>
            <a:pPr algn="ctr">
              <a:buNone/>
            </a:pPr>
            <a:r>
              <a:rPr lang="en-US" sz="6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</a:t>
            </a:r>
            <a:r>
              <a:rPr lang="en-US" sz="6000" b="1" dirty="0" smtClean="0">
                <a:solidFill>
                  <a:srgbClr val="FF0000"/>
                </a:solidFill>
              </a:rPr>
              <a:t>or</a:t>
            </a:r>
            <a:r>
              <a:rPr lang="en-US" sz="6000" b="1" dirty="0" smtClean="0"/>
              <a:t>n</a:t>
            </a:r>
          </a:p>
          <a:p>
            <a:pPr algn="ctr">
              <a:buNone/>
            </a:pPr>
            <a:r>
              <a:rPr lang="en-US" sz="6000" b="1" dirty="0"/>
              <a:t>s</a:t>
            </a:r>
            <a:r>
              <a:rPr lang="en-US" sz="6000" b="1" dirty="0" smtClean="0"/>
              <a:t>h</a:t>
            </a:r>
            <a:r>
              <a:rPr lang="en-US" sz="6000" b="1" dirty="0" smtClean="0">
                <a:solidFill>
                  <a:srgbClr val="FF0000"/>
                </a:solidFill>
              </a:rPr>
              <a:t>or</a:t>
            </a:r>
            <a:r>
              <a:rPr lang="en-US" sz="6000" b="1" dirty="0" smtClean="0"/>
              <a:t>t</a:t>
            </a:r>
          </a:p>
          <a:p>
            <a:pPr algn="ctr">
              <a:buNone/>
            </a:pPr>
            <a:r>
              <a:rPr lang="en-US" sz="6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</a:t>
            </a:r>
            <a:r>
              <a:rPr lang="en-US" sz="6000" b="1" dirty="0" smtClean="0">
                <a:solidFill>
                  <a:srgbClr val="FF0000"/>
                </a:solidFill>
              </a:rPr>
              <a:t>or</a:t>
            </a:r>
            <a:r>
              <a:rPr lang="en-US" sz="6000" b="1" dirty="0" smtClean="0"/>
              <a:t>ning</a:t>
            </a:r>
          </a:p>
          <a:p>
            <a:pPr algn="ctr">
              <a:buNone/>
            </a:pPr>
            <a:r>
              <a:rPr lang="en-US" sz="6000" b="1" dirty="0">
                <a:solidFill>
                  <a:srgbClr val="FF0000"/>
                </a:solidFill>
              </a:rPr>
              <a:t>o</a:t>
            </a:r>
            <a:r>
              <a:rPr lang="en-US" sz="6000" b="1" dirty="0" smtClean="0">
                <a:solidFill>
                  <a:srgbClr val="FF0000"/>
                </a:solidFill>
              </a:rPr>
              <a:t>r</a:t>
            </a:r>
            <a:r>
              <a:rPr lang="en-US" sz="6000" b="1" dirty="0" smtClean="0"/>
              <a:t> </a:t>
            </a:r>
            <a:endParaRPr lang="ru-RU" sz="6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483768" y="260648"/>
            <a:ext cx="3110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</a:rPr>
              <a:t>3-й тип слога</a:t>
            </a:r>
            <a:endParaRPr lang="ru-RU" sz="36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357188"/>
            <a:ext cx="8686800" cy="5768975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4800" b="1" dirty="0" smtClean="0"/>
          </a:p>
          <a:p>
            <a:pPr>
              <a:buNone/>
            </a:pPr>
            <a:endParaRPr lang="ru-RU" sz="4800" b="1" dirty="0" smtClean="0"/>
          </a:p>
          <a:p>
            <a:pPr>
              <a:buNone/>
            </a:pPr>
            <a:r>
              <a:rPr lang="ru-RU" sz="4800" b="1" dirty="0" smtClean="0"/>
              <a:t> </a:t>
            </a:r>
            <a:r>
              <a:rPr lang="ru-RU" sz="4800" b="1" dirty="0" smtClean="0"/>
              <a:t>   </a:t>
            </a:r>
            <a:r>
              <a:rPr lang="en-US" sz="4800" b="1" dirty="0" smtClean="0"/>
              <a:t>Nose</a:t>
            </a:r>
            <a:r>
              <a:rPr lang="en-US" sz="4800" b="1" dirty="0" smtClean="0"/>
              <a:t>, short, dog, forest, </a:t>
            </a:r>
            <a:r>
              <a:rPr lang="ru-RU" sz="4800" b="1" dirty="0" smtClean="0"/>
              <a:t>     </a:t>
            </a:r>
            <a:r>
              <a:rPr lang="en-US" sz="4800" b="1" dirty="0" smtClean="0"/>
              <a:t>name</a:t>
            </a:r>
            <a:r>
              <a:rPr lang="en-US" sz="4800" b="1" dirty="0" smtClean="0"/>
              <a:t>, morning, home, </a:t>
            </a:r>
            <a:r>
              <a:rPr lang="ru-RU" sz="4800" b="1" dirty="0" smtClean="0"/>
              <a:t>  </a:t>
            </a:r>
            <a:r>
              <a:rPr lang="en-US" sz="4800" b="1" dirty="0" smtClean="0"/>
              <a:t>close</a:t>
            </a:r>
            <a:r>
              <a:rPr lang="en-US" sz="4800" b="1" dirty="0" smtClean="0"/>
              <a:t>, cockerel, corn, strong, </a:t>
            </a:r>
            <a:r>
              <a:rPr lang="ru-RU" sz="4800" b="1" dirty="0" smtClean="0"/>
              <a:t>  </a:t>
            </a:r>
            <a:r>
              <a:rPr lang="en-US" sz="4800" b="1" dirty="0" smtClean="0"/>
              <a:t>note</a:t>
            </a:r>
            <a:r>
              <a:rPr lang="en-US" sz="4800" b="1" dirty="0" smtClean="0"/>
              <a:t>, not, box, horse, long, </a:t>
            </a:r>
            <a:r>
              <a:rPr lang="ru-RU" sz="4800" b="1" dirty="0" smtClean="0"/>
              <a:t>  </a:t>
            </a:r>
            <a:r>
              <a:rPr lang="en-US" sz="4800" b="1" dirty="0" smtClean="0"/>
              <a:t>go</a:t>
            </a:r>
            <a:r>
              <a:rPr lang="en-US" sz="4800" b="1" dirty="0" smtClean="0"/>
              <a:t>, song, go, or </a:t>
            </a:r>
            <a:endParaRPr lang="ru-RU" sz="4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475656" y="404664"/>
            <a:ext cx="551041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Прочитай и раздели эти слова</a:t>
            </a:r>
          </a:p>
          <a:p>
            <a:r>
              <a:rPr lang="ru-RU" sz="2800" b="1" dirty="0" smtClean="0">
                <a:solidFill>
                  <a:srgbClr val="7030A0"/>
                </a:solidFill>
              </a:rPr>
              <a:t> на  3 столбика – 3 типа слога</a:t>
            </a:r>
            <a:r>
              <a:rPr lang="en-US" sz="2800" b="1" dirty="0" smtClean="0">
                <a:solidFill>
                  <a:srgbClr val="7030A0"/>
                </a:solidFill>
              </a:rPr>
              <a:t> </a:t>
            </a:r>
            <a:endParaRPr lang="ru-RU" sz="28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67544" y="836712"/>
          <a:ext cx="8280921" cy="5616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0307"/>
                <a:gridCol w="2760307"/>
                <a:gridCol w="2760307"/>
              </a:tblGrid>
              <a:tr h="702078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1 –</a:t>
                      </a:r>
                      <a:r>
                        <a:rPr lang="ru-RU" sz="2000" dirty="0" smtClean="0"/>
                        <a:t>й</a:t>
                      </a:r>
                      <a:r>
                        <a:rPr lang="ru-RU" sz="3200" dirty="0" smtClean="0"/>
                        <a:t> тип 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2-</a:t>
                      </a:r>
                      <a:r>
                        <a:rPr lang="ru-RU" sz="2000" dirty="0" smtClean="0"/>
                        <a:t>й</a:t>
                      </a:r>
                      <a:r>
                        <a:rPr lang="ru-RU" dirty="0" smtClean="0"/>
                        <a:t> </a:t>
                      </a:r>
                      <a:r>
                        <a:rPr lang="ru-RU" sz="3200" dirty="0" smtClean="0"/>
                        <a:t>тип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3</a:t>
                      </a:r>
                      <a:r>
                        <a:rPr lang="ru-RU" sz="2000" dirty="0" smtClean="0"/>
                        <a:t>-й</a:t>
                      </a:r>
                      <a:r>
                        <a:rPr lang="ru-RU" sz="3200" dirty="0" smtClean="0"/>
                        <a:t> тип</a:t>
                      </a:r>
                      <a:endParaRPr lang="ru-RU" sz="3200" dirty="0"/>
                    </a:p>
                  </a:txBody>
                  <a:tcPr/>
                </a:tc>
              </a:tr>
              <a:tr h="702078">
                <a:tc>
                  <a:txBody>
                    <a:bodyPr/>
                    <a:lstStyle/>
                    <a:p>
                      <a:r>
                        <a:rPr lang="en-US" sz="4000" b="1" dirty="0" smtClean="0"/>
                        <a:t>nose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 smtClean="0"/>
                        <a:t>dog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 smtClean="0"/>
                        <a:t>short</a:t>
                      </a:r>
                      <a:endParaRPr lang="ru-RU" sz="4000" b="1" dirty="0"/>
                    </a:p>
                  </a:txBody>
                  <a:tcPr/>
                </a:tc>
              </a:tr>
              <a:tr h="702078">
                <a:tc>
                  <a:txBody>
                    <a:bodyPr/>
                    <a:lstStyle/>
                    <a:p>
                      <a:r>
                        <a:rPr lang="en-US" sz="4000" b="1" dirty="0" smtClean="0"/>
                        <a:t>name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 smtClean="0"/>
                        <a:t>forest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 smtClean="0"/>
                        <a:t>morning</a:t>
                      </a:r>
                      <a:endParaRPr lang="ru-RU" sz="4000" b="1" dirty="0"/>
                    </a:p>
                  </a:txBody>
                  <a:tcPr/>
                </a:tc>
              </a:tr>
              <a:tr h="702078">
                <a:tc>
                  <a:txBody>
                    <a:bodyPr/>
                    <a:lstStyle/>
                    <a:p>
                      <a:r>
                        <a:rPr lang="en-US" sz="4000" b="1" dirty="0" smtClean="0"/>
                        <a:t>home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 smtClean="0"/>
                        <a:t>cockerel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 smtClean="0"/>
                        <a:t>corn</a:t>
                      </a:r>
                      <a:endParaRPr lang="ru-RU" sz="4000" b="1" dirty="0"/>
                    </a:p>
                  </a:txBody>
                  <a:tcPr/>
                </a:tc>
              </a:tr>
              <a:tr h="702078">
                <a:tc>
                  <a:txBody>
                    <a:bodyPr/>
                    <a:lstStyle/>
                    <a:p>
                      <a:r>
                        <a:rPr lang="en-US" sz="4000" b="1" dirty="0" smtClean="0"/>
                        <a:t>close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 smtClean="0"/>
                        <a:t>strong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 smtClean="0"/>
                        <a:t>horse</a:t>
                      </a:r>
                      <a:endParaRPr lang="ru-RU" sz="4000" b="1" dirty="0"/>
                    </a:p>
                  </a:txBody>
                  <a:tcPr/>
                </a:tc>
              </a:tr>
              <a:tr h="702078">
                <a:tc>
                  <a:txBody>
                    <a:bodyPr/>
                    <a:lstStyle/>
                    <a:p>
                      <a:r>
                        <a:rPr lang="en-US" sz="4000" b="1" dirty="0" smtClean="0"/>
                        <a:t>note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 smtClean="0"/>
                        <a:t>not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 smtClean="0"/>
                        <a:t>or</a:t>
                      </a:r>
                      <a:endParaRPr lang="ru-RU" sz="4000" b="1" dirty="0"/>
                    </a:p>
                  </a:txBody>
                  <a:tcPr/>
                </a:tc>
              </a:tr>
              <a:tr h="702078">
                <a:tc>
                  <a:txBody>
                    <a:bodyPr/>
                    <a:lstStyle/>
                    <a:p>
                      <a:r>
                        <a:rPr lang="en-US" sz="4000" b="1" dirty="0" smtClean="0"/>
                        <a:t>go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 smtClean="0"/>
                        <a:t>box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000" b="1" dirty="0"/>
                    </a:p>
                  </a:txBody>
                  <a:tcPr/>
                </a:tc>
              </a:tr>
              <a:tr h="702078">
                <a:tc>
                  <a:txBody>
                    <a:bodyPr/>
                    <a:lstStyle/>
                    <a:p>
                      <a:endParaRPr lang="ru-RU" sz="4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 smtClean="0"/>
                        <a:t>long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285750"/>
            <a:ext cx="8472488" cy="657225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000" b="1" dirty="0" smtClean="0">
                <a:solidFill>
                  <a:srgbClr val="00B050"/>
                </a:solidFill>
              </a:rPr>
              <a:t>Good </a:t>
            </a:r>
            <a:r>
              <a:rPr lang="en-US" sz="6000" b="1" dirty="0" smtClean="0">
                <a:solidFill>
                  <a:srgbClr val="00B050"/>
                </a:solidFill>
              </a:rPr>
              <a:t>Work!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sz="4800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en-US" sz="4800" b="1" dirty="0" smtClean="0">
                <a:solidFill>
                  <a:srgbClr val="0070C0"/>
                </a:solidFill>
              </a:rPr>
              <a:t>Thank </a:t>
            </a:r>
            <a:r>
              <a:rPr lang="en-US" sz="4800" b="1" dirty="0" smtClean="0">
                <a:solidFill>
                  <a:srgbClr val="0070C0"/>
                </a:solidFill>
              </a:rPr>
              <a:t>you!</a:t>
            </a:r>
            <a:endParaRPr lang="en-US" sz="4800" b="1" dirty="0">
              <a:solidFill>
                <a:srgbClr val="0070C0"/>
              </a:solidFill>
            </a:endParaRPr>
          </a:p>
        </p:txBody>
      </p:sp>
      <p:pic>
        <p:nvPicPr>
          <p:cNvPr id="4" name="Рисунок 3" descr="x_f42e572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1484784"/>
            <a:ext cx="5328592" cy="3784725"/>
          </a:xfrm>
          <a:prstGeom prst="ellipse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70</TotalTime>
  <Words>175</Words>
  <Application>Microsoft Office PowerPoint</Application>
  <PresentationFormat>On-screen Show (4:3)</PresentationFormat>
  <Paragraphs>72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Поток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класс 6 урок №-й тип слога "О"</dc:title>
  <dc:creator>Шайдурова В.Ф. ГБОУ Школа №106</dc:creator>
  <cp:lastModifiedBy>acer</cp:lastModifiedBy>
  <cp:revision>4</cp:revision>
  <dcterms:created xsi:type="dcterms:W3CDTF">2009-09-19T08:44:03Z</dcterms:created>
  <dcterms:modified xsi:type="dcterms:W3CDTF">2015-02-01T11:59:41Z</dcterms:modified>
</cp:coreProperties>
</file>