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1" r:id="rId3"/>
    <p:sldId id="258" r:id="rId4"/>
    <p:sldId id="259" r:id="rId5"/>
    <p:sldId id="257" r:id="rId6"/>
    <p:sldId id="260" r:id="rId7"/>
    <p:sldId id="267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09F749-99FB-4026-81BA-AFA6FC67E5A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8BBABC-01B3-4171-AD02-B50BA216D6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494" y="2204864"/>
            <a:ext cx="64349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Чтение буквы «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в 3-м типе слога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класс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6, УМК М.З. Биболетова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Чтение буквы </a:t>
            </a:r>
            <a:r>
              <a:rPr lang="ru-RU" sz="3600" b="1" dirty="0" smtClean="0">
                <a:solidFill>
                  <a:srgbClr val="FF0000"/>
                </a:solidFill>
              </a:rPr>
              <a:t>О </a:t>
            </a:r>
            <a:r>
              <a:rPr lang="ru-RU" sz="3600" b="1" dirty="0" smtClean="0"/>
              <a:t>в 3-м типе слога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en-US" sz="6000" b="1" dirty="0" smtClean="0"/>
              <a:t>O  + </a:t>
            </a:r>
            <a:r>
              <a:rPr lang="en-US" sz="6000" b="1" dirty="0" smtClean="0">
                <a:solidFill>
                  <a:srgbClr val="FF0000"/>
                </a:solidFill>
              </a:rPr>
              <a:t>R </a:t>
            </a:r>
            <a:r>
              <a:rPr lang="en-US" sz="6000" b="1" dirty="0" smtClean="0"/>
              <a:t> = [O:]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401050" cy="56975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1-й тип слога (открытый)</a:t>
            </a:r>
          </a:p>
          <a:p>
            <a:pPr algn="ctr">
              <a:buNone/>
            </a:pPr>
            <a:r>
              <a:rPr lang="en-US" sz="5400" b="1" dirty="0" smtClean="0"/>
              <a:t>go             </a:t>
            </a:r>
            <a:endParaRPr lang="en-US" sz="5400" b="1" dirty="0" smtClean="0"/>
          </a:p>
          <a:p>
            <a:pPr algn="ctr">
              <a:buNone/>
            </a:pPr>
            <a:r>
              <a:rPr lang="en-US" sz="5400" b="1" dirty="0"/>
              <a:t>h</a:t>
            </a:r>
            <a:r>
              <a:rPr lang="en-US" sz="5400" b="1" dirty="0" smtClean="0"/>
              <a:t>ome</a:t>
            </a:r>
          </a:p>
          <a:p>
            <a:pPr algn="ctr">
              <a:buNone/>
            </a:pPr>
            <a:r>
              <a:rPr lang="en-US" sz="5400" b="1" dirty="0"/>
              <a:t>n</a:t>
            </a:r>
            <a:r>
              <a:rPr lang="en-US" sz="5400" b="1" dirty="0" smtClean="0"/>
              <a:t>ose</a:t>
            </a:r>
          </a:p>
          <a:p>
            <a:pPr algn="ctr">
              <a:buNone/>
            </a:pPr>
            <a:r>
              <a:rPr lang="en-US" sz="5400" b="1" dirty="0"/>
              <a:t>c</a:t>
            </a:r>
            <a:r>
              <a:rPr lang="en-US" sz="5400" b="1" dirty="0" smtClean="0"/>
              <a:t>lose </a:t>
            </a:r>
          </a:p>
          <a:p>
            <a:pPr algn="ctr">
              <a:buNone/>
            </a:pPr>
            <a:r>
              <a:rPr lang="en-US" sz="5400" b="1" dirty="0" smtClean="0"/>
              <a:t>note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229600" cy="60007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2-й тип слога (закрытый)</a:t>
            </a:r>
          </a:p>
          <a:p>
            <a:pPr algn="ctr">
              <a:buNone/>
            </a:pPr>
            <a:r>
              <a:rPr lang="en-US" sz="3600" b="1" dirty="0" smtClean="0"/>
              <a:t>frog</a:t>
            </a:r>
            <a:endParaRPr lang="en-US" sz="3600" b="1" dirty="0" smtClean="0"/>
          </a:p>
          <a:p>
            <a:pPr algn="ctr">
              <a:buNone/>
            </a:pPr>
            <a:r>
              <a:rPr lang="en-US" sz="3600" b="1" dirty="0"/>
              <a:t>d</a:t>
            </a:r>
            <a:r>
              <a:rPr lang="en-US" sz="3600" b="1" dirty="0" smtClean="0"/>
              <a:t>og</a:t>
            </a:r>
          </a:p>
          <a:p>
            <a:pPr algn="ctr">
              <a:buNone/>
            </a:pPr>
            <a:r>
              <a:rPr lang="en-US" sz="3600" b="1" dirty="0"/>
              <a:t>b</a:t>
            </a:r>
            <a:r>
              <a:rPr lang="en-US" sz="3600" b="1" dirty="0" smtClean="0"/>
              <a:t>ox</a:t>
            </a:r>
          </a:p>
          <a:p>
            <a:pPr algn="ctr">
              <a:buNone/>
            </a:pPr>
            <a:r>
              <a:rPr lang="en-US" sz="3600" b="1" dirty="0"/>
              <a:t>c</a:t>
            </a:r>
            <a:r>
              <a:rPr lang="en-US" sz="3600" b="1" dirty="0" smtClean="0"/>
              <a:t>ockerel</a:t>
            </a:r>
          </a:p>
          <a:p>
            <a:pPr algn="ctr">
              <a:buNone/>
            </a:pPr>
            <a:r>
              <a:rPr lang="en-US" sz="3600" b="1" dirty="0"/>
              <a:t>s</a:t>
            </a:r>
            <a:r>
              <a:rPr lang="en-US" sz="3600" b="1" dirty="0" smtClean="0"/>
              <a:t>ong</a:t>
            </a:r>
          </a:p>
          <a:p>
            <a:pPr algn="ctr">
              <a:buNone/>
            </a:pPr>
            <a:r>
              <a:rPr lang="en-US" sz="3600" b="1" dirty="0"/>
              <a:t>f</a:t>
            </a:r>
            <a:r>
              <a:rPr lang="en-US" sz="3600" b="1" dirty="0" smtClean="0"/>
              <a:t>orest</a:t>
            </a:r>
          </a:p>
          <a:p>
            <a:pPr algn="ctr">
              <a:buNone/>
            </a:pPr>
            <a:r>
              <a:rPr lang="en-US" sz="3600" b="1" dirty="0"/>
              <a:t>n</a:t>
            </a:r>
            <a:r>
              <a:rPr lang="en-US" sz="3600" b="1" dirty="0" smtClean="0"/>
              <a:t>ot</a:t>
            </a:r>
          </a:p>
          <a:p>
            <a:pPr algn="ctr">
              <a:buNone/>
            </a:pPr>
            <a:r>
              <a:rPr lang="en-US" sz="3600" b="1" dirty="0" smtClean="0"/>
              <a:t>long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8472488" cy="56261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O</a:t>
            </a:r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+</a:t>
            </a:r>
            <a:r>
              <a:rPr lang="en-US" sz="6000" b="1" dirty="0" smtClean="0">
                <a:solidFill>
                  <a:srgbClr val="FF0000"/>
                </a:solidFill>
              </a:rPr>
              <a:t>R</a:t>
            </a:r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=[o:]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en-US" sz="6000" b="1" dirty="0" smtClean="0">
                <a:solidFill>
                  <a:srgbClr val="FF0000"/>
                </a:solidFill>
              </a:rPr>
              <a:t>or</a:t>
            </a:r>
            <a:r>
              <a:rPr lang="en-US" sz="6000" b="1" dirty="0" smtClean="0"/>
              <a:t>se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en-US" sz="6000" b="1" dirty="0" smtClean="0">
                <a:solidFill>
                  <a:srgbClr val="FF0000"/>
                </a:solidFill>
              </a:rPr>
              <a:t>or</a:t>
            </a:r>
            <a:r>
              <a:rPr lang="en-US" sz="6000" b="1" dirty="0" smtClean="0"/>
              <a:t>n</a:t>
            </a:r>
          </a:p>
          <a:p>
            <a:pPr algn="ctr">
              <a:buNone/>
            </a:pPr>
            <a:r>
              <a:rPr lang="en-US" sz="6000" b="1" dirty="0"/>
              <a:t>s</a:t>
            </a:r>
            <a:r>
              <a:rPr lang="en-US" sz="6000" b="1" dirty="0" smtClean="0"/>
              <a:t>h</a:t>
            </a:r>
            <a:r>
              <a:rPr lang="en-US" sz="6000" b="1" dirty="0" smtClean="0">
                <a:solidFill>
                  <a:srgbClr val="FF0000"/>
                </a:solidFill>
              </a:rPr>
              <a:t>or</a:t>
            </a:r>
            <a:r>
              <a:rPr lang="en-US" sz="6000" b="1" dirty="0" smtClean="0"/>
              <a:t>t</a:t>
            </a:r>
          </a:p>
          <a:p>
            <a:pPr algn="ctr">
              <a:buNone/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en-US" sz="6000" b="1" dirty="0" smtClean="0">
                <a:solidFill>
                  <a:srgbClr val="FF0000"/>
                </a:solidFill>
              </a:rPr>
              <a:t>or</a:t>
            </a:r>
            <a:r>
              <a:rPr lang="en-US" sz="6000" b="1" dirty="0" smtClean="0"/>
              <a:t>ning</a:t>
            </a:r>
          </a:p>
          <a:p>
            <a:pPr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o</a:t>
            </a:r>
            <a:r>
              <a:rPr lang="en-US" sz="6000" b="1" dirty="0" smtClean="0">
                <a:solidFill>
                  <a:srgbClr val="FF0000"/>
                </a:solidFill>
              </a:rPr>
              <a:t>r</a:t>
            </a:r>
            <a:r>
              <a:rPr lang="en-US" sz="6000" b="1" dirty="0" smtClean="0"/>
              <a:t> </a:t>
            </a:r>
            <a:endParaRPr lang="ru-RU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260648"/>
            <a:ext cx="3110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3-й тип слога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686800" cy="57689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 </a:t>
            </a:r>
            <a:r>
              <a:rPr lang="ru-RU" sz="4800" b="1" dirty="0" smtClean="0"/>
              <a:t>   </a:t>
            </a:r>
            <a:r>
              <a:rPr lang="en-US" sz="4800" b="1" dirty="0" smtClean="0"/>
              <a:t>Nose</a:t>
            </a:r>
            <a:r>
              <a:rPr lang="en-US" sz="4800" b="1" dirty="0" smtClean="0"/>
              <a:t>, short, dog, forest, </a:t>
            </a:r>
            <a:r>
              <a:rPr lang="ru-RU" sz="4800" b="1" dirty="0" smtClean="0"/>
              <a:t>     </a:t>
            </a:r>
            <a:r>
              <a:rPr lang="en-US" sz="4800" b="1" dirty="0" smtClean="0"/>
              <a:t>name</a:t>
            </a:r>
            <a:r>
              <a:rPr lang="en-US" sz="4800" b="1" dirty="0" smtClean="0"/>
              <a:t>, morning, home, </a:t>
            </a:r>
            <a:r>
              <a:rPr lang="ru-RU" sz="4800" b="1" dirty="0" smtClean="0"/>
              <a:t>  </a:t>
            </a:r>
            <a:r>
              <a:rPr lang="en-US" sz="4800" b="1" dirty="0" smtClean="0"/>
              <a:t>close</a:t>
            </a:r>
            <a:r>
              <a:rPr lang="en-US" sz="4800" b="1" dirty="0" smtClean="0"/>
              <a:t>, cockerel, corn, strong, </a:t>
            </a:r>
            <a:r>
              <a:rPr lang="ru-RU" sz="4800" b="1" dirty="0" smtClean="0"/>
              <a:t>  </a:t>
            </a:r>
            <a:r>
              <a:rPr lang="en-US" sz="4800" b="1" dirty="0" smtClean="0"/>
              <a:t>note</a:t>
            </a:r>
            <a:r>
              <a:rPr lang="en-US" sz="4800" b="1" dirty="0" smtClean="0"/>
              <a:t>, not, box, horse, long, </a:t>
            </a:r>
            <a:r>
              <a:rPr lang="ru-RU" sz="4800" b="1" dirty="0" smtClean="0"/>
              <a:t>  </a:t>
            </a:r>
            <a:r>
              <a:rPr lang="en-US" sz="4800" b="1" dirty="0" smtClean="0"/>
              <a:t>go</a:t>
            </a:r>
            <a:r>
              <a:rPr lang="en-US" sz="4800" b="1" dirty="0" smtClean="0"/>
              <a:t>, song, go, or 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404664"/>
            <a:ext cx="55104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Прочитай и раздели эти слова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на  3 столбика – 3 типа слога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836712"/>
          <a:ext cx="8280921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 –</a:t>
                      </a:r>
                      <a:r>
                        <a:rPr lang="ru-RU" sz="2000" dirty="0" smtClean="0"/>
                        <a:t>й</a:t>
                      </a:r>
                      <a:r>
                        <a:rPr lang="ru-RU" sz="3200" dirty="0" smtClean="0"/>
                        <a:t> тип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2-</a:t>
                      </a:r>
                      <a:r>
                        <a:rPr lang="ru-RU" sz="2000" dirty="0" smtClean="0"/>
                        <a:t>й</a:t>
                      </a:r>
                      <a:r>
                        <a:rPr lang="ru-RU" dirty="0" smtClean="0"/>
                        <a:t> </a:t>
                      </a:r>
                      <a:r>
                        <a:rPr lang="ru-RU" sz="3200" dirty="0" smtClean="0"/>
                        <a:t>тип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r>
                        <a:rPr lang="ru-RU" sz="2000" dirty="0" smtClean="0"/>
                        <a:t>-й</a:t>
                      </a:r>
                      <a:r>
                        <a:rPr lang="ru-RU" sz="3200" dirty="0" smtClean="0"/>
                        <a:t> тип</a:t>
                      </a:r>
                      <a:endParaRPr lang="ru-RU" sz="3200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nose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dog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short</a:t>
                      </a:r>
                      <a:endParaRPr lang="ru-RU" sz="40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name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forest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morning</a:t>
                      </a:r>
                      <a:endParaRPr lang="ru-RU" sz="40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home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cockerel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corn</a:t>
                      </a:r>
                      <a:endParaRPr lang="ru-RU" sz="40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close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strong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horse</a:t>
                      </a:r>
                      <a:endParaRPr lang="ru-RU" sz="40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note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not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or</a:t>
                      </a:r>
                      <a:endParaRPr lang="ru-RU" sz="40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go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box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long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472488" cy="65722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00B050"/>
                </a:solidFill>
              </a:rPr>
              <a:t>Good </a:t>
            </a:r>
            <a:r>
              <a:rPr lang="en-US" sz="6000" b="1" dirty="0" smtClean="0">
                <a:solidFill>
                  <a:srgbClr val="00B050"/>
                </a:solidFill>
              </a:rPr>
              <a:t>Work!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sz="4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Thank </a:t>
            </a:r>
            <a:r>
              <a:rPr lang="en-US" sz="4800" b="1" dirty="0" smtClean="0">
                <a:solidFill>
                  <a:srgbClr val="0070C0"/>
                </a:solidFill>
              </a:rPr>
              <a:t>you!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x_f42e57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328592" cy="3784725"/>
          </a:xfrm>
          <a:prstGeom prst="ellips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175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Поток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класс 6 урок №-й тип слога "О"</dc:title>
  <dc:creator>Шайдурова В.Ф. ГБОУ Школа №106</dc:creator>
  <cp:lastModifiedBy>acer</cp:lastModifiedBy>
  <cp:revision>4</cp:revision>
  <dcterms:created xsi:type="dcterms:W3CDTF">2009-09-19T08:44:03Z</dcterms:created>
  <dcterms:modified xsi:type="dcterms:W3CDTF">2015-02-01T11:59:41Z</dcterms:modified>
</cp:coreProperties>
</file>