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58" r:id="rId7"/>
    <p:sldId id="265" r:id="rId8"/>
    <p:sldId id="263" r:id="rId9"/>
    <p:sldId id="264" r:id="rId10"/>
    <p:sldId id="272" r:id="rId11"/>
    <p:sldId id="267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54C3DC-F784-4888-90EE-75446552550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644E2-BA2F-4640-9B8A-CFEA97431C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imag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1844824"/>
            <a:ext cx="8136904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Притяжательный падеж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уществительных</a:t>
            </a:r>
          </a:p>
          <a:p>
            <a:pPr algn="ctr">
              <a:buNone/>
            </a:pP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класс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45,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УМК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М.З.Биболетова 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620688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466" y="4221088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5877272"/>
            <a:ext cx="2157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Ncy;&amp;acy;&amp;mcy; 2 &amp;gcy;&amp;ocy;&amp;dcy;&amp;acy;! &amp;Ncy;&amp;ocy;&amp;vcy;&amp;ocy;&amp;scy;&amp;tcy;&amp;icy; &amp;icy;&amp;gcy;&amp;rcy; , &amp;Icy;&amp;gcy;&amp;rcy;&amp;ocy;&amp;vcy;&amp;ocy;&amp;jcy; &amp;pcy;&amp;ocy;&amp;rcy;&amp;tcy;&amp;acy;&amp;lcy; Tort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36912"/>
            <a:ext cx="5976664" cy="37354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1700808"/>
            <a:ext cx="4337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 cake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0480" y="1556792"/>
            <a:ext cx="248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Kate          doll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1556792"/>
            <a:ext cx="1936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Kate</a:t>
            </a:r>
            <a:r>
              <a:rPr lang="en-US" sz="2800" b="1" dirty="0" smtClean="0">
                <a:solidFill>
                  <a:srgbClr val="FF0000"/>
                </a:solidFill>
              </a:rPr>
              <a:t>’s </a:t>
            </a:r>
            <a:r>
              <a:rPr lang="en-US" sz="2800" b="1" dirty="0" smtClean="0">
                <a:solidFill>
                  <a:srgbClr val="002060"/>
                </a:solidFill>
              </a:rPr>
              <a:t>doll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0480" y="4491117"/>
            <a:ext cx="18855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Man    bag</a:t>
            </a:r>
            <a:endParaRPr lang="ru-RU" sz="2800" dirty="0" smtClean="0"/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8435" y="4491117"/>
            <a:ext cx="2367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Men </a:t>
            </a:r>
            <a:r>
              <a:rPr lang="en-US" sz="2800" b="1" dirty="0" smtClean="0">
                <a:solidFill>
                  <a:srgbClr val="FF0000"/>
                </a:solidFill>
              </a:rPr>
              <a:t>‘s  </a:t>
            </a:r>
            <a:r>
              <a:rPr lang="en-US" sz="2800" b="1" dirty="0" smtClean="0">
                <a:solidFill>
                  <a:srgbClr val="002060"/>
                </a:solidFill>
              </a:rPr>
              <a:t>bag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3501008"/>
            <a:ext cx="237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Children  toy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501008"/>
            <a:ext cx="25037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Children</a:t>
            </a:r>
            <a:r>
              <a:rPr lang="en-US" sz="2800" b="1" dirty="0" smtClean="0">
                <a:solidFill>
                  <a:srgbClr val="FF0000"/>
                </a:solidFill>
              </a:rPr>
              <a:t>’s </a:t>
            </a:r>
            <a:r>
              <a:rPr lang="en-US" sz="2800" b="1" dirty="0" smtClean="0">
                <a:solidFill>
                  <a:srgbClr val="002060"/>
                </a:solidFill>
              </a:rPr>
              <a:t>toy</a:t>
            </a:r>
            <a:endParaRPr lang="ru-RU" sz="2800" dirty="0" smtClean="0"/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2420888"/>
            <a:ext cx="1828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Boys    car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2348880"/>
            <a:ext cx="19095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Boys</a:t>
            </a:r>
            <a:r>
              <a:rPr lang="en-US" sz="2800" b="1" dirty="0" smtClean="0">
                <a:solidFill>
                  <a:srgbClr val="FF0000"/>
                </a:solidFill>
              </a:rPr>
              <a:t>’</a:t>
            </a:r>
            <a:r>
              <a:rPr lang="en-US" sz="2800" b="1" dirty="0" smtClean="0">
                <a:solidFill>
                  <a:srgbClr val="002060"/>
                </a:solidFill>
              </a:rPr>
              <a:t>    car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772816"/>
            <a:ext cx="267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http://yandex.ru/images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686800" cy="526891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en-US" sz="4000" b="1" dirty="0" smtClean="0"/>
              <a:t>Ann’</a:t>
            </a:r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r>
              <a:rPr lang="en-US" sz="4000" b="1" dirty="0" smtClean="0"/>
              <a:t> dog</a:t>
            </a:r>
            <a:endParaRPr lang="ru-RU" sz="4000" b="1" dirty="0"/>
          </a:p>
        </p:txBody>
      </p:sp>
      <p:pic>
        <p:nvPicPr>
          <p:cNvPr id="5" name="Рисунок 4" descr="IMG_7476.JPG"/>
          <p:cNvPicPr>
            <a:picLocks noChangeAspect="1"/>
          </p:cNvPicPr>
          <p:nvPr/>
        </p:nvPicPr>
        <p:blipFill>
          <a:blip r:embed="rId2" cstate="print"/>
          <a:srcRect l="33057" t="8558" r="15152" b="11249"/>
          <a:stretch>
            <a:fillRect/>
          </a:stretch>
        </p:blipFill>
        <p:spPr>
          <a:xfrm>
            <a:off x="2843808" y="2348880"/>
            <a:ext cx="3168352" cy="36793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401050" cy="55546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    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girl’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cat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декабрь 2008 0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297492"/>
            <a:ext cx="2880320" cy="38404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428625" y="571500"/>
            <a:ext cx="9572625" cy="555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000" dirty="0"/>
              <a:t> </a:t>
            </a:r>
            <a:r>
              <a:rPr lang="en-US" sz="1000" dirty="0" smtClean="0"/>
              <a:t>  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girl’</a:t>
            </a: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balloons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&amp;vcy;&amp;ocy;&amp;zcy;&amp;dcy;&amp;ucy;&amp;shcy;&amp;ncy;&amp;ycy;&amp;jcy; &amp;shcy;&amp;acy;&amp;rcy; FullHD &amp;Fcy;&amp;ocy;&amp;tcy;&amp;ocy; &amp;Kcy;&amp;acy;&amp;rcy;&amp;tcy;&amp;icy;&amp;ncy;&amp;kcy;&amp;icy; &amp;Ocy;&amp;bcy;&amp;ocy;&amp;icy; 1920x1080 39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71968"/>
            <a:ext cx="6120680" cy="34411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69753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brothers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rabbits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0_64cd_9421fb77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20888"/>
            <a:ext cx="4589702" cy="344227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543925" cy="55546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boys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cake</a:t>
            </a:r>
            <a:endParaRPr lang="ru-RU" sz="13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&amp;Dcy;&amp;vcy;&amp;acy; &amp;scy;&amp;chcy;&amp;acy;&amp;scy;&amp;tcy;&amp;lcy;&amp;icy;&amp;vcy;&amp;ycy;&amp;khcy; &amp;mcy;&amp;acy;&amp;lcy;&amp;softcy;&amp;chcy;&amp;icy;&amp;kcy;&amp;acy; &amp;scy; &amp;tcy;&amp;ocy;&amp;rcy;&amp;tcy;&amp;ocy;&amp;mcy; &amp;ncy;&amp;acy; &amp;bcy;&amp;iecy;&amp;lcy;&amp;ocy;&amp;mcy; &amp;fcy;&amp;ocy;&amp;ncy;&amp;iecy; (&amp;fcy;&amp;ocy;&amp;tcy;&amp;ocy;&amp;gcy;&amp;rcy;&amp;acy;&amp;fcy;&amp;icy;&amp;yacy;) - PressFot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348880"/>
            <a:ext cx="5184576" cy="34259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9144000" cy="584041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girls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balloons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&amp;Vcy;&amp;iecy;&amp;chcy;&amp;iecy;&amp;rcy;&amp;icy;&amp;ncy;&amp;kcy;&amp;acy; &amp;vcy;&amp;ocy;&amp;zcy;&amp;dcy;&amp;ucy;&amp;shcy;&amp;ncy;&amp;ycy;&amp;khcy; &amp;shcy;&amp;acy;&amp;r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564904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3" y="428625"/>
            <a:ext cx="8929687" cy="5697538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woman’</a:t>
            </a: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bags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hristmas Shopping Pretty Woman With Shopping Bags. Isolated Over White Background &amp;Fcy;&amp;ocy;&amp;tcy;&amp;ocy;&amp;gcy;&amp;rcy;&amp;acy;&amp;fcy;&amp;icy;&amp;yacy;, &amp;kcy;&amp;acy;&amp;rcy;&amp;tcy;&amp;icy;&amp;ncy;&amp;kcy;&amp;icy;, &amp;icy;&amp;zcy;&amp;ocy;&amp;bcy;&amp;rcy;&amp;acy;&amp;zhcy;&amp;iecy;&amp;ncy;&amp;icy;&amp;yacy; &amp;icy; &amp;scy;&amp;tcy;&amp;ocy;&amp;kcy;-&amp;fcy;&amp;ocy;&amp;tcy;&amp;ocy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47850"/>
            <a:ext cx="3333750" cy="5010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472488" cy="569753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endParaRPr lang="ru-RU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women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s bags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militsiya_11.jpg"/>
          <p:cNvPicPr>
            <a:picLocks noChangeAspect="1"/>
          </p:cNvPicPr>
          <p:nvPr/>
        </p:nvPicPr>
        <p:blipFill>
          <a:blip r:embed="rId2" cstate="print"/>
          <a:srcRect b="46304"/>
          <a:stretch>
            <a:fillRect/>
          </a:stretch>
        </p:blipFill>
        <p:spPr>
          <a:xfrm>
            <a:off x="1835696" y="2852936"/>
            <a:ext cx="6120680" cy="24221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80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Поток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Урок 45</dc:title>
  <dc:creator>Your User Name</dc:creator>
  <cp:lastModifiedBy>acer</cp:lastModifiedBy>
  <cp:revision>14</cp:revision>
  <dcterms:created xsi:type="dcterms:W3CDTF">2009-02-23T14:32:01Z</dcterms:created>
  <dcterms:modified xsi:type="dcterms:W3CDTF">2015-01-30T21:52:42Z</dcterms:modified>
</cp:coreProperties>
</file>