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474F74-17BF-419D-B500-B6B0D82B54EA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1416C0-67AA-458B-8592-E444B57066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688" y="1916832"/>
            <a:ext cx="5312800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Настоящее простое время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Present Simple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утвердительные предложения)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 класс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6, УМК М.З. Биболетова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772816"/>
            <a:ext cx="6246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800" b="1" dirty="0" smtClean="0"/>
              <a:t>      I</a:t>
            </a:r>
          </a:p>
          <a:p>
            <a:pPr>
              <a:buNone/>
            </a:pPr>
            <a:r>
              <a:rPr lang="en-US" sz="4800" b="1" dirty="0" smtClean="0"/>
              <a:t>    You            </a:t>
            </a:r>
            <a:r>
              <a:rPr lang="en-US" sz="4800" b="1" dirty="0" smtClean="0">
                <a:solidFill>
                  <a:srgbClr val="FF0000"/>
                </a:solidFill>
              </a:rPr>
              <a:t>like</a:t>
            </a:r>
            <a:r>
              <a:rPr lang="en-US" sz="4800" b="1" dirty="0" smtClean="0"/>
              <a:t> to  V  </a:t>
            </a:r>
          </a:p>
          <a:p>
            <a:pPr>
              <a:buNone/>
            </a:pPr>
            <a:r>
              <a:rPr lang="en-US" sz="4800" b="1" dirty="0" smtClean="0"/>
              <a:t>    We</a:t>
            </a:r>
          </a:p>
          <a:p>
            <a:pPr>
              <a:buNone/>
            </a:pPr>
            <a:r>
              <a:rPr lang="en-US" sz="4800" b="1" dirty="0" smtClean="0"/>
              <a:t>    They </a:t>
            </a:r>
            <a:endParaRPr lang="ru-RU" sz="4800" dirty="0"/>
          </a:p>
        </p:txBody>
      </p:sp>
      <p:sp>
        <p:nvSpPr>
          <p:cNvPr id="5" name="Oval 4"/>
          <p:cNvSpPr/>
          <p:nvPr/>
        </p:nvSpPr>
        <p:spPr>
          <a:xfrm>
            <a:off x="5940152" y="2564904"/>
            <a:ext cx="914400" cy="9144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V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620688"/>
            <a:ext cx="27360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Remember!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2060848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 smtClean="0"/>
              <a:t> </a:t>
            </a:r>
            <a:r>
              <a:rPr lang="en-US" sz="4800" b="1" dirty="0" smtClean="0"/>
              <a:t>He</a:t>
            </a:r>
          </a:p>
          <a:p>
            <a:pPr>
              <a:buNone/>
            </a:pPr>
            <a:r>
              <a:rPr lang="en-US" sz="4800" b="1" dirty="0" smtClean="0"/>
              <a:t> She</a:t>
            </a:r>
          </a:p>
          <a:p>
            <a:pPr>
              <a:buNone/>
            </a:pPr>
            <a:r>
              <a:rPr lang="en-US" sz="4800" b="1" dirty="0" smtClean="0"/>
              <a:t> It </a:t>
            </a:r>
            <a:endParaRPr lang="ru-RU" sz="4800" dirty="0"/>
          </a:p>
        </p:txBody>
      </p:sp>
      <p:sp>
        <p:nvSpPr>
          <p:cNvPr id="3" name="Rectangle 2"/>
          <p:cNvSpPr/>
          <p:nvPr/>
        </p:nvSpPr>
        <p:spPr>
          <a:xfrm>
            <a:off x="3707904" y="2852936"/>
            <a:ext cx="30141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prstClr val="black"/>
                </a:solidFill>
              </a:rPr>
              <a:t>lik</a:t>
            </a:r>
            <a:r>
              <a:rPr lang="en-US" sz="4800" b="1" dirty="0">
                <a:solidFill>
                  <a:srgbClr val="FF0000"/>
                </a:solidFill>
              </a:rPr>
              <a:t>es</a:t>
            </a:r>
            <a:r>
              <a:rPr lang="en-US" sz="4800" b="1" dirty="0">
                <a:solidFill>
                  <a:prstClr val="black"/>
                </a:solidFill>
              </a:rPr>
              <a:t> </a:t>
            </a:r>
            <a:r>
              <a:rPr lang="en-US" sz="4800" b="1" dirty="0" smtClean="0">
                <a:solidFill>
                  <a:prstClr val="black"/>
                </a:solidFill>
              </a:rPr>
              <a:t>to     </a:t>
            </a:r>
            <a:endParaRPr lang="ru-RU" dirty="0"/>
          </a:p>
        </p:txBody>
      </p:sp>
      <p:sp>
        <p:nvSpPr>
          <p:cNvPr id="4" name="Oval 3"/>
          <p:cNvSpPr/>
          <p:nvPr/>
        </p:nvSpPr>
        <p:spPr>
          <a:xfrm>
            <a:off x="5940152" y="2852936"/>
            <a:ext cx="914400" cy="9144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V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15816" y="836712"/>
            <a:ext cx="30206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Remember!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929688" cy="584041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b="1" dirty="0" smtClean="0"/>
              <a:t>   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 I                                              ride a bike</a:t>
            </a:r>
          </a:p>
          <a:p>
            <a:pPr>
              <a:buNone/>
            </a:pPr>
            <a:r>
              <a:rPr lang="en-US" sz="3200" b="1" dirty="0" smtClean="0"/>
              <a:t>    You            </a:t>
            </a:r>
            <a:r>
              <a:rPr lang="en-US" sz="3200" b="1" dirty="0" smtClean="0">
                <a:solidFill>
                  <a:srgbClr val="FF0000"/>
                </a:solidFill>
              </a:rPr>
              <a:t>like</a:t>
            </a:r>
            <a:r>
              <a:rPr lang="en-US" sz="3200" b="1" dirty="0" smtClean="0"/>
              <a:t> to                  live on a farm</a:t>
            </a:r>
          </a:p>
          <a:p>
            <a:pPr>
              <a:buNone/>
            </a:pPr>
            <a:r>
              <a:rPr lang="en-US" sz="3200" b="1" dirty="0" smtClean="0"/>
              <a:t>    We                                          skate in the park</a:t>
            </a:r>
          </a:p>
          <a:p>
            <a:pPr>
              <a:buNone/>
            </a:pPr>
            <a:r>
              <a:rPr lang="en-US" sz="3200" b="1" dirty="0" smtClean="0"/>
              <a:t>    They                                        sing at home    </a:t>
            </a:r>
          </a:p>
          <a:p>
            <a:pPr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                               run in the park</a:t>
            </a:r>
          </a:p>
          <a:p>
            <a:pPr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                                  </a:t>
            </a:r>
            <a:endParaRPr lang="ru-RU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1727606" y="980728"/>
            <a:ext cx="5267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Make up sentences, please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686800" cy="569753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Make up sentences, please</a:t>
            </a:r>
          </a:p>
          <a:p>
            <a:pPr algn="ctr">
              <a:buNone/>
            </a:pPr>
            <a:r>
              <a:rPr lang="en-US" sz="3200" b="1" dirty="0" smtClean="0"/>
              <a:t> </a:t>
            </a:r>
          </a:p>
          <a:p>
            <a:pPr>
              <a:buNone/>
            </a:pPr>
            <a:r>
              <a:rPr lang="en-US" sz="3200" b="1" dirty="0" smtClean="0"/>
              <a:t>    </a:t>
            </a:r>
          </a:p>
          <a:p>
            <a:pPr>
              <a:buNone/>
            </a:pPr>
            <a:r>
              <a:rPr lang="en-US" sz="3200" b="1" dirty="0" smtClean="0"/>
              <a:t>     He                                        ride a bike</a:t>
            </a:r>
          </a:p>
          <a:p>
            <a:pPr>
              <a:buNone/>
            </a:pPr>
            <a:r>
              <a:rPr lang="en-US" sz="3200" b="1" dirty="0" smtClean="0"/>
              <a:t>     She                lik</a:t>
            </a:r>
            <a:r>
              <a:rPr lang="en-US" sz="3200" b="1" dirty="0" smtClean="0">
                <a:solidFill>
                  <a:srgbClr val="FF0000"/>
                </a:solidFill>
              </a:rPr>
              <a:t>es</a:t>
            </a:r>
            <a:r>
              <a:rPr lang="en-US" sz="3200" b="1" dirty="0" smtClean="0"/>
              <a:t> to         live on a farm</a:t>
            </a:r>
          </a:p>
          <a:p>
            <a:pPr>
              <a:buNone/>
            </a:pPr>
            <a:r>
              <a:rPr lang="en-US" sz="3200" b="1" dirty="0" smtClean="0"/>
              <a:t>     It                                           skate in the park</a:t>
            </a:r>
          </a:p>
          <a:p>
            <a:pPr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                                 sing at home</a:t>
            </a:r>
          </a:p>
          <a:p>
            <a:pPr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                                 run in the park 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472488" cy="59832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Make up sentences, please</a:t>
            </a:r>
          </a:p>
          <a:p>
            <a:pPr>
              <a:buNone/>
            </a:pPr>
            <a:r>
              <a:rPr lang="en-US" sz="3200" b="1" dirty="0" smtClean="0"/>
              <a:t>    </a:t>
            </a:r>
          </a:p>
          <a:p>
            <a:pPr>
              <a:buNone/>
            </a:pPr>
            <a:r>
              <a:rPr lang="en-US" sz="3200" b="1" dirty="0" smtClean="0"/>
              <a:t>    I</a:t>
            </a:r>
          </a:p>
          <a:p>
            <a:pPr>
              <a:buNone/>
            </a:pPr>
            <a:r>
              <a:rPr lang="en-US" sz="3200" b="1" dirty="0" smtClean="0"/>
              <a:t>    You                                       ride a bike </a:t>
            </a:r>
          </a:p>
          <a:p>
            <a:pPr>
              <a:buNone/>
            </a:pPr>
            <a:r>
              <a:rPr lang="en-US" sz="3200" b="1" dirty="0" smtClean="0"/>
              <a:t>    He                                         live on a farm</a:t>
            </a:r>
          </a:p>
          <a:p>
            <a:pPr>
              <a:buNone/>
            </a:pPr>
            <a:r>
              <a:rPr lang="en-US" sz="3200" b="1" dirty="0" smtClean="0"/>
              <a:t>    She              like to             skate in the park</a:t>
            </a:r>
          </a:p>
          <a:p>
            <a:pPr>
              <a:buNone/>
            </a:pPr>
            <a:r>
              <a:rPr lang="en-US" sz="3200" b="1" dirty="0" smtClean="0"/>
              <a:t>    It                  lik</a:t>
            </a:r>
            <a:r>
              <a:rPr lang="en-US" sz="3200" b="1" dirty="0" smtClean="0">
                <a:solidFill>
                  <a:srgbClr val="FF0000"/>
                </a:solidFill>
              </a:rPr>
              <a:t>es</a:t>
            </a:r>
            <a:r>
              <a:rPr lang="en-US" sz="3200" b="1" dirty="0" smtClean="0"/>
              <a:t> to           sing at home</a:t>
            </a:r>
          </a:p>
          <a:p>
            <a:pPr>
              <a:buNone/>
            </a:pPr>
            <a:r>
              <a:rPr lang="en-US" sz="3200" b="1" dirty="0" smtClean="0"/>
              <a:t>   We                                          run in the park </a:t>
            </a:r>
          </a:p>
          <a:p>
            <a:pPr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They 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472488" cy="65722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dirty="0" smtClean="0">
                <a:solidFill>
                  <a:srgbClr val="00B050"/>
                </a:solidFill>
              </a:rPr>
              <a:t>Good Work!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sz="48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Thank you!</a:t>
            </a:r>
            <a:endParaRPr lang="en-US" sz="48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x_f42e57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328592" cy="3784725"/>
          </a:xfrm>
          <a:prstGeom prst="ellips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180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класс 6 урок наст.простое время утверд. предл.</dc:title>
  <dc:creator>Шайдурова В.Ф. ГБОУ Школа №106</dc:creator>
  <cp:lastModifiedBy>acer</cp:lastModifiedBy>
  <cp:revision>10</cp:revision>
  <dcterms:created xsi:type="dcterms:W3CDTF">2015-02-01T11:43:10Z</dcterms:created>
  <dcterms:modified xsi:type="dcterms:W3CDTF">2015-02-01T13:38:35Z</dcterms:modified>
</cp:coreProperties>
</file>