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5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71" autoAdjust="0"/>
  </p:normalViewPr>
  <p:slideViewPr>
    <p:cSldViewPr>
      <p:cViewPr varScale="1"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01.02.2015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pustunchik.ua/treasure/tools/bird-feeders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allforchildren.ru/poetry/winter47.php" TargetMode="External"/><Relationship Id="rId4" Type="http://schemas.openxmlformats.org/officeDocument/2006/relationships/hyperlink" Target="http://www.yugydva.komi.com/?page=feedbirds5.ht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1279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419872" y="2780928"/>
            <a:ext cx="549662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Black" panose="020B0A04020102020204" pitchFamily="34" charset="0"/>
              </a:rPr>
              <a:t>Автор:</a:t>
            </a:r>
          </a:p>
          <a:p>
            <a:pPr algn="r"/>
            <a:r>
              <a:rPr lang="ru-RU" sz="2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Black" panose="020B0A04020102020204" pitchFamily="34" charset="0"/>
              </a:rPr>
              <a:t>О. М. Степанова, </a:t>
            </a:r>
          </a:p>
          <a:p>
            <a:pPr algn="r"/>
            <a:r>
              <a:rPr lang="ru-RU" sz="2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Black" panose="020B0A04020102020204" pitchFamily="34" charset="0"/>
              </a:rPr>
              <a:t>учитель </a:t>
            </a:r>
            <a:endParaRPr lang="ru-RU" sz="2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  <a:latin typeface="Arial Black" panose="020B0A04020102020204" pitchFamily="34" charset="0"/>
            </a:endParaRPr>
          </a:p>
          <a:p>
            <a:pPr algn="r"/>
            <a:r>
              <a:rPr lang="ru-RU" sz="2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Black" panose="020B0A04020102020204" pitchFamily="34" charset="0"/>
              </a:rPr>
              <a:t>английского </a:t>
            </a:r>
            <a:r>
              <a:rPr lang="ru-RU" sz="2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Black" panose="020B0A04020102020204" pitchFamily="34" charset="0"/>
              </a:rPr>
              <a:t>языка </a:t>
            </a:r>
          </a:p>
          <a:p>
            <a:pPr algn="r"/>
            <a:r>
              <a:rPr lang="ru-RU" sz="2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Black" panose="020B0A04020102020204" pitchFamily="34" charset="0"/>
              </a:rPr>
              <a:t>МБОУ </a:t>
            </a:r>
          </a:p>
          <a:p>
            <a:pPr algn="r"/>
            <a:r>
              <a:rPr lang="ru-RU" sz="2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Black" panose="020B0A04020102020204" pitchFamily="34" charset="0"/>
              </a:rPr>
              <a:t>«</a:t>
            </a:r>
            <a:r>
              <a:rPr lang="ru-RU" sz="2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Black" panose="020B0A04020102020204" pitchFamily="34" charset="0"/>
              </a:rPr>
              <a:t>Цивильская</a:t>
            </a:r>
            <a:r>
              <a:rPr lang="ru-RU" sz="2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Black" panose="020B0A04020102020204" pitchFamily="34" charset="0"/>
              </a:rPr>
              <a:t> СОШ №2» города Цивильск</a:t>
            </a:r>
          </a:p>
          <a:p>
            <a:pPr algn="r"/>
            <a:r>
              <a:rPr lang="ru-RU" sz="2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Black" panose="020B0A04020102020204" pitchFamily="34" charset="0"/>
              </a:rPr>
              <a:t>Чувашской </a:t>
            </a:r>
            <a:r>
              <a:rPr lang="ru-RU" sz="2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Black" panose="020B0A04020102020204" pitchFamily="34" charset="0"/>
              </a:rPr>
              <a:t>Республики</a:t>
            </a:r>
            <a:endParaRPr lang="ru-RU" sz="2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51920" y="6020032"/>
            <a:ext cx="11400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8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Black" panose="020B0A04020102020204" pitchFamily="34" charset="0"/>
              </a:rPr>
              <a:t>2015</a:t>
            </a:r>
            <a:endParaRPr lang="ru-RU" sz="280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00FF"/>
              </a:solidFill>
              <a:effectLst>
                <a:outerShdw blurRad="50800" algn="tl" rotWithShape="0">
                  <a:srgbClr val="000000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17126" y="260648"/>
            <a:ext cx="7120860" cy="76944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С  любовью к птицам</a:t>
            </a:r>
            <a:endParaRPr lang="ru-RU" sz="44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87253" y="1340768"/>
            <a:ext cx="52693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 Black" panose="020B0A04020102020204" pitchFamily="34" charset="0"/>
              </a:rPr>
              <a:t>Презентация-урок</a:t>
            </a:r>
          </a:p>
          <a:p>
            <a:pPr algn="ctr"/>
            <a:r>
              <a:rPr lang="ru-RU" sz="2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 Black" panose="020B0A04020102020204" pitchFamily="34" charset="0"/>
              </a:rPr>
              <a:t> по изготовлению кормушки </a:t>
            </a:r>
          </a:p>
          <a:p>
            <a:pPr algn="ctr"/>
            <a:r>
              <a:rPr lang="ru-RU" sz="2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 Black" panose="020B0A04020102020204" pitchFamily="34" charset="0"/>
              </a:rPr>
              <a:t>для птиц</a:t>
            </a:r>
          </a:p>
        </p:txBody>
      </p:sp>
    </p:spTree>
    <p:extLst>
      <p:ext uri="{BB962C8B-B14F-4D97-AF65-F5344CB8AC3E}">
        <p14:creationId xmlns:p14="http://schemas.microsoft.com/office/powerpoint/2010/main" val="103977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-98426"/>
            <a:ext cx="9186863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88317" y="0"/>
            <a:ext cx="8568952" cy="206210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…Не </a:t>
            </a:r>
            <a:r>
              <a:rPr lang="ru-RU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богаты их корма: </a:t>
            </a:r>
            <a:endParaRPr lang="ru-RU" sz="32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Горсть </a:t>
            </a:r>
            <a:r>
              <a:rPr lang="ru-RU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зерна 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нужна. </a:t>
            </a:r>
          </a:p>
          <a:p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Горсть </a:t>
            </a:r>
            <a:r>
              <a:rPr lang="ru-RU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одна. И не страшна </a:t>
            </a:r>
            <a:endParaRPr lang="ru-RU" sz="32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будет им зима.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9219" name="Picture 3" descr="C:\Users\1\Desktop\птица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541" y="2003829"/>
            <a:ext cx="4536504" cy="453650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4766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-49213"/>
            <a:ext cx="9186863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476672"/>
            <a:ext cx="8496944" cy="397031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Главный Источник:</a:t>
            </a:r>
          </a:p>
          <a:p>
            <a:endParaRPr lang="ru-RU" sz="36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en-US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hlinkClick r:id="rId3"/>
              </a:rPr>
              <a:t>http</a:t>
            </a:r>
            <a:r>
              <a:rPr lang="en-US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hlinkClick r:id="rId3"/>
              </a:rPr>
              <a:t>://</a:t>
            </a:r>
            <a:r>
              <a:rPr lang="en-US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hlinkClick r:id="rId3"/>
              </a:rPr>
              <a:t>pustunchik.ua/treasure/tools/bird-feeders</a:t>
            </a:r>
            <a:endParaRPr lang="ru-RU" sz="2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Другие источники: </a:t>
            </a:r>
          </a:p>
          <a:p>
            <a:pPr algn="ctr"/>
            <a:endParaRPr lang="ru-RU" sz="2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en-US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hlinkClick r:id="rId4"/>
              </a:rPr>
              <a:t>http://www.yugydva.komi.com/?</a:t>
            </a:r>
            <a:r>
              <a:rPr lang="en-US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hlinkClick r:id="rId4"/>
              </a:rPr>
              <a:t>page=feedbirds5.htm</a:t>
            </a:r>
            <a:endParaRPr lang="ru-RU" sz="2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en-US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hlinkClick r:id="rId5"/>
              </a:rPr>
              <a:t>http://</a:t>
            </a:r>
            <a:r>
              <a:rPr lang="en-US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hlinkClick r:id="rId5"/>
              </a:rPr>
              <a:t>allforchildren.ru/poetry/winter47.php</a:t>
            </a:r>
            <a:endParaRPr lang="ru-RU" sz="2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83082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1\Desktop\яффф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6" y="-8040"/>
            <a:ext cx="91323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204864"/>
            <a:ext cx="6084168" cy="456312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0" y="0"/>
            <a:ext cx="8892480" cy="206210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/>
            <a:r>
              <a:rPr lang="ru-RU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Приучите 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птиц в </a:t>
            </a:r>
            <a:r>
              <a:rPr lang="ru-RU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мороз</a:t>
            </a:r>
          </a:p>
          <a:p>
            <a:pPr lvl="0" algn="ctr"/>
            <a:r>
              <a:rPr lang="ru-RU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К своему окну,</a:t>
            </a:r>
          </a:p>
          <a:p>
            <a:pPr lvl="0" algn="ctr"/>
            <a:r>
              <a:rPr lang="ru-RU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Чтоб без 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песен не </a:t>
            </a:r>
            <a:r>
              <a:rPr lang="ru-RU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пришлось</a:t>
            </a:r>
          </a:p>
          <a:p>
            <a:pPr lvl="0" algn="ctr"/>
            <a:r>
              <a:rPr lang="ru-RU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Нам встречать весну…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6393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яффф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6402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1\Desktop\птица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744" y="1268760"/>
            <a:ext cx="4743450" cy="540067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7224" y="48994"/>
            <a:ext cx="8771953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Кормушка для птиц</a:t>
            </a:r>
            <a:endParaRPr lang="ru-RU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111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9213"/>
            <a:ext cx="9186863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30310"/>
            <a:ext cx="8856984" cy="698652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base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    </a:t>
            </a:r>
            <a:r>
              <a:rPr lang="ru-RU" sz="32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Чтобы изготовить</a:t>
            </a:r>
          </a:p>
          <a:p>
            <a:pPr fontAlgn="base"/>
            <a:r>
              <a:rPr lang="ru-RU" sz="32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      </a:t>
            </a:r>
            <a:r>
              <a:rPr lang="ru-RU" sz="32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оригинальную кормушку</a:t>
            </a:r>
            <a:r>
              <a:rPr lang="ru-RU" sz="32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,</a:t>
            </a:r>
          </a:p>
          <a:p>
            <a:pPr fontAlgn="base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</a:p>
          <a:p>
            <a:pPr fontAlgn="base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            </a:t>
            </a:r>
            <a:r>
              <a:rPr lang="ru-RU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Black" panose="020B0A04020102020204" pitchFamily="34" charset="0"/>
              </a:rPr>
              <a:t>Тебе </a:t>
            </a:r>
            <a:r>
              <a:rPr lang="ru-RU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Black" panose="020B0A04020102020204" pitchFamily="34" charset="0"/>
              </a:rPr>
              <a:t>понадобятся:</a:t>
            </a:r>
          </a:p>
          <a:p>
            <a:pPr fontAlgn="base">
              <a:lnSpc>
                <a:spcPct val="200000"/>
              </a:lnSpc>
            </a:pP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три </a:t>
            </a:r>
            <a:r>
              <a:rPr lang="ru-RU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стакана корма для птиц,</a:t>
            </a:r>
          </a:p>
          <a:p>
            <a:pPr fontAlgn="base">
              <a:lnSpc>
                <a:spcPct val="200000"/>
              </a:lnSpc>
            </a:pP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     желатин </a:t>
            </a:r>
            <a:r>
              <a:rPr lang="ru-RU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без добавок,</a:t>
            </a:r>
          </a:p>
          <a:p>
            <a:pPr fontAlgn="base">
              <a:lnSpc>
                <a:spcPct val="200000"/>
              </a:lnSpc>
            </a:pP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   формочка </a:t>
            </a:r>
            <a:r>
              <a:rPr lang="ru-RU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для выпечки,</a:t>
            </a:r>
          </a:p>
          <a:p>
            <a:pPr fontAlgn="base">
              <a:lnSpc>
                <a:spcPct val="200000"/>
              </a:lnSpc>
            </a:pP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    трубочка </a:t>
            </a:r>
            <a:r>
              <a:rPr lang="ru-RU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для напитков</a:t>
            </a:r>
            <a:r>
              <a:rPr lang="ru-RU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36460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-49213"/>
            <a:ext cx="9186863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 descr="C:\Users\1\Desktop\птица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276872"/>
            <a:ext cx="5263232" cy="444216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116632"/>
            <a:ext cx="86409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Black" panose="020B0A04020102020204" pitchFamily="34" charset="0"/>
              </a:rPr>
              <a:t>Шаг 1</a:t>
            </a:r>
            <a:r>
              <a:rPr lang="ru-RU" sz="2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Black" panose="020B0A04020102020204" pitchFamily="34" charset="0"/>
              </a:rPr>
              <a:t>. Раствори желатин в небольшом количестве воды, оставь на несколько минут, чтобы он, как следует, вобрал воду</a:t>
            </a:r>
            <a:r>
              <a:rPr lang="ru-RU" sz="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Black" panose="020B0A04020102020204" pitchFamily="34" charset="0"/>
              </a:rPr>
              <a:t>.</a:t>
            </a:r>
          </a:p>
          <a:p>
            <a:pPr fontAlgn="base"/>
            <a:endParaRPr lang="ru-RU" sz="2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  <a:latin typeface="Arial Black" panose="020B0A04020102020204" pitchFamily="34" charset="0"/>
            </a:endParaRPr>
          </a:p>
          <a:p>
            <a:pPr fontAlgn="base"/>
            <a:r>
              <a:rPr lang="ru-RU" sz="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Black" panose="020B0A04020102020204" pitchFamily="34" charset="0"/>
              </a:rPr>
              <a:t>Шаг 2</a:t>
            </a:r>
            <a:r>
              <a:rPr lang="ru-RU" sz="2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Black" panose="020B0A04020102020204" pitchFamily="34" charset="0"/>
              </a:rPr>
              <a:t>. Налей в кастрюлю стакан воды, подогрей и добавь растворившийся желатин. Тщательно перемешай.</a:t>
            </a:r>
          </a:p>
        </p:txBody>
      </p:sp>
    </p:spTree>
    <p:extLst>
      <p:ext uri="{BB962C8B-B14F-4D97-AF65-F5344CB8AC3E}">
        <p14:creationId xmlns:p14="http://schemas.microsoft.com/office/powerpoint/2010/main" val="3791247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-49213"/>
            <a:ext cx="9186863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116632"/>
            <a:ext cx="3528392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Black" panose="020B0A04020102020204" pitchFamily="34" charset="0"/>
              </a:rPr>
              <a:t>Шаг 3</a:t>
            </a:r>
            <a:r>
              <a:rPr lang="ru-RU" sz="2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Black" panose="020B0A04020102020204" pitchFamily="34" charset="0"/>
              </a:rPr>
              <a:t>. Всыпь три стакана корма для птиц. Если специального корма у Тебя не найдется, идеально подойдут семечки, пшеничные, овсяные зерна, рожь, очищенные орехи и т. п.</a:t>
            </a:r>
            <a:endParaRPr lang="ru-RU" sz="2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5123" name="Picture 3" descr="C:\Users\1\Desktop\птица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67"/>
          <a:stretch/>
        </p:blipFill>
        <p:spPr bwMode="auto">
          <a:xfrm>
            <a:off x="4067944" y="341285"/>
            <a:ext cx="4762500" cy="623887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708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6" y="-60720"/>
            <a:ext cx="9186863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292080" y="370505"/>
            <a:ext cx="3528392" cy="35394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Шаг 4.</a:t>
            </a:r>
          </a:p>
          <a:p>
            <a:pPr algn="r"/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Выложи смесь в формочку, застеленную фольгой.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6147" name="Picture 3" descr="C:\Users\1\Desktop\птица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248260"/>
            <a:ext cx="4457429" cy="633846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032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-49213"/>
            <a:ext cx="9186863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260648"/>
            <a:ext cx="3312368" cy="600164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Шаг 5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. Чуть выше центра вставь соломинку (трубочку для напитков) и отправь «кормушку» в морозилку. Когда корм полностью высохнет, на месте трубочки останется отверстие для веревки.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7171" name="Picture 3" descr="C:\Users\1\Desktop\птица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523873"/>
            <a:ext cx="5050532" cy="616164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6330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-49213"/>
            <a:ext cx="9186863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436096" y="188640"/>
            <a:ext cx="3600400" cy="65556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Шаг 6. Повесь на удобное место. Укрась </a:t>
            </a:r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милыми съедобными сердечками деревья в саду или школьном парке — и птички будут Тебе очень благодарны за такие вкусные и оригинальные обеды.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8195" name="Picture 3" descr="C:\Users\1\Desktop\птица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12292"/>
            <a:ext cx="4972235" cy="623341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2960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280</Words>
  <Application>Microsoft Office PowerPoint</Application>
  <PresentationFormat>Экран (4:3)</PresentationFormat>
  <Paragraphs>47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6</cp:revision>
  <dcterms:created xsi:type="dcterms:W3CDTF">2015-02-01T16:18:34Z</dcterms:created>
  <dcterms:modified xsi:type="dcterms:W3CDTF">2015-02-01T17:13:56Z</dcterms:modified>
</cp:coreProperties>
</file>