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57" r:id="rId4"/>
    <p:sldId id="258" r:id="rId5"/>
    <p:sldId id="272" r:id="rId6"/>
    <p:sldId id="259" r:id="rId7"/>
    <p:sldId id="263" r:id="rId8"/>
    <p:sldId id="262" r:id="rId9"/>
    <p:sldId id="266" r:id="rId10"/>
    <p:sldId id="279" r:id="rId11"/>
    <p:sldId id="278" r:id="rId12"/>
    <p:sldId id="287" r:id="rId13"/>
    <p:sldId id="293" r:id="rId14"/>
    <p:sldId id="289" r:id="rId15"/>
    <p:sldId id="280" r:id="rId16"/>
    <p:sldId id="273" r:id="rId17"/>
    <p:sldId id="274" r:id="rId18"/>
    <p:sldId id="277" r:id="rId19"/>
    <p:sldId id="275" r:id="rId20"/>
    <p:sldId id="276" r:id="rId21"/>
    <p:sldId id="282" r:id="rId22"/>
    <p:sldId id="283" r:id="rId23"/>
    <p:sldId id="268" r:id="rId24"/>
    <p:sldId id="269" r:id="rId25"/>
    <p:sldId id="292" r:id="rId26"/>
    <p:sldId id="291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9F452-2D41-4129-BBC8-3CDD4540295F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A4813-DB8D-4DD7-ADBC-0EBC047E2E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73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509" y="4509120"/>
            <a:ext cx="451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ГБОУ «Школа №106»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877272"/>
            <a:ext cx="2359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88840"/>
            <a:ext cx="50676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Введение лексики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«Овощи и фрукты»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 7 Умк М.З. Биболетова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6038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  </a:t>
            </a:r>
            <a:endParaRPr lang="en-US" sz="6600" b="1" dirty="0" smtClean="0"/>
          </a:p>
          <a:p>
            <a:pPr>
              <a:buNone/>
            </a:pPr>
            <a:r>
              <a:rPr lang="en-US" sz="6600" b="1" dirty="0" smtClean="0"/>
              <a:t>     </a:t>
            </a:r>
            <a:r>
              <a:rPr lang="en-US" sz="4000" b="1" dirty="0" smtClean="0"/>
              <a:t>a</a:t>
            </a:r>
            <a:r>
              <a:rPr lang="en-US" sz="6600" b="1" dirty="0" smtClean="0"/>
              <a:t> </a:t>
            </a:r>
            <a:r>
              <a:rPr lang="en-US" sz="4000" b="1" dirty="0" smtClean="0"/>
              <a:t>pear</a:t>
            </a:r>
            <a:endParaRPr lang="ru-RU" sz="6600" b="1" dirty="0"/>
          </a:p>
        </p:txBody>
      </p:sp>
      <p:pic>
        <p:nvPicPr>
          <p:cNvPr id="5" name="Рисунок 4" descr="0_57bb_84624948_-2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2375296" cy="3167061"/>
          </a:xfrm>
          <a:prstGeom prst="rect">
            <a:avLst/>
          </a:prstGeom>
        </p:spPr>
      </p:pic>
      <p:pic>
        <p:nvPicPr>
          <p:cNvPr id="6" name="Рисунок 3" descr="0_16daf_2acf028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4048121" cy="2732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1556792"/>
            <a:ext cx="3001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three</a:t>
            </a:r>
            <a:r>
              <a:rPr lang="en-US" sz="6600" b="1" dirty="0" smtClean="0"/>
              <a:t> </a:t>
            </a:r>
            <a:r>
              <a:rPr lang="en-US" sz="4000" b="1" dirty="0" smtClean="0"/>
              <a:t>pears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686800" cy="539591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    </a:t>
            </a:r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                 </a:t>
            </a:r>
            <a:r>
              <a:rPr lang="en-US" sz="4000" b="1" dirty="0" smtClean="0"/>
              <a:t>a </a:t>
            </a:r>
            <a:r>
              <a:rPr lang="en-US" sz="4000" b="1" dirty="0" smtClean="0"/>
              <a:t>plump</a:t>
            </a:r>
            <a:endParaRPr lang="ru-RU" b="1" dirty="0"/>
          </a:p>
        </p:txBody>
      </p:sp>
      <p:pic>
        <p:nvPicPr>
          <p:cNvPr id="4" name="Рисунок 3" descr="0_1b401_5280d42_XL.jpg"/>
          <p:cNvPicPr>
            <a:picLocks noChangeAspect="1"/>
          </p:cNvPicPr>
          <p:nvPr/>
        </p:nvPicPr>
        <p:blipFill>
          <a:blip r:embed="rId2" cstate="print"/>
          <a:srcRect t="18243"/>
          <a:stretch>
            <a:fillRect/>
          </a:stretch>
        </p:blipFill>
        <p:spPr>
          <a:xfrm>
            <a:off x="971600" y="2839962"/>
            <a:ext cx="2808312" cy="3061311"/>
          </a:xfrm>
          <a:prstGeom prst="rect">
            <a:avLst/>
          </a:prstGeom>
        </p:spPr>
      </p:pic>
      <p:pic>
        <p:nvPicPr>
          <p:cNvPr id="5" name="Рисунок 3" descr="0_170b5_eefd83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000496" cy="30003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556792"/>
            <a:ext cx="3087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two </a:t>
            </a:r>
            <a:r>
              <a:rPr lang="en-US" sz="4000" b="1" dirty="0" smtClean="0"/>
              <a:t>plumps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824537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four </a:t>
            </a:r>
            <a:r>
              <a:rPr lang="en-US" sz="4000" b="1" dirty="0" smtClean="0"/>
              <a:t>apricots</a:t>
            </a:r>
            <a:endParaRPr lang="ru-RU" b="1" dirty="0"/>
          </a:p>
        </p:txBody>
      </p:sp>
      <p:pic>
        <p:nvPicPr>
          <p:cNvPr id="6" name="Рисунок 5" descr="0_d78_f4a97f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86862"/>
            <a:ext cx="4968552" cy="37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/>
              <a:t> </a:t>
            </a:r>
            <a:endParaRPr lang="en-US" sz="7200" b="1" dirty="0" smtClean="0"/>
          </a:p>
          <a:p>
            <a:pPr>
              <a:buNone/>
            </a:pPr>
            <a:r>
              <a:rPr lang="en-US" sz="4000" b="1" dirty="0" smtClean="0"/>
              <a:t>     a</a:t>
            </a:r>
            <a:r>
              <a:rPr lang="en-US" sz="7200" b="1" dirty="0" smtClean="0"/>
              <a:t> </a:t>
            </a:r>
            <a:r>
              <a:rPr lang="en-US" sz="4000" b="1" dirty="0" smtClean="0"/>
              <a:t>peach</a:t>
            </a:r>
            <a:endParaRPr lang="ru-RU" sz="7200" b="1" dirty="0"/>
          </a:p>
        </p:txBody>
      </p:sp>
      <p:pic>
        <p:nvPicPr>
          <p:cNvPr id="4" name="Рисунок 3" descr="0_165be_4824d60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032448" cy="3024336"/>
          </a:xfrm>
          <a:prstGeom prst="rect">
            <a:avLst/>
          </a:prstGeom>
        </p:spPr>
      </p:pic>
      <p:pic>
        <p:nvPicPr>
          <p:cNvPr id="5" name="Рисунок 3" descr="0_20284_2a7c9a9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902263"/>
            <a:ext cx="4104456" cy="3078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8024" y="1628800"/>
            <a:ext cx="3911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lot of peaches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8245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  </a:t>
            </a:r>
            <a:r>
              <a:rPr lang="en-US" sz="4800" b="1" dirty="0" smtClean="0"/>
              <a:t>a </a:t>
            </a:r>
            <a:r>
              <a:rPr lang="en-US" sz="4000" b="1" dirty="0" smtClean="0"/>
              <a:t>banana</a:t>
            </a:r>
            <a:endParaRPr lang="ru-RU" b="1" dirty="0"/>
          </a:p>
        </p:txBody>
      </p:sp>
      <p:pic>
        <p:nvPicPr>
          <p:cNvPr id="4" name="Рисунок 3" descr="0_d40b_daa1df07_-1-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300936">
            <a:off x="-105429" y="2233743"/>
            <a:ext cx="4682170" cy="3254108"/>
          </a:xfrm>
          <a:prstGeom prst="rect">
            <a:avLst/>
          </a:prstGeom>
        </p:spPr>
      </p:pic>
      <p:pic>
        <p:nvPicPr>
          <p:cNvPr id="5" name="Рисунок 3" descr="0_a4d2_73c1a868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41414"/>
              </a:clrFrom>
              <a:clrTo>
                <a:srgbClr val="1414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636912"/>
            <a:ext cx="2664296" cy="3584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8024" y="1412776"/>
            <a:ext cx="3711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some</a:t>
            </a:r>
            <a:r>
              <a:rPr lang="en-US" sz="6600" b="1" dirty="0" smtClean="0"/>
              <a:t> </a:t>
            </a:r>
            <a:r>
              <a:rPr lang="en-US" sz="4000" b="1" dirty="0" smtClean="0"/>
              <a:t>bananas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89597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  </a:t>
            </a: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      </a:t>
            </a:r>
            <a:r>
              <a:rPr lang="en-US" sz="4800" b="1" dirty="0" smtClean="0"/>
              <a:t>an </a:t>
            </a:r>
            <a:r>
              <a:rPr lang="en-US" sz="4800" b="1" dirty="0" smtClean="0"/>
              <a:t>orange</a:t>
            </a:r>
            <a:endParaRPr lang="ru-RU" sz="1800" b="1" dirty="0"/>
          </a:p>
        </p:txBody>
      </p:sp>
      <p:pic>
        <p:nvPicPr>
          <p:cNvPr id="6" name="Рисунок 5" descr="0_62bcb_c23a3b2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4019876" cy="3014907"/>
          </a:xfrm>
          <a:prstGeom prst="rect">
            <a:avLst/>
          </a:prstGeom>
        </p:spPr>
      </p:pic>
      <p:pic>
        <p:nvPicPr>
          <p:cNvPr id="5" name="Рисунок 3" descr="0_1c371_701a6b9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4104456" cy="3078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9869" y="1700808"/>
            <a:ext cx="3856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400" b="1" dirty="0" smtClean="0"/>
              <a:t>many </a:t>
            </a:r>
            <a:r>
              <a:rPr lang="en-US" sz="4400" b="1" dirty="0" smtClean="0"/>
              <a:t>oranges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967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en-US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a</a:t>
            </a:r>
            <a:r>
              <a:rPr lang="en-US" sz="6600" b="1" dirty="0" smtClean="0"/>
              <a:t> </a:t>
            </a:r>
            <a:r>
              <a:rPr lang="en-US" sz="4000" b="1" dirty="0" smtClean="0"/>
              <a:t>lemon</a:t>
            </a:r>
            <a:endParaRPr lang="ru-RU" b="1" dirty="0"/>
          </a:p>
        </p:txBody>
      </p:sp>
      <p:pic>
        <p:nvPicPr>
          <p:cNvPr id="4" name="Рисунок 3" descr="декабрь 2008 092.jpg"/>
          <p:cNvPicPr>
            <a:picLocks noChangeAspect="1"/>
          </p:cNvPicPr>
          <p:nvPr/>
        </p:nvPicPr>
        <p:blipFill>
          <a:blip r:embed="rId2" cstate="print"/>
          <a:srcRect l="15790" t="11696" r="10526" b="15789"/>
          <a:stretch>
            <a:fillRect/>
          </a:stretch>
        </p:blipFill>
        <p:spPr>
          <a:xfrm>
            <a:off x="395536" y="2996952"/>
            <a:ext cx="3414573" cy="2520280"/>
          </a:xfrm>
          <a:prstGeom prst="rect">
            <a:avLst/>
          </a:prstGeom>
        </p:spPr>
      </p:pic>
      <p:pic>
        <p:nvPicPr>
          <p:cNvPr id="5" name="Рисунок 3" descr="0_1d1ee_de59ccd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333773" cy="2500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032" y="1916832"/>
            <a:ext cx="3888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lot of  lemons</a:t>
            </a:r>
            <a:endParaRPr lang="ru-RU" sz="4000" dirty="0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244408" y="6021288"/>
            <a:ext cx="5748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9674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some </a:t>
            </a:r>
            <a:r>
              <a:rPr lang="en-US" sz="4000" b="1" dirty="0" smtClean="0"/>
              <a:t>cherries</a:t>
            </a:r>
            <a:endParaRPr lang="ru-RU" sz="6600" b="1" dirty="0"/>
          </a:p>
        </p:txBody>
      </p:sp>
      <p:pic>
        <p:nvPicPr>
          <p:cNvPr id="4" name="Рисунок 3" descr="x_9ee084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4752528" cy="3564396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5748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6500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   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some grapes</a:t>
            </a:r>
            <a:endParaRPr lang="ru-RU" sz="6600" b="1" dirty="0"/>
          </a:p>
        </p:txBody>
      </p:sp>
      <p:pic>
        <p:nvPicPr>
          <p:cNvPr id="6" name="Рисунок 5" descr="0_2f005_9dca972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3300362" cy="440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895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 </a:t>
            </a:r>
            <a:endParaRPr lang="en-US" sz="6000" b="1" dirty="0" smtClean="0"/>
          </a:p>
          <a:p>
            <a:pPr algn="ctr">
              <a:buNone/>
            </a:pPr>
            <a:r>
              <a:rPr lang="en-US" sz="6600" b="1" dirty="0" smtClean="0"/>
              <a:t> </a:t>
            </a:r>
            <a:r>
              <a:rPr lang="en-US" sz="4000" b="1" dirty="0" smtClean="0"/>
              <a:t>strawberries</a:t>
            </a:r>
            <a:endParaRPr lang="ru-RU" sz="6000" b="1" dirty="0"/>
          </a:p>
        </p:txBody>
      </p:sp>
      <p:pic>
        <p:nvPicPr>
          <p:cNvPr id="4" name="Рисунок 3" descr="x_f42e5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08920"/>
            <a:ext cx="4464496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12875"/>
            <a:ext cx="7851775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556792"/>
            <a:ext cx="2603790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Content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endParaRPr lang="en-US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Vegetables</a:t>
            </a: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3200" b="1" dirty="0" smtClean="0">
                <a:solidFill>
                  <a:srgbClr val="002060"/>
                </a:solidFill>
              </a:rPr>
              <a:t>2. Fruits</a:t>
            </a:r>
          </a:p>
          <a:p>
            <a:pPr marL="342900" indent="-342900"/>
            <a:endParaRPr lang="en-US" sz="32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3200" b="1" dirty="0" smtClean="0">
                <a:solidFill>
                  <a:srgbClr val="002060"/>
                </a:solidFill>
              </a:rPr>
              <a:t>3. </a:t>
            </a:r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erries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5580112" y="3140968"/>
            <a:ext cx="504056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5580112" y="5085184"/>
            <a:ext cx="504056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5580112" y="4077072"/>
            <a:ext cx="504056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4182" y="692696"/>
            <a:ext cx="2939818" cy="2204864"/>
          </a:xfrm>
          <a:prstGeom prst="rect">
            <a:avLst/>
          </a:prstGeom>
          <a:noFill/>
        </p:spPr>
      </p:pic>
      <p:pic>
        <p:nvPicPr>
          <p:cNvPr id="27652" name="Picture 4" descr="http://img-fotki.yandex.ru/get/6308/83037533.8/0_7873c_e6435709_X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2777364" cy="216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543925" cy="59674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raspberries</a:t>
            </a:r>
            <a:endParaRPr lang="ru-RU" sz="6600" b="1" dirty="0"/>
          </a:p>
        </p:txBody>
      </p:sp>
      <p:pic>
        <p:nvPicPr>
          <p:cNvPr id="4" name="Рисунок 3" descr="801501c6c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47094"/>
            <a:ext cx="4863484" cy="349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824537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/>
              <a:t>  </a:t>
            </a:r>
            <a:r>
              <a:rPr lang="en-US" sz="4000" b="1" dirty="0" smtClean="0"/>
              <a:t>a</a:t>
            </a:r>
            <a:r>
              <a:rPr lang="en-US" sz="6600" b="1" dirty="0" smtClean="0"/>
              <a:t> </a:t>
            </a:r>
            <a:r>
              <a:rPr lang="en-US" sz="4000" b="1" dirty="0" smtClean="0"/>
              <a:t>melon</a:t>
            </a:r>
            <a:endParaRPr lang="ru-RU" b="1" dirty="0"/>
          </a:p>
        </p:txBody>
      </p:sp>
      <p:pic>
        <p:nvPicPr>
          <p:cNvPr id="4" name="Рисунок 3" descr="0_13770_9f552e4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5263106" cy="394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895975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  <a:r>
              <a:rPr lang="en-US" sz="4000" b="1" dirty="0" smtClean="0"/>
              <a:t>water-melons</a:t>
            </a:r>
            <a:endParaRPr lang="ru-RU" b="1" dirty="0"/>
          </a:p>
        </p:txBody>
      </p:sp>
      <p:pic>
        <p:nvPicPr>
          <p:cNvPr id="4" name="Рисунок 3" descr="0_16a15_bd3fed7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852936"/>
            <a:ext cx="4009648" cy="3007236"/>
          </a:xfrm>
          <a:prstGeom prst="rect">
            <a:avLst/>
          </a:prstGeom>
        </p:spPr>
      </p:pic>
      <p:pic>
        <p:nvPicPr>
          <p:cNvPr id="5" name="Рисунок 3" descr="0_16891_f902e0c9_-2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032447" cy="3024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484784"/>
            <a:ext cx="364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a water-melon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472488" cy="5911850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/>
              <a:t>     </a:t>
            </a:r>
            <a:endParaRPr lang="en-US" sz="6600" b="1" dirty="0" smtClean="0"/>
          </a:p>
          <a:p>
            <a:pPr algn="ctr">
              <a:buNone/>
            </a:pPr>
            <a:r>
              <a:rPr lang="en-US" sz="4000" b="1" dirty="0" smtClean="0"/>
              <a:t>nuts</a:t>
            </a:r>
            <a:endParaRPr lang="ru-RU" b="1" dirty="0"/>
          </a:p>
        </p:txBody>
      </p:sp>
      <p:pic>
        <p:nvPicPr>
          <p:cNvPr id="4" name="Рисунок 3" descr="0_15b53_c4dd523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4782294" cy="358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285750"/>
            <a:ext cx="9001125" cy="58404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Tomatoes</a:t>
            </a:r>
            <a:r>
              <a:rPr lang="en-US" sz="4000" b="1" dirty="0" smtClean="0"/>
              <a:t>, carrots, cabbage, nuts, potatoes, corn, apples, 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water-melon</a:t>
            </a:r>
            <a:r>
              <a:rPr lang="en-US" sz="4000" b="1" dirty="0" smtClean="0"/>
              <a:t>, apricots,  peaches, plumps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20d0_98da89a7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711998" cy="4283494"/>
          </a:xfrm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Name the fruits!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686800" cy="56816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0_17c39_b09d76a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2234"/>
            <a:ext cx="4464496" cy="4057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1340768"/>
            <a:ext cx="409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Name the fruits!</a:t>
            </a:r>
            <a:endParaRPr lang="ru-RU" sz="4000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5748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543925" cy="664368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Good </a:t>
            </a:r>
            <a:r>
              <a:rPr lang="en-US" sz="4400" b="1" dirty="0" smtClean="0">
                <a:solidFill>
                  <a:srgbClr val="FF0000"/>
                </a:solidFill>
              </a:rPr>
              <a:t>Work!</a:t>
            </a:r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Thank </a:t>
            </a:r>
            <a:r>
              <a:rPr lang="en-US" sz="4000" b="1" dirty="0" smtClean="0">
                <a:solidFill>
                  <a:srgbClr val="00B050"/>
                </a:solidFill>
              </a:rPr>
              <a:t>you!</a:t>
            </a:r>
          </a:p>
        </p:txBody>
      </p:sp>
      <p:pic>
        <p:nvPicPr>
          <p:cNvPr id="7" name="Содержимое 3" descr="0_405c_4e27037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4912626" cy="3684470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5748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858250" cy="650081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   </a:t>
            </a: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        a </a:t>
            </a:r>
            <a:r>
              <a:rPr lang="en-US" sz="4000" b="1" dirty="0" smtClean="0"/>
              <a:t>potato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Рисунок 3" descr="0_35718_4faf0e87_-1-XL.jpg"/>
          <p:cNvPicPr>
            <a:picLocks noChangeAspect="1"/>
          </p:cNvPicPr>
          <p:nvPr/>
        </p:nvPicPr>
        <p:blipFill>
          <a:blip r:embed="rId2" cstate="print"/>
          <a:srcRect l="15463" t="11454" r="20965" b="10656"/>
          <a:stretch>
            <a:fillRect/>
          </a:stretch>
        </p:blipFill>
        <p:spPr>
          <a:xfrm>
            <a:off x="971600" y="2276872"/>
            <a:ext cx="2664296" cy="2448272"/>
          </a:xfrm>
          <a:prstGeom prst="rect">
            <a:avLst/>
          </a:prstGeom>
        </p:spPr>
      </p:pic>
      <p:pic>
        <p:nvPicPr>
          <p:cNvPr id="5" name="Рисунок 3" descr="0_15301_756a60f_-1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132856"/>
            <a:ext cx="2106234" cy="2808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5976" y="1052736"/>
            <a:ext cx="4068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a </a:t>
            </a:r>
            <a:r>
              <a:rPr lang="en-US" sz="4000" b="1" dirty="0" smtClean="0"/>
              <a:t>lot of potato</a:t>
            </a:r>
            <a:r>
              <a:rPr lang="en-US" sz="4000" b="1" dirty="0" smtClean="0">
                <a:solidFill>
                  <a:srgbClr val="FF0000"/>
                </a:solidFill>
              </a:rPr>
              <a:t>es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     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 a tomato</a:t>
            </a:r>
            <a:endParaRPr lang="en-US" sz="40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Рисунок 3" descr="0_10d1e_be617f4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957330" cy="2217998"/>
          </a:xfrm>
          <a:prstGeom prst="rect">
            <a:avLst/>
          </a:prstGeom>
        </p:spPr>
      </p:pic>
      <p:pic>
        <p:nvPicPr>
          <p:cNvPr id="5" name="Рисунок 3" descr="0_2a545_36fbed7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348880"/>
            <a:ext cx="2857502" cy="3810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2040" y="1052736"/>
            <a:ext cx="3895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many tomato</a:t>
            </a:r>
            <a:r>
              <a:rPr lang="en-US" sz="4000" b="1" dirty="0" smtClean="0">
                <a:solidFill>
                  <a:srgbClr val="FF0000"/>
                </a:solidFill>
              </a:rPr>
              <a:t>es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9144000" cy="596741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4000" b="1" dirty="0" smtClean="0"/>
              <a:t>    </a:t>
            </a:r>
          </a:p>
          <a:p>
            <a:pPr>
              <a:buNone/>
            </a:pPr>
            <a:r>
              <a:rPr lang="en-US" sz="4000" b="1" dirty="0" smtClean="0"/>
              <a:t>   a cucumber           </a:t>
            </a:r>
            <a:r>
              <a:rPr lang="en-US" sz="4000" b="1" dirty="0" smtClean="0"/>
              <a:t>many cucumbers</a:t>
            </a:r>
            <a:endParaRPr lang="ru-RU" sz="4000" b="1" dirty="0"/>
          </a:p>
        </p:txBody>
      </p:sp>
      <p:pic>
        <p:nvPicPr>
          <p:cNvPr id="5" name="Рисунок 4" descr="0_2f7c8_8e5a852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2808312" cy="3744416"/>
          </a:xfrm>
          <a:prstGeom prst="rect">
            <a:avLst/>
          </a:prstGeom>
        </p:spPr>
      </p:pic>
      <p:pic>
        <p:nvPicPr>
          <p:cNvPr id="6" name="Рисунок 4" descr="0_31fc2_4b0e2df6_-1-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808312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9144000" cy="5697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</a:t>
            </a:r>
            <a:r>
              <a:rPr lang="en-US" sz="6600" b="1" dirty="0" smtClean="0"/>
              <a:t>    </a:t>
            </a:r>
          </a:p>
          <a:p>
            <a:pPr>
              <a:buNone/>
            </a:pPr>
            <a:r>
              <a:rPr lang="en-US" sz="4000" b="1" dirty="0" smtClean="0"/>
              <a:t>          a </a:t>
            </a:r>
            <a:r>
              <a:rPr lang="en-US" sz="4000" b="1" dirty="0" smtClean="0"/>
              <a:t>carrot</a:t>
            </a:r>
            <a:endParaRPr lang="ru-RU" sz="6600" b="1" dirty="0"/>
          </a:p>
        </p:txBody>
      </p:sp>
      <p:pic>
        <p:nvPicPr>
          <p:cNvPr id="4" name="Рисунок 3" descr="0_1a84e_b744933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2520280" cy="3555951"/>
          </a:xfrm>
          <a:prstGeom prst="rect">
            <a:avLst/>
          </a:prstGeom>
        </p:spPr>
      </p:pic>
      <p:pic>
        <p:nvPicPr>
          <p:cNvPr id="5" name="Рисунок 3" descr="0_3b803_314da6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3223177" cy="2837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3457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004048" y="1628800"/>
            <a:ext cx="330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a lot of carrots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/>
              <a:t>     </a:t>
            </a:r>
            <a:endParaRPr lang="en-US" sz="6600" b="1" dirty="0" smtClean="0"/>
          </a:p>
          <a:p>
            <a:pPr algn="ctr">
              <a:buNone/>
            </a:pPr>
            <a:r>
              <a:rPr lang="en-US" sz="6600" b="1" dirty="0" smtClean="0"/>
              <a:t> </a:t>
            </a:r>
            <a:r>
              <a:rPr lang="en-US" sz="4000" b="1" dirty="0" smtClean="0"/>
              <a:t>cabbage</a:t>
            </a:r>
            <a:endParaRPr lang="ru-RU" b="1" dirty="0"/>
          </a:p>
        </p:txBody>
      </p:sp>
      <p:pic>
        <p:nvPicPr>
          <p:cNvPr id="4" name="Рисунок 3" descr="0_15b94_6017b31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2936"/>
            <a:ext cx="4170127" cy="297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472488" cy="569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      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corn</a:t>
            </a:r>
            <a:endParaRPr lang="ru-RU" sz="1400" b="1" dirty="0"/>
          </a:p>
        </p:txBody>
      </p:sp>
      <p:pic>
        <p:nvPicPr>
          <p:cNvPr id="4" name="Рисунок 3" descr="0_1cd94_c6f13fb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4723998" cy="377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/>
          <a:lstStyle/>
          <a:p>
            <a:pPr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</a:rPr>
              <a:t>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apple</a:t>
            </a:r>
            <a:endParaRPr lang="ru-RU" b="1" dirty="0"/>
          </a:p>
        </p:txBody>
      </p:sp>
      <p:pic>
        <p:nvPicPr>
          <p:cNvPr id="4" name="Рисунок 3" descr="0_16204_d7e93d0e_-2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3384376" cy="2622891"/>
          </a:xfrm>
          <a:prstGeom prst="rect">
            <a:avLst/>
          </a:prstGeom>
        </p:spPr>
      </p:pic>
      <p:pic>
        <p:nvPicPr>
          <p:cNvPr id="5" name="Рисунок 3" descr="0_11baa_c6fa6f2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13250"/>
            <a:ext cx="3384376" cy="2538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8064" y="1340768"/>
            <a:ext cx="3158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three apples</a:t>
            </a:r>
            <a:endParaRPr lang="ru-RU" sz="4000" b="1" dirty="0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244408" y="6021288"/>
            <a:ext cx="57487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181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Поток</vt:lpstr>
      <vt:lpstr>Slide 1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  Урок 7</dc:title>
  <dc:creator>Шайдурова В.Ф. ГБОУ Школа №106</dc:creator>
  <cp:lastModifiedBy>acer</cp:lastModifiedBy>
  <cp:revision>14</cp:revision>
  <dcterms:created xsi:type="dcterms:W3CDTF">2009-09-19T09:30:21Z</dcterms:created>
  <dcterms:modified xsi:type="dcterms:W3CDTF">2015-02-01T20:08:46Z</dcterms:modified>
</cp:coreProperties>
</file>