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2EA458-EF43-43D4-88C6-CA0865C701A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0BE01B-0D8E-4382-84EF-BCF01972B6E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741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466" y="4509120"/>
            <a:ext cx="461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949280"/>
            <a:ext cx="2317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9261" y="1628800"/>
            <a:ext cx="55131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Введение слов по теме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«Продукты питания»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“Food”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класс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УМК М.З. Биболетова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686800" cy="584041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8800" b="1" dirty="0" smtClean="0"/>
          </a:p>
          <a:p>
            <a:pPr algn="r">
              <a:buNone/>
            </a:pPr>
            <a:r>
              <a:rPr lang="en-US" sz="8800" b="1" dirty="0" smtClean="0"/>
              <a:t>sweets</a:t>
            </a:r>
            <a:endParaRPr lang="ru-RU" sz="8800" b="1" dirty="0"/>
          </a:p>
        </p:txBody>
      </p:sp>
      <p:pic>
        <p:nvPicPr>
          <p:cNvPr id="4" name="Рисунок 3" descr="0_5a62_31f372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704523" cy="35283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686800" cy="584041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8800" b="1" dirty="0" smtClean="0"/>
          </a:p>
          <a:p>
            <a:pPr algn="r">
              <a:buNone/>
            </a:pPr>
            <a:r>
              <a:rPr lang="en-US" sz="8800" b="1" dirty="0" smtClean="0"/>
              <a:t>a cake</a:t>
            </a:r>
            <a:endParaRPr lang="ru-RU" sz="8800" b="1" dirty="0"/>
          </a:p>
        </p:txBody>
      </p:sp>
      <p:pic>
        <p:nvPicPr>
          <p:cNvPr id="5" name="Рисунок 4" descr="0_8770_2a6b303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1484785"/>
            <a:ext cx="4561998" cy="3672408"/>
          </a:xfrm>
          <a:prstGeom prst="rect">
            <a:avLst/>
          </a:prstGeom>
        </p:spPr>
      </p:pic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316416" y="5877272"/>
            <a:ext cx="432048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6975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7100" b="1" dirty="0" smtClean="0"/>
              <a:t>  </a:t>
            </a:r>
          </a:p>
          <a:p>
            <a:pPr>
              <a:buNone/>
            </a:pPr>
            <a:r>
              <a:rPr lang="en-US" sz="6400" b="1" dirty="0" smtClean="0"/>
              <a:t>     </a:t>
            </a:r>
            <a:r>
              <a:rPr lang="en-US" sz="6400" b="1" dirty="0" smtClean="0"/>
              <a:t>Do </a:t>
            </a:r>
            <a:r>
              <a:rPr lang="en-US" sz="6400" b="1" dirty="0" smtClean="0"/>
              <a:t>you like </a:t>
            </a:r>
            <a:r>
              <a:rPr lang="en-US" sz="6400" b="1" dirty="0" smtClean="0"/>
              <a:t>            </a:t>
            </a:r>
            <a:r>
              <a:rPr lang="en-US" sz="4700" b="1" dirty="0" smtClean="0"/>
              <a:t>?</a:t>
            </a:r>
            <a:endParaRPr lang="en-US" sz="2400" b="1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8000" dirty="0" smtClean="0"/>
              <a:t>- </a:t>
            </a:r>
            <a:r>
              <a:rPr lang="en-US" sz="7100" b="1" dirty="0" smtClean="0"/>
              <a:t>Yes, I do.</a:t>
            </a:r>
          </a:p>
          <a:p>
            <a:pPr algn="ctr">
              <a:buNone/>
            </a:pPr>
            <a:r>
              <a:rPr lang="en-US" sz="7100" b="1" dirty="0" smtClean="0"/>
              <a:t>     - No, I don’t.</a:t>
            </a:r>
            <a:endParaRPr lang="ru-RU" sz="7100" b="1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8244408" y="6021288"/>
            <a:ext cx="432048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3" descr="0_be02_2338bea2_XL.jpg"/>
          <p:cNvPicPr>
            <a:picLocks noChangeAspect="1"/>
          </p:cNvPicPr>
          <p:nvPr/>
        </p:nvPicPr>
        <p:blipFill>
          <a:blip r:embed="rId3" cstate="print"/>
          <a:srcRect l="1465" t="2195" r="1873" b="3413"/>
          <a:stretch>
            <a:fillRect/>
          </a:stretch>
        </p:blipFill>
        <p:spPr>
          <a:xfrm>
            <a:off x="5652120" y="1700808"/>
            <a:ext cx="1656184" cy="10790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401050" cy="57689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7200" b="1" dirty="0" smtClean="0"/>
              <a:t>Well done!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6000" b="1" dirty="0" smtClean="0"/>
          </a:p>
          <a:p>
            <a:pPr algn="ctr">
              <a:buNone/>
            </a:pPr>
            <a:r>
              <a:rPr lang="en-US" sz="6000" b="1" dirty="0" smtClean="0"/>
              <a:t>Thank you!</a:t>
            </a:r>
            <a:endParaRPr lang="ru-RU" sz="6000" b="1" dirty="0"/>
          </a:p>
        </p:txBody>
      </p:sp>
      <p:pic>
        <p:nvPicPr>
          <p:cNvPr id="5" name="Рисунок 4" descr="0_4059_f85b584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4296527" cy="3383515"/>
          </a:xfrm>
          <a:prstGeom prst="rect">
            <a:avLst/>
          </a:prstGeom>
        </p:spPr>
      </p:pic>
      <p:sp>
        <p:nvSpPr>
          <p:cNvPr id="7" name="Action Button: End 6">
            <a:hlinkClick r:id="" action="ppaction://hlinkshowjump?jump=lastslide" highlightClick="1"/>
          </p:cNvPr>
          <p:cNvSpPr/>
          <p:nvPr/>
        </p:nvSpPr>
        <p:spPr>
          <a:xfrm rot="10800000" flipH="1" flipV="1">
            <a:off x="8244408" y="6021288"/>
            <a:ext cx="432048" cy="28803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45720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7200" b="1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6930" y="1772816"/>
            <a:ext cx="73009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Содержание</a:t>
            </a:r>
          </a:p>
          <a:p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Слова, обозначающие продукты питания</a:t>
            </a:r>
          </a:p>
          <a:p>
            <a:pPr marL="342900" indent="-342900"/>
            <a:endParaRPr lang="ru-RU" sz="2400" b="1" dirty="0" smtClean="0"/>
          </a:p>
          <a:p>
            <a:pPr marL="342900" indent="-342900"/>
            <a:r>
              <a:rPr lang="ru-RU" sz="2400" b="1" dirty="0" smtClean="0"/>
              <a:t>2. Разговорные формулы для подстановки слов</a:t>
            </a:r>
            <a:endParaRPr lang="ru-RU" sz="2400" b="1" dirty="0"/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7956376" y="2564904"/>
            <a:ext cx="432048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028384" y="3356992"/>
            <a:ext cx="432048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472488" cy="5768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b="1" dirty="0" smtClean="0"/>
              <a:t>                   </a:t>
            </a:r>
          </a:p>
          <a:p>
            <a:pPr>
              <a:buNone/>
            </a:pPr>
            <a:r>
              <a:rPr lang="en-US" sz="8800" b="1" dirty="0" smtClean="0"/>
              <a:t>                   milk</a:t>
            </a:r>
            <a:endParaRPr lang="ru-RU" sz="8800" b="1" dirty="0"/>
          </a:p>
        </p:txBody>
      </p:sp>
      <p:pic>
        <p:nvPicPr>
          <p:cNvPr id="4" name="Рисунок 3" descr="декабрь 2008 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3308948" cy="44119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686800" cy="56261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3800" b="1" dirty="0" smtClean="0"/>
              <a:t> </a:t>
            </a:r>
            <a:r>
              <a:rPr lang="en-US" sz="8800" b="1" dirty="0" smtClean="0"/>
              <a:t>juice</a:t>
            </a:r>
            <a:endParaRPr lang="ru-RU" sz="13800" b="1" dirty="0"/>
          </a:p>
        </p:txBody>
      </p:sp>
      <p:pic>
        <p:nvPicPr>
          <p:cNvPr id="4" name="Рисунок 3" descr="0_29eb5_511744d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4401818" cy="44468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543925" cy="56261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8800" b="1" dirty="0" smtClean="0"/>
              <a:t>    </a:t>
            </a:r>
          </a:p>
          <a:p>
            <a:pPr algn="r">
              <a:buNone/>
            </a:pPr>
            <a:r>
              <a:rPr lang="en-US" sz="8800" b="1" dirty="0" smtClean="0"/>
              <a:t>bread</a:t>
            </a:r>
            <a:endParaRPr lang="ru-RU" sz="8800" b="1" dirty="0"/>
          </a:p>
        </p:txBody>
      </p:sp>
      <p:pic>
        <p:nvPicPr>
          <p:cNvPr id="4" name="Рисунок 3" descr="0_14913_f75bece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4598252" cy="34486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71438" y="285750"/>
            <a:ext cx="9215438" cy="68580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8800" b="1" dirty="0" smtClean="0"/>
          </a:p>
          <a:p>
            <a:pPr algn="r">
              <a:buNone/>
            </a:pPr>
            <a:r>
              <a:rPr lang="en-US" sz="8800" b="1" dirty="0" smtClean="0"/>
              <a:t>butter</a:t>
            </a:r>
            <a:endParaRPr lang="ru-RU" sz="8800" b="1" dirty="0"/>
          </a:p>
        </p:txBody>
      </p:sp>
      <p:pic>
        <p:nvPicPr>
          <p:cNvPr id="4" name="Рисунок 3" descr="декабрь 2008 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5048253" cy="37861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686800" cy="584041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8800" b="1" dirty="0" smtClean="0"/>
          </a:p>
          <a:p>
            <a:pPr algn="r">
              <a:buNone/>
            </a:pPr>
            <a:r>
              <a:rPr lang="en-US" sz="8800" b="1" dirty="0" smtClean="0"/>
              <a:t>ham</a:t>
            </a:r>
            <a:endParaRPr lang="ru-RU" sz="8800" b="1" dirty="0"/>
          </a:p>
        </p:txBody>
      </p:sp>
      <p:pic>
        <p:nvPicPr>
          <p:cNvPr id="4" name="Рисунок 3" descr="0_23164_6fac973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4704523" cy="35283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9144000" cy="591185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8800" b="1" dirty="0" smtClean="0"/>
          </a:p>
          <a:p>
            <a:pPr algn="r">
              <a:buNone/>
            </a:pPr>
            <a:r>
              <a:rPr lang="en-US" sz="8800" b="1" dirty="0" smtClean="0"/>
              <a:t>cheese</a:t>
            </a:r>
            <a:endParaRPr lang="ru-RU" sz="8800" b="1" dirty="0"/>
          </a:p>
        </p:txBody>
      </p:sp>
      <p:pic>
        <p:nvPicPr>
          <p:cNvPr id="4" name="Рисунок 3" descr="0_be02_2338bea2_XL.jpg"/>
          <p:cNvPicPr>
            <a:picLocks noChangeAspect="1"/>
          </p:cNvPicPr>
          <p:nvPr/>
        </p:nvPicPr>
        <p:blipFill>
          <a:blip r:embed="rId2" cstate="print"/>
          <a:srcRect l="1465" t="2195" r="1873" b="3413"/>
          <a:stretch>
            <a:fillRect/>
          </a:stretch>
        </p:blipFill>
        <p:spPr>
          <a:xfrm>
            <a:off x="611560" y="1916832"/>
            <a:ext cx="4752528" cy="30963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472488" cy="584041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8800" b="1" dirty="0" smtClean="0"/>
          </a:p>
          <a:p>
            <a:pPr algn="r">
              <a:buNone/>
            </a:pPr>
            <a:r>
              <a:rPr lang="en-US" sz="8800" b="1" dirty="0" smtClean="0"/>
              <a:t>fish</a:t>
            </a:r>
            <a:endParaRPr lang="ru-RU" sz="8800" b="1" dirty="0"/>
          </a:p>
        </p:txBody>
      </p:sp>
      <p:pic>
        <p:nvPicPr>
          <p:cNvPr id="5" name="Рисунок 4" descr="0_2e0f7_ceec15b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5144457" cy="38519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90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acer</cp:lastModifiedBy>
  <cp:revision>6</cp:revision>
  <dcterms:created xsi:type="dcterms:W3CDTF">2009-09-14T13:26:06Z</dcterms:created>
  <dcterms:modified xsi:type="dcterms:W3CDTF">2015-02-03T19:06:18Z</dcterms:modified>
</cp:coreProperties>
</file>