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B5F5-C27C-4E72-8897-3ACFF5502DF6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B5AE-E321-436C-A70E-30A4ECAC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B5F5-C27C-4E72-8897-3ACFF5502DF6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B5AE-E321-436C-A70E-30A4ECAC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B5F5-C27C-4E72-8897-3ACFF5502DF6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B5AE-E321-436C-A70E-30A4ECAC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B5F5-C27C-4E72-8897-3ACFF5502DF6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B5AE-E321-436C-A70E-30A4ECAC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B5F5-C27C-4E72-8897-3ACFF5502DF6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B5AE-E321-436C-A70E-30A4ECAC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B5F5-C27C-4E72-8897-3ACFF5502DF6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B5AE-E321-436C-A70E-30A4ECAC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B5F5-C27C-4E72-8897-3ACFF5502DF6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B5AE-E321-436C-A70E-30A4ECAC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B5F5-C27C-4E72-8897-3ACFF5502DF6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B5AE-E321-436C-A70E-30A4ECAC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B5F5-C27C-4E72-8897-3ACFF5502DF6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B5AE-E321-436C-A70E-30A4ECAC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B5F5-C27C-4E72-8897-3ACFF5502DF6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B5AE-E321-436C-A70E-30A4ECAC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B5F5-C27C-4E72-8897-3ACFF5502DF6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B5AE-E321-436C-A70E-30A4ECAC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AB5F5-C27C-4E72-8897-3ACFF5502DF6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BB5AE-E321-436C-A70E-30A4ECAC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hite_Night_festival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rsintum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belie-nochi-v-sankt-peterburge-petropavlovskaya-krepost--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700807"/>
            <a:ext cx="5400600" cy="4213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620688"/>
            <a:ext cx="5544616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White Nights Festivals 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in Saint-Petersburg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6021288"/>
            <a:ext cx="2440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Sergei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Ivanov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, 4M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rsintum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908720"/>
            <a:ext cx="756559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Saint</a:t>
            </a:r>
            <a:r>
              <a:rPr lang="ru-RU" sz="2400" b="1" dirty="0" smtClean="0">
                <a:solidFill>
                  <a:srgbClr val="0070C0"/>
                </a:solidFill>
              </a:rPr>
              <a:t>- 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Petersburg is </a:t>
            </a:r>
            <a:r>
              <a:rPr lang="en-US" sz="2400" b="1" dirty="0" smtClean="0">
                <a:solidFill>
                  <a:srgbClr val="0070C0"/>
                </a:solidFill>
              </a:rPr>
              <a:t>famous </a:t>
            </a:r>
            <a:r>
              <a:rPr lang="en-US" sz="2400" b="1" dirty="0">
                <a:solidFill>
                  <a:srgbClr val="0070C0"/>
                </a:solidFill>
              </a:rPr>
              <a:t>for its legendary white nights</a:t>
            </a:r>
            <a:r>
              <a:rPr lang="en-US" sz="1400" dirty="0" smtClean="0"/>
              <a:t>.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5" name="Picture 4" descr="4rty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9144000" cy="3916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rsintum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259632" y="98072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It has also been a tradition for graduates of all kinds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 to celebrate their graduation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in June.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img_8542_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061834"/>
            <a:ext cx="5328592" cy="3989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rsintum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548680"/>
            <a:ext cx="6289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Different festivals take place at this time.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1371473176_c6bfbbf98dfca9d794167dda4845f0c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9144000" cy="546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rsintum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7ead38190260199d71174953835d1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995834"/>
            <a:ext cx="4163691" cy="5862166"/>
          </a:xfrm>
          <a:prstGeom prst="rect">
            <a:avLst/>
          </a:prstGeom>
        </p:spPr>
      </p:pic>
      <p:pic>
        <p:nvPicPr>
          <p:cNvPr id="5" name="Picture 4" descr="pn2ui1kcer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764704"/>
            <a:ext cx="4311007" cy="6093296"/>
          </a:xfrm>
          <a:prstGeom prst="rect">
            <a:avLst/>
          </a:prstGeom>
        </p:spPr>
      </p:pic>
      <p:pic>
        <p:nvPicPr>
          <p:cNvPr id="6" name="Picture 5" descr="-uyHoTrR4V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1196752"/>
            <a:ext cx="5661248" cy="5661248"/>
          </a:xfrm>
          <a:prstGeom prst="rect">
            <a:avLst/>
          </a:prstGeom>
        </p:spPr>
      </p:pic>
      <p:pic>
        <p:nvPicPr>
          <p:cNvPr id="7" name="Picture 6" descr="ночи 2013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1484031"/>
            <a:ext cx="7596336" cy="5373969"/>
          </a:xfrm>
          <a:prstGeom prst="rect">
            <a:avLst/>
          </a:prstGeom>
        </p:spPr>
      </p:pic>
      <p:pic>
        <p:nvPicPr>
          <p:cNvPr id="8" name="Picture 7" descr="1334585497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1844824"/>
            <a:ext cx="4803229" cy="4803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rsintum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1268760"/>
            <a:ext cx="242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2052" name="Picture 4" descr="2009.07.22. 18-17. &amp;Kcy;&amp;ucy;&amp;lcy;&amp;softcy;&amp;tcy;&amp;ucy;&amp;rcy;&amp;acy;. &amp;Zcy;&amp;vcy;&amp;iecy;&amp;zcy;&amp;dcy;&amp;ycy; &amp;bcy;&amp;iecy;&amp;lcy;&amp;ycy;&amp;khcy; &amp;ncy;&amp;ocy;&amp;chcy;&amp;iecy;&amp;jcy;. &amp;Fcy;&amp;iecy;&amp;scy;&amp;tcy;&amp;icy;&amp;vcy;&amp;acy;&amp;lcy;&amp;softcy; &amp;icy;&amp;scy;&amp;kcy;&amp;ucy;&amp;scy;&amp;scy;&amp;tcy;&amp;vcy;. &amp;Dcy;&amp;ncy;&amp;iecy;&amp;vcy;&amp;ncy;&amp;icy;&amp;kcy;. 03 (ls) / &amp;Tcy;&amp;ocy;&amp;rcy;&amp;rcy;&amp;iecy;&amp;ncy;&amp;tcy;&amp;ycy; &amp;scy; &amp;tcy;&amp;iecy;&amp;gcy;&amp;ocy;&amp;mcy; &quot;&amp;Vcy;&amp;icy;&amp;shcy;&amp;ncy;&amp;iecy;&amp;vcy;&amp;acy;&quot; / &amp;Gcy;&amp;lcy;&amp;acy;&amp;vcy;&amp;ncy;&amp;acy;&amp;yacy; / 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71600"/>
            <a:ext cx="6858000" cy="5486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67744" y="476672"/>
            <a:ext cx="5079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Stars of the White Nights 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rsintum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swan_lake-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060848"/>
            <a:ext cx="5715000" cy="3638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5776" y="908720"/>
            <a:ext cx="4299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Ballet  “ The Swan Lake”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rsintum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908720"/>
            <a:ext cx="80722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White Nights </a:t>
            </a:r>
            <a:r>
              <a:rPr lang="en-US" sz="2400" b="1" dirty="0" smtClean="0">
                <a:solidFill>
                  <a:srgbClr val="0070C0"/>
                </a:solidFill>
              </a:rPr>
              <a:t>Festival is the most creative and romantic event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In Saint-Petersburg </a:t>
            </a:r>
            <a:endParaRPr lang="ru-RU" sz="24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" name="Picture 4" descr="1279391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772816"/>
            <a:ext cx="6156176" cy="4617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rsintum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1268760"/>
            <a:ext cx="3172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Internet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Resourses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/>
          </a:p>
          <a:p>
            <a:r>
              <a:rPr lang="en-US" dirty="0" smtClean="0"/>
              <a:t>Wikipedia</a:t>
            </a:r>
            <a:r>
              <a:rPr lang="ru-RU" dirty="0" smtClean="0"/>
              <a:t> </a:t>
            </a:r>
            <a:r>
              <a:rPr lang="en-US" i="1" dirty="0" smtClean="0">
                <a:hlinkClick r:id="rId3" tooltip="White Night festivals"/>
              </a:rPr>
              <a:t>White </a:t>
            </a:r>
            <a:r>
              <a:rPr lang="en-US" i="1" dirty="0">
                <a:hlinkClick r:id="rId3" tooltip="White Night festivals"/>
              </a:rPr>
              <a:t>Night festivals</a:t>
            </a:r>
            <a:r>
              <a:rPr lang="en-US" i="1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78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10</cp:revision>
  <dcterms:created xsi:type="dcterms:W3CDTF">2014-11-19T14:28:59Z</dcterms:created>
  <dcterms:modified xsi:type="dcterms:W3CDTF">2015-02-04T08:02:31Z</dcterms:modified>
</cp:coreProperties>
</file>