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2" r:id="rId2"/>
    <p:sldId id="263" r:id="rId3"/>
    <p:sldId id="257" r:id="rId4"/>
    <p:sldId id="258" r:id="rId5"/>
    <p:sldId id="264" r:id="rId6"/>
    <p:sldId id="261" r:id="rId7"/>
    <p:sldId id="259" r:id="rId8"/>
    <p:sldId id="260" r:id="rId9"/>
    <p:sldId id="267" r:id="rId10"/>
    <p:sldId id="266" r:id="rId11"/>
    <p:sldId id="269" r:id="rId12"/>
    <p:sldId id="271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9270-0605-4175-9351-A3AD5595AC7F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0A855-3C43-44B0-B979-9B1146DF5B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9270-0605-4175-9351-A3AD5595AC7F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0A855-3C43-44B0-B979-9B1146DF5B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9270-0605-4175-9351-A3AD5595AC7F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0A855-3C43-44B0-B979-9B1146DF5B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9270-0605-4175-9351-A3AD5595AC7F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0A855-3C43-44B0-B979-9B1146DF5B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9270-0605-4175-9351-A3AD5595AC7F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0A855-3C43-44B0-B979-9B1146DF5B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9270-0605-4175-9351-A3AD5595AC7F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0A855-3C43-44B0-B979-9B1146DF5B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9270-0605-4175-9351-A3AD5595AC7F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0A855-3C43-44B0-B979-9B1146DF5B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9270-0605-4175-9351-A3AD5595AC7F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0A855-3C43-44B0-B979-9B1146DF5B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9270-0605-4175-9351-A3AD5595AC7F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0A855-3C43-44B0-B979-9B1146DF5B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9270-0605-4175-9351-A3AD5595AC7F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0A855-3C43-44B0-B979-9B1146DF5B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9270-0605-4175-9351-A3AD5595AC7F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930A855-3C43-44B0-B979-9B1146DF5B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F299270-0605-4175-9351-A3AD5595AC7F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930A855-3C43-44B0-B979-9B1146DF5B8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548680"/>
            <a:ext cx="4732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Презентация по английскому языку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32509" y="4509120"/>
            <a:ext cx="45114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>Шайдурова Валентина Федоровна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>Учитель английского языка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>ГБОУ «Школа №106»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7864" y="5877272"/>
            <a:ext cx="23596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Санкт-Петербург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2015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2236" y="1988840"/>
            <a:ext cx="536262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Введение лексики по теме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«Почта»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algn="ctr"/>
            <a:endParaRPr lang="ru-RU" sz="28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3 класс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Урок </a:t>
            </a:r>
            <a:r>
              <a:rPr lang="ru-RU" sz="2800" b="1" dirty="0" smtClean="0">
                <a:solidFill>
                  <a:srgbClr val="C00000"/>
                </a:solidFill>
              </a:rPr>
              <a:t>42  </a:t>
            </a:r>
            <a:r>
              <a:rPr lang="ru-RU" sz="2800" b="1" dirty="0" smtClean="0">
                <a:solidFill>
                  <a:srgbClr val="C00000"/>
                </a:solidFill>
              </a:rPr>
              <a:t>Умк М.З. Биболетова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571500"/>
            <a:ext cx="8472488" cy="55546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b="1" dirty="0" smtClean="0"/>
              <a:t> a poster</a:t>
            </a:r>
            <a:endParaRPr lang="ru-RU" sz="4400" b="1" dirty="0" smtClean="0"/>
          </a:p>
          <a:p>
            <a:pPr algn="ctr">
              <a:buNone/>
            </a:pPr>
            <a:r>
              <a:rPr lang="ru-RU" sz="4400" b="1" dirty="0" smtClean="0"/>
              <a:t>плакат</a:t>
            </a:r>
            <a:endParaRPr lang="ru-RU" sz="4400" b="1" dirty="0"/>
          </a:p>
        </p:txBody>
      </p:sp>
      <p:pic>
        <p:nvPicPr>
          <p:cNvPr id="17410" name="Picture 2" descr="OOH case - &amp;kcy;&amp;rcy;&amp;iecy;&amp;acy;&amp;tcy;&amp;icy;&amp;vcy; &amp;vcy; &amp;ncy;&amp;acy;&amp;rcy;&amp;ucy;&amp;zhcy;&amp;ncy;&amp;ocy;&amp;jcy; &amp;rcy;&amp;iecy;&amp;kcy;&amp;lcy;&amp;acy;&amp;m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276872"/>
            <a:ext cx="6048672" cy="37602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268760"/>
            <a:ext cx="9144000" cy="657225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b="1" dirty="0" smtClean="0"/>
              <a:t> a letter          </a:t>
            </a:r>
            <a:r>
              <a:rPr lang="ru-RU" sz="4000" b="1" dirty="0" smtClean="0"/>
              <a:t>           письмо</a:t>
            </a:r>
            <a:endParaRPr lang="en-US" sz="4000" b="1" dirty="0" smtClean="0"/>
          </a:p>
          <a:p>
            <a:pPr algn="ctr">
              <a:buNone/>
            </a:pPr>
            <a:r>
              <a:rPr lang="en-US" sz="4000" b="1" dirty="0"/>
              <a:t> </a:t>
            </a:r>
            <a:r>
              <a:rPr lang="ru-RU" sz="4000" b="1" dirty="0" smtClean="0"/>
              <a:t>а</a:t>
            </a:r>
            <a:r>
              <a:rPr lang="en-US" sz="4000" b="1" dirty="0" smtClean="0"/>
              <a:t> postcard</a:t>
            </a:r>
            <a:r>
              <a:rPr lang="ru-RU" sz="4000" b="1" dirty="0" smtClean="0"/>
              <a:t>                   открытка </a:t>
            </a:r>
            <a:endParaRPr lang="en-US" sz="4000" b="1" dirty="0" smtClean="0"/>
          </a:p>
          <a:p>
            <a:pPr algn="ctr">
              <a:buNone/>
            </a:pPr>
            <a:r>
              <a:rPr lang="en-US" sz="4000" b="1" dirty="0"/>
              <a:t> </a:t>
            </a:r>
            <a:r>
              <a:rPr lang="en-US" sz="4000" b="1" dirty="0" smtClean="0"/>
              <a:t>paper</a:t>
            </a:r>
            <a:r>
              <a:rPr lang="ru-RU" sz="4000" b="1" dirty="0" smtClean="0"/>
              <a:t>                       бумага</a:t>
            </a:r>
            <a:endParaRPr lang="en-US" sz="4000" b="1" dirty="0" smtClean="0"/>
          </a:p>
          <a:p>
            <a:pPr algn="ctr">
              <a:buNone/>
            </a:pPr>
            <a:r>
              <a:rPr lang="en-US" sz="4000" b="1" dirty="0"/>
              <a:t> </a:t>
            </a:r>
            <a:r>
              <a:rPr lang="en-US" sz="4000" b="1" dirty="0" smtClean="0"/>
              <a:t>a stamp</a:t>
            </a:r>
            <a:r>
              <a:rPr lang="ru-RU" sz="4000" b="1" dirty="0" smtClean="0"/>
              <a:t>                   марка</a:t>
            </a:r>
            <a:endParaRPr lang="en-US" sz="4000" b="1" dirty="0" smtClean="0"/>
          </a:p>
          <a:p>
            <a:pPr algn="ctr">
              <a:buNone/>
            </a:pPr>
            <a:r>
              <a:rPr lang="ru-RU" sz="4000" b="1" dirty="0"/>
              <a:t> </a:t>
            </a:r>
            <a:r>
              <a:rPr lang="en-US" sz="4000" b="1" dirty="0" smtClean="0"/>
              <a:t> an envelope</a:t>
            </a:r>
            <a:r>
              <a:rPr lang="ru-RU" sz="4000" b="1" dirty="0" smtClean="0"/>
              <a:t>              конверт</a:t>
            </a:r>
            <a:endParaRPr lang="en-US" sz="4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089025"/>
            <a:ext cx="9144000" cy="57689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5200" dirty="0" smtClean="0"/>
              <a:t>  </a:t>
            </a:r>
            <a:r>
              <a:rPr lang="ru-RU" sz="5200" dirty="0" smtClean="0"/>
              <a:t>   </a:t>
            </a:r>
            <a:r>
              <a:rPr lang="en-US" sz="5200" dirty="0" smtClean="0"/>
              <a:t>  </a:t>
            </a:r>
            <a:r>
              <a:rPr lang="en-US" sz="3600" b="1" dirty="0" smtClean="0"/>
              <a:t>letterbox</a:t>
            </a:r>
            <a:r>
              <a:rPr lang="ru-RU" sz="3600" b="1" dirty="0" smtClean="0"/>
              <a:t> </a:t>
            </a:r>
            <a:r>
              <a:rPr lang="en-US" sz="3600" b="1" dirty="0" smtClean="0"/>
              <a:t>           </a:t>
            </a:r>
            <a:r>
              <a:rPr lang="ru-RU" sz="3600" b="1" dirty="0" smtClean="0"/>
              <a:t>  почтовый ящик</a:t>
            </a:r>
            <a:endParaRPr lang="en-US" sz="3600" b="1" dirty="0" smtClean="0"/>
          </a:p>
          <a:p>
            <a:pPr>
              <a:buNone/>
            </a:pPr>
            <a:r>
              <a:rPr lang="en-US" sz="3600" b="1" dirty="0" smtClean="0"/>
              <a:t> </a:t>
            </a:r>
            <a:r>
              <a:rPr lang="ru-RU" sz="3600" b="1" dirty="0" smtClean="0"/>
              <a:t>        </a:t>
            </a:r>
            <a:r>
              <a:rPr lang="en-US" sz="3600" b="1" dirty="0" smtClean="0"/>
              <a:t>post office</a:t>
            </a:r>
            <a:r>
              <a:rPr lang="ru-RU" sz="3600" b="1" dirty="0" smtClean="0"/>
              <a:t>     </a:t>
            </a:r>
            <a:r>
              <a:rPr lang="en-US" sz="3600" b="1" dirty="0" smtClean="0"/>
              <a:t>     </a:t>
            </a:r>
            <a:r>
              <a:rPr lang="ru-RU" sz="3600" b="1" dirty="0" smtClean="0"/>
              <a:t>  почта</a:t>
            </a:r>
            <a:endParaRPr lang="en-US" sz="3600" b="1" dirty="0" smtClean="0"/>
          </a:p>
          <a:p>
            <a:pPr>
              <a:buNone/>
            </a:pPr>
            <a:r>
              <a:rPr lang="en-US" sz="3600" b="1" dirty="0" smtClean="0"/>
              <a:t> </a:t>
            </a:r>
            <a:r>
              <a:rPr lang="ru-RU" sz="3600" b="1" dirty="0" smtClean="0"/>
              <a:t>       </a:t>
            </a:r>
            <a:r>
              <a:rPr lang="en-US" sz="3600" b="1" dirty="0" smtClean="0"/>
              <a:t> postman</a:t>
            </a:r>
            <a:r>
              <a:rPr lang="ru-RU" sz="3600" b="1" dirty="0" smtClean="0"/>
              <a:t>               почтальон</a:t>
            </a:r>
            <a:endParaRPr lang="en-US" sz="3600" b="1" dirty="0" smtClean="0"/>
          </a:p>
          <a:p>
            <a:pPr>
              <a:buNone/>
            </a:pPr>
            <a:r>
              <a:rPr lang="en-US" sz="3600" b="1" dirty="0" smtClean="0"/>
              <a:t> </a:t>
            </a:r>
            <a:r>
              <a:rPr lang="ru-RU" sz="3600" b="1" dirty="0" smtClean="0"/>
              <a:t>        </a:t>
            </a:r>
            <a:r>
              <a:rPr lang="en-US" sz="3600" b="1" dirty="0" smtClean="0"/>
              <a:t>a poster</a:t>
            </a:r>
            <a:r>
              <a:rPr lang="ru-RU" sz="3600" b="1" dirty="0" smtClean="0"/>
              <a:t>                 плакат</a:t>
            </a:r>
          </a:p>
          <a:p>
            <a:pPr>
              <a:buNone/>
            </a:pPr>
            <a:r>
              <a:rPr lang="en-US" sz="3600" b="1" dirty="0" smtClean="0"/>
              <a:t> </a:t>
            </a:r>
            <a:r>
              <a:rPr lang="ru-RU" sz="3600" b="1" dirty="0" smtClean="0"/>
              <a:t>        </a:t>
            </a:r>
            <a:r>
              <a:rPr lang="en-US" sz="3600" b="1" dirty="0" smtClean="0"/>
              <a:t>an address</a:t>
            </a:r>
            <a:r>
              <a:rPr lang="ru-RU" sz="3600" b="1" dirty="0" smtClean="0"/>
              <a:t>             адрес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428625"/>
            <a:ext cx="8686800" cy="64293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6000" b="1" dirty="0" smtClean="0"/>
              <a:t>Well done!</a:t>
            </a:r>
          </a:p>
          <a:p>
            <a:pPr algn="ctr"/>
            <a:endParaRPr lang="en-US" sz="1800" dirty="0"/>
          </a:p>
          <a:p>
            <a:pPr algn="ctr"/>
            <a:endParaRPr lang="en-US" sz="1800" dirty="0" smtClean="0"/>
          </a:p>
          <a:p>
            <a:pPr algn="ctr"/>
            <a:endParaRPr lang="en-US" sz="1800" dirty="0"/>
          </a:p>
          <a:p>
            <a:pPr algn="ctr"/>
            <a:endParaRPr lang="en-US" sz="1800" dirty="0" smtClean="0"/>
          </a:p>
          <a:p>
            <a:pPr algn="ctr">
              <a:buNone/>
            </a:pPr>
            <a:endParaRPr lang="ru-RU" sz="6600" b="1" dirty="0" smtClean="0"/>
          </a:p>
          <a:p>
            <a:pPr algn="ctr">
              <a:buNone/>
            </a:pPr>
            <a:endParaRPr lang="ru-RU" sz="6600" b="1" dirty="0" smtClean="0"/>
          </a:p>
          <a:p>
            <a:pPr algn="ctr">
              <a:buNone/>
            </a:pPr>
            <a:r>
              <a:rPr lang="en-US" sz="5400" b="1" dirty="0" smtClean="0"/>
              <a:t>Thank you!</a:t>
            </a:r>
            <a:endParaRPr lang="ru-RU" sz="5400" b="1" dirty="0"/>
          </a:p>
        </p:txBody>
      </p:sp>
      <p:pic>
        <p:nvPicPr>
          <p:cNvPr id="5" name="Рисунок 4" descr="0_1b94c_c37a1a34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1700808"/>
            <a:ext cx="2786064" cy="3714752"/>
          </a:xfrm>
          <a:prstGeom prst="rect">
            <a:avLst/>
          </a:prstGeom>
        </p:spPr>
      </p:pic>
      <p:sp>
        <p:nvSpPr>
          <p:cNvPr id="6" name="Action Button: End 5">
            <a:hlinkClick r:id="" action="ppaction://hlinkshowjump?jump=endshow" highlightClick="1"/>
          </p:cNvPr>
          <p:cNvSpPr/>
          <p:nvPr/>
        </p:nvSpPr>
        <p:spPr>
          <a:xfrm>
            <a:off x="8316416" y="6309320"/>
            <a:ext cx="432048" cy="33265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1556792"/>
            <a:ext cx="77048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Содержание</a:t>
            </a:r>
          </a:p>
          <a:p>
            <a:endParaRPr lang="ru-RU" sz="3200" b="1" dirty="0" smtClean="0">
              <a:solidFill>
                <a:srgbClr val="002060"/>
              </a:solidFill>
            </a:endParaRPr>
          </a:p>
          <a:p>
            <a:endParaRPr lang="ru-RU" sz="3200" b="1" dirty="0" smtClean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ru-RU" sz="3200" b="1" dirty="0" smtClean="0">
                <a:solidFill>
                  <a:srgbClr val="002060"/>
                </a:solidFill>
              </a:rPr>
              <a:t>Слова по теме «Почта»</a:t>
            </a:r>
          </a:p>
          <a:p>
            <a:pPr marL="342900" indent="-342900">
              <a:buAutoNum type="arabicPeriod"/>
            </a:pPr>
            <a:endParaRPr lang="ru-RU" sz="3200" b="1" dirty="0" smtClean="0">
              <a:solidFill>
                <a:srgbClr val="002060"/>
              </a:solidFill>
            </a:endParaRPr>
          </a:p>
          <a:p>
            <a:pPr marL="342900" indent="-342900"/>
            <a:r>
              <a:rPr lang="ru-RU" sz="3200" b="1" dirty="0" smtClean="0">
                <a:solidFill>
                  <a:srgbClr val="002060"/>
                </a:solidFill>
              </a:rPr>
              <a:t>2. Упражнения для практики </a:t>
            </a:r>
          </a:p>
          <a:p>
            <a:pPr marL="342900" indent="-342900"/>
            <a:r>
              <a:rPr lang="ru-RU" sz="3200" b="1" dirty="0" smtClean="0">
                <a:solidFill>
                  <a:srgbClr val="002060"/>
                </a:solidFill>
              </a:rPr>
              <a:t>     в чтении и  переводе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Action Button: Forward or Next 4">
            <a:hlinkClick r:id="rId2" action="ppaction://hlinksldjump" highlightClick="1"/>
          </p:cNvPr>
          <p:cNvSpPr/>
          <p:nvPr/>
        </p:nvSpPr>
        <p:spPr>
          <a:xfrm>
            <a:off x="7236296" y="3140968"/>
            <a:ext cx="432048" cy="3943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Action Button: Forward or Next 5">
            <a:hlinkClick r:id="rId3" action="ppaction://hlinksldjump" highlightClick="1"/>
          </p:cNvPr>
          <p:cNvSpPr/>
          <p:nvPr/>
        </p:nvSpPr>
        <p:spPr>
          <a:xfrm>
            <a:off x="7308304" y="4221088"/>
            <a:ext cx="432048" cy="3943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500063"/>
            <a:ext cx="8472488" cy="56261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7200" b="1" dirty="0" smtClean="0"/>
              <a:t>Post</a:t>
            </a:r>
            <a:r>
              <a:rPr lang="ru-RU" sz="7200" b="1" dirty="0" smtClean="0"/>
              <a:t> </a:t>
            </a:r>
            <a:r>
              <a:rPr lang="en-US" sz="7200" b="1" dirty="0" smtClean="0"/>
              <a:t>office  </a:t>
            </a:r>
            <a:endParaRPr lang="ru-RU" sz="7200" b="1" dirty="0" smtClean="0"/>
          </a:p>
          <a:p>
            <a:pPr algn="ctr">
              <a:buNone/>
            </a:pPr>
            <a:r>
              <a:rPr lang="en-US" sz="7200" b="1" dirty="0" smtClean="0"/>
              <a:t>       </a:t>
            </a:r>
            <a:r>
              <a:rPr lang="en-US" sz="1400" dirty="0" smtClean="0"/>
              <a:t>                                </a:t>
            </a:r>
            <a:endParaRPr lang="ru-RU" sz="1400" dirty="0"/>
          </a:p>
        </p:txBody>
      </p:sp>
      <p:pic>
        <p:nvPicPr>
          <p:cNvPr id="26626" name="Picture 2" descr="&amp;Ecy;&amp;kcy;&amp;scy;-&amp;gcy;&amp;lcy;&amp;acy;&amp;vcy;&amp;acy; American Express &amp;vcy; &amp;Rcy;&amp;Fcy; &amp;pcy;&amp;iecy;&amp;rcy;&amp;iecy;&amp;shcy;&amp;iecy;&amp;lcy; &amp;ncy;&amp;acy; &amp;rcy;&amp;acy;&amp;bcy;&amp;ocy;&amp;tcy;&amp;ucy; &amp;vcy; &quot;&amp;Pcy;&amp;ocy;&amp;chcy;&amp;tcy;&amp;ucy; &amp;Rcy;&amp;ocy;&amp;scy;&amp;scy;&amp;icy;&amp;icy;&quot; &amp;Tcy;&amp;iecy;&amp;lcy;&amp;iecy;&amp;kcy;&amp;ocy;&amp;mcy; Digit. &amp;Icy;&amp;ncy;&amp;tcy;&amp;iecy;&amp;rcy;&amp;ncy;&amp;iecy;&amp;tcy;-&amp;zhcy;&amp;ucy;&amp;rcy;&amp;ncy;&amp;acy;&amp;lcy; &amp;ocy; &amp;tcy;&amp;iecy;&amp;khcy;&amp;ncy;&amp;ocy;&amp;lcy;&amp;ocy;&amp;gcy;&amp;icy;&amp;yacy;&amp;khcy;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39" y="2132856"/>
            <a:ext cx="6985729" cy="39585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714375"/>
            <a:ext cx="8686800" cy="54117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 smtClean="0"/>
              <a:t>A postman</a:t>
            </a:r>
            <a:endParaRPr lang="ru-RU" sz="4000" b="1" dirty="0"/>
          </a:p>
        </p:txBody>
      </p:sp>
      <p:pic>
        <p:nvPicPr>
          <p:cNvPr id="25604" name="Picture 4" descr="Opinion Kenya Networked Blogs.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1772816"/>
            <a:ext cx="4248472" cy="46567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642938"/>
            <a:ext cx="8686800" cy="548322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b="1" dirty="0" smtClean="0"/>
              <a:t>a letterbox</a:t>
            </a:r>
            <a:endParaRPr lang="ru-RU" sz="4400" b="1" dirty="0"/>
          </a:p>
        </p:txBody>
      </p:sp>
      <p:pic>
        <p:nvPicPr>
          <p:cNvPr id="23554" name="Picture 2" descr="&amp;Acy;&amp;ncy;&amp;ocy;&amp;ncy;&amp;icy;&amp;mcy;&amp;ncy;&amp;acy;&amp;yacy; &amp;ocy;&amp;tcy;&amp;pcy;&amp;rcy;&amp;acy;&amp;vcy;&amp;kcy;&amp;acy; &amp;pcy;&amp;ocy;&amp;chcy;&amp;tcy;&amp;ycy; - 3 &amp;Acy;&amp;pcy;&amp;rcy;&amp;iecy;&amp;lcy;&amp;yacy; 2014 - EXE File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11430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642938"/>
            <a:ext cx="8472488" cy="548322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9600" b="1" dirty="0" smtClean="0"/>
              <a:t> </a:t>
            </a:r>
            <a:r>
              <a:rPr lang="en-US" sz="4400" b="1" dirty="0" smtClean="0"/>
              <a:t>an envelope</a:t>
            </a:r>
            <a:endParaRPr lang="ru-RU" sz="9600" b="1" dirty="0"/>
          </a:p>
        </p:txBody>
      </p:sp>
      <p:pic>
        <p:nvPicPr>
          <p:cNvPr id="4" name="Рисунок 3" descr="почта 005.jpg"/>
          <p:cNvPicPr>
            <a:picLocks noChangeAspect="1"/>
          </p:cNvPicPr>
          <p:nvPr/>
        </p:nvPicPr>
        <p:blipFill>
          <a:blip r:embed="rId2" cstate="print"/>
          <a:srcRect l="12428" t="16814" r="11973" b="11431"/>
          <a:stretch>
            <a:fillRect/>
          </a:stretch>
        </p:blipFill>
        <p:spPr>
          <a:xfrm>
            <a:off x="2627784" y="2636912"/>
            <a:ext cx="4248472" cy="30243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88224" y="1772816"/>
            <a:ext cx="1873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a</a:t>
            </a:r>
            <a:r>
              <a:rPr lang="en-US" sz="3600" b="1" dirty="0" smtClean="0">
                <a:solidFill>
                  <a:srgbClr val="7030A0"/>
                </a:solidFill>
              </a:rPr>
              <a:t> stamp</a:t>
            </a:r>
            <a:endParaRPr lang="ru-RU" sz="3600" b="1" dirty="0">
              <a:solidFill>
                <a:srgbClr val="7030A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660232" y="2348880"/>
            <a:ext cx="1080120" cy="86409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95536" y="2060848"/>
            <a:ext cx="21602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600" b="1" dirty="0" smtClean="0">
                <a:solidFill>
                  <a:srgbClr val="7030A0"/>
                </a:solidFill>
              </a:rPr>
              <a:t>an address</a:t>
            </a:r>
            <a:endParaRPr lang="ru-RU" sz="3600" b="1" dirty="0">
              <a:solidFill>
                <a:srgbClr val="7030A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547664" y="3140968"/>
            <a:ext cx="1490464" cy="134644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428625"/>
            <a:ext cx="8401050" cy="569753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4400" b="1" dirty="0" smtClean="0"/>
          </a:p>
          <a:p>
            <a:pPr algn="ctr">
              <a:buNone/>
            </a:pPr>
            <a:r>
              <a:rPr lang="en-US" sz="4400" b="1" dirty="0" smtClean="0"/>
              <a:t>a  </a:t>
            </a:r>
            <a:r>
              <a:rPr lang="en-US" sz="4400" b="1" dirty="0" smtClean="0"/>
              <a:t>letter</a:t>
            </a:r>
            <a:endParaRPr lang="ru-RU" sz="4400" b="1" dirty="0"/>
          </a:p>
        </p:txBody>
      </p:sp>
      <p:pic>
        <p:nvPicPr>
          <p:cNvPr id="4" name="Рисунок 3" descr="почта 004.jpg"/>
          <p:cNvPicPr>
            <a:picLocks noChangeAspect="1"/>
          </p:cNvPicPr>
          <p:nvPr/>
        </p:nvPicPr>
        <p:blipFill>
          <a:blip r:embed="rId2" cstate="print"/>
          <a:srcRect l="2418" t="3282" r="3292" b="8120"/>
          <a:stretch>
            <a:fillRect/>
          </a:stretch>
        </p:blipFill>
        <p:spPr>
          <a:xfrm>
            <a:off x="2051720" y="2060848"/>
            <a:ext cx="5616624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428625"/>
            <a:ext cx="8329613" cy="569753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4400" b="1" dirty="0" smtClean="0"/>
          </a:p>
          <a:p>
            <a:pPr algn="ctr">
              <a:buNone/>
            </a:pPr>
            <a:r>
              <a:rPr lang="en-US" sz="4400" b="1" dirty="0" smtClean="0"/>
              <a:t>a </a:t>
            </a:r>
            <a:r>
              <a:rPr lang="en-US" sz="4400" b="1" dirty="0" smtClean="0"/>
              <a:t>postcard</a:t>
            </a:r>
            <a:endParaRPr lang="ru-RU" sz="4400" b="1" dirty="0"/>
          </a:p>
        </p:txBody>
      </p:sp>
      <p:pic>
        <p:nvPicPr>
          <p:cNvPr id="22530" name="Picture 2" descr="&amp;Pcy;&amp;ocy;&amp;chcy;&amp;tcy;&amp;ocy;&amp;vcy;&amp;ycy;&amp;iecy; &amp;kcy;&amp;acy;&amp;rcy;&amp;tcy;&amp;ocy;&amp;chcy;&amp;kcy;&amp;icy; (100&amp;KHcy;150 &amp;mcy;&amp;mcy;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093079"/>
            <a:ext cx="5760640" cy="3892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571500"/>
            <a:ext cx="8401050" cy="55546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 smtClean="0"/>
              <a:t>Paper    </a:t>
            </a:r>
            <a:r>
              <a:rPr lang="ru-RU" sz="4000" b="1" dirty="0" smtClean="0"/>
              <a:t>бумага</a:t>
            </a:r>
            <a:endParaRPr lang="en-US" sz="4000" b="1" dirty="0" smtClean="0"/>
          </a:p>
          <a:p>
            <a:pPr algn="ctr">
              <a:buNone/>
            </a:pPr>
            <a:r>
              <a:rPr lang="en-US" sz="4000" b="1" dirty="0" smtClean="0"/>
              <a:t>A sheet of paper – </a:t>
            </a:r>
            <a:r>
              <a:rPr lang="ru-RU" sz="4000" b="1" dirty="0" smtClean="0"/>
              <a:t>лист бумаги</a:t>
            </a:r>
            <a:endParaRPr lang="ru-RU" sz="4000" b="1" dirty="0"/>
          </a:p>
        </p:txBody>
      </p:sp>
      <p:pic>
        <p:nvPicPr>
          <p:cNvPr id="18434" name="Picture 2" descr="&amp;ZHcy;&amp;icy;&amp;zcy;&amp;ncy;&amp;softcy; - &amp;ecy;&amp;tcy;&amp;ocy; &amp;chcy;&amp;ucy;&amp;dcy;&amp;ocy;: &amp;Acy;&amp;vcy;&amp;gcy;&amp;ucy;&amp;scy;&amp;tcy; 20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204864"/>
            <a:ext cx="5616624" cy="39797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364</TotalTime>
  <Words>125</Words>
  <Application>Microsoft Office PowerPoint</Application>
  <PresentationFormat>On-screen Show (4:3)</PresentationFormat>
  <Paragraphs>51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 класс  УРОК 42</dc:title>
  <dc:creator>Your User Name</dc:creator>
  <cp:lastModifiedBy>acer</cp:lastModifiedBy>
  <cp:revision>32</cp:revision>
  <dcterms:created xsi:type="dcterms:W3CDTF">2009-02-22T14:45:09Z</dcterms:created>
  <dcterms:modified xsi:type="dcterms:W3CDTF">2015-02-05T19:54:41Z</dcterms:modified>
</cp:coreProperties>
</file>