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Водная стихия в творчестве импрессионистов. К. Моне.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286388"/>
            <a:ext cx="5105400" cy="1219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Рогудеева</a:t>
            </a:r>
            <a:r>
              <a:rPr lang="ru-RU" dirty="0" smtClean="0"/>
              <a:t> Лилия Анатольевна, учитель ИЗО МОБУ </a:t>
            </a:r>
            <a:r>
              <a:rPr lang="ru-RU" dirty="0" err="1" smtClean="0"/>
              <a:t>Новобурейской</a:t>
            </a:r>
            <a:r>
              <a:rPr lang="ru-RU" dirty="0" smtClean="0"/>
              <a:t> СОШ № </a:t>
            </a:r>
            <a:r>
              <a:rPr lang="ru-RU" dirty="0" smtClean="0"/>
              <a:t>3</a:t>
            </a:r>
          </a:p>
          <a:p>
            <a:endParaRPr lang="ru-RU" dirty="0" smtClean="0"/>
          </a:p>
          <a:p>
            <a:pPr lvl="0"/>
            <a:r>
              <a:rPr lang="ru-RU" sz="2000" dirty="0" smtClean="0">
                <a:latin typeface="Book Antiqua" pitchFamily="18" charset="0"/>
              </a:rPr>
              <a:t>УМК - </a:t>
            </a:r>
            <a:r>
              <a:rPr lang="ru-RU" sz="2000" dirty="0" err="1" smtClean="0">
                <a:latin typeface="Book Antiqua" pitchFamily="18" charset="0"/>
              </a:rPr>
              <a:t>Шпикалова</a:t>
            </a:r>
            <a:r>
              <a:rPr lang="ru-RU" sz="2000" dirty="0" smtClean="0">
                <a:latin typeface="Book Antiqua" pitchFamily="18" charset="0"/>
              </a:rPr>
              <a:t> Т.Я., Ершова Л.В., </a:t>
            </a:r>
            <a:r>
              <a:rPr lang="ru-RU" sz="2000" dirty="0" err="1" smtClean="0">
                <a:latin typeface="Book Antiqua" pitchFamily="18" charset="0"/>
              </a:rPr>
              <a:t>Поровская</a:t>
            </a:r>
            <a:r>
              <a:rPr lang="ru-RU" sz="2000" dirty="0" smtClean="0">
                <a:latin typeface="Book Antiqua" pitchFamily="18" charset="0"/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sz="2000" dirty="0" err="1" smtClean="0">
                <a:latin typeface="Book Antiqua" pitchFamily="18" charset="0"/>
              </a:rPr>
              <a:t>Шпикаловой</a:t>
            </a:r>
            <a:r>
              <a:rPr lang="ru-RU" sz="2000" dirty="0" smtClean="0">
                <a:latin typeface="Book Antiqua" pitchFamily="18" charset="0"/>
              </a:rPr>
              <a:t> Т.Я. – М., Просвещение, </a:t>
            </a:r>
            <a:r>
              <a:rPr lang="ru-RU" sz="2000" dirty="0" smtClean="0">
                <a:latin typeface="Book Antiqua" pitchFamily="18" charset="0"/>
              </a:rPr>
              <a:t>2010.</a:t>
            </a:r>
          </a:p>
          <a:p>
            <a:pPr lvl="0"/>
            <a:r>
              <a:rPr lang="ru-RU" sz="2000" dirty="0" smtClean="0">
                <a:latin typeface="Book Antiqua" pitchFamily="18" charset="0"/>
              </a:rPr>
              <a:t>2015 год </a:t>
            </a:r>
            <a:endParaRPr lang="ru-RU" sz="2000" dirty="0" smtClean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Амурская область, </a:t>
            </a:r>
            <a:r>
              <a:rPr lang="ru-RU" dirty="0" err="1" smtClean="0"/>
              <a:t>Бурейский</a:t>
            </a:r>
            <a:r>
              <a:rPr lang="ru-RU" dirty="0" smtClean="0"/>
              <a:t> </a:t>
            </a:r>
            <a:r>
              <a:rPr lang="ru-RU" dirty="0" err="1" smtClean="0"/>
              <a:t>р-он</a:t>
            </a:r>
            <a:r>
              <a:rPr lang="ru-RU" dirty="0" smtClean="0"/>
              <a:t>, п.Новобурейский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38212"/>
          </a:xfrm>
        </p:spPr>
        <p:txBody>
          <a:bodyPr/>
          <a:lstStyle/>
          <a:p>
            <a:r>
              <a:rPr lang="ru-RU" dirty="0" smtClean="0"/>
              <a:t>АНРИ МАТИСС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lh4.ggpht.com/_Abxy0FxHekc/TBshB8Ft9DI/AAAAAAAACOI/lnavaA__4pM/niz_sig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80963"/>
            <a:ext cx="7119954" cy="566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arteyes.ru/uploads/posts/2011-04/1302604047_zijlaggxpdt27o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290"/>
            <a:ext cx="5072098" cy="644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52460"/>
          </a:xfrm>
        </p:spPr>
        <p:txBody>
          <a:bodyPr/>
          <a:lstStyle/>
          <a:p>
            <a:r>
              <a:rPr lang="ru-RU" dirty="0" smtClean="0"/>
              <a:t>АЛЬБЕР МАРКЕ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osfineart.ru/content/print/images/full/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34724"/>
            <a:ext cx="7762890" cy="567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66774"/>
          </a:xfrm>
        </p:spPr>
        <p:txBody>
          <a:bodyPr/>
          <a:lstStyle/>
          <a:p>
            <a:r>
              <a:rPr lang="ru-RU" b="0" dirty="0" smtClean="0"/>
              <a:t>"Неаполитанский залив»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fotonaholste.com/gimage/101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428735"/>
            <a:ext cx="6975094" cy="5268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81022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Вламинк</a:t>
            </a:r>
            <a:r>
              <a:rPr lang="ru-RU" b="0" dirty="0" smtClean="0"/>
              <a:t> Морис. Вид на Сену.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agniart.ru/imgoods/Y/012382/Vlaminck-_30010.jpg"/>
          <p:cNvPicPr>
            <a:picLocks noChangeAspect="1" noChangeArrowheads="1"/>
          </p:cNvPicPr>
          <p:nvPr/>
        </p:nvPicPr>
        <p:blipFill>
          <a:blip r:embed="rId2"/>
          <a:srcRect l="5248" r="9912" b="7020"/>
          <a:stretch>
            <a:fillRect/>
          </a:stretch>
        </p:blipFill>
        <p:spPr bwMode="auto">
          <a:xfrm>
            <a:off x="714348" y="752629"/>
            <a:ext cx="7215238" cy="591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ics.livejournal.com/teoleo/pic/0004hy3x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403"/>
            <a:ext cx="8072454" cy="656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Практическая работа.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Яхта на море. Гуаш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40" y="428604"/>
            <a:ext cx="8742366" cy="616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tdesign.ru/wp-content/uploads/2012/04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364" y="0"/>
            <a:ext cx="9616344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mtdesign.ru/wp-content/uploads/2012/04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212"/>
            <a:ext cx="8472509" cy="657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Импрессионизм (от фр. </a:t>
            </a:r>
            <a:r>
              <a:rPr lang="ru-RU" sz="3100" dirty="0" err="1" smtClean="0"/>
              <a:t>Impressionnisme</a:t>
            </a:r>
            <a:r>
              <a:rPr lang="ru-RU" sz="3100" dirty="0" smtClean="0"/>
              <a:t>, </a:t>
            </a:r>
            <a:r>
              <a:rPr lang="ru-RU" sz="3100" dirty="0" err="1" smtClean="0"/>
              <a:t>impression</a:t>
            </a:r>
            <a:r>
              <a:rPr lang="ru-RU" sz="3100" dirty="0" smtClean="0"/>
              <a:t> - впечатление)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– это направление в искусстве последней трети XIX – начале XX в. Мастера данного направления пытались непредвзято и как можно более естественно и свежо передать чувственное субъективное отношение, отобразить мимолетное впечатление от быстро текущей, постоянно изменяющейся жизни.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tdesign.ru/wp-content/uploads/2012/04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3" y="1071546"/>
            <a:ext cx="9136038" cy="559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tdesign.ru/wp-content/uploads/2012/04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64" y="1428736"/>
            <a:ext cx="8922879" cy="506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mtdesign.ru/wp-content/uploads/2012/04/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94" y="1428736"/>
            <a:ext cx="8755412" cy="503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mtdesign.ru/wp-content/uploads/2012/04/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30" y="2714620"/>
            <a:ext cx="8914836" cy="344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mtdesign.ru/wp-content/uploads/2012/04/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1" y="500043"/>
            <a:ext cx="9080509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тание на лодке. Гуашь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398"/>
            <a:ext cx="9751546" cy="687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Клод Моне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tatic.ddmcdn.com/gif/monet-paintings-1879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655" y="1071546"/>
            <a:ext cx="6935412" cy="554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impressionism.ru/images/Monet/sunrise_mar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32" y="0"/>
            <a:ext cx="8035484" cy="6619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files.myopera.com/xanna-lilly/albums/8308542/claude-monet-painting-screensav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3711"/>
            <a:ext cx="8080360" cy="646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38212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Регата в </a:t>
            </a:r>
            <a:r>
              <a:rPr lang="ru-RU" b="0" dirty="0" err="1" smtClean="0"/>
              <a:t>Аржантее</a:t>
            </a:r>
            <a:r>
              <a:rPr lang="ru-RU" b="0" dirty="0" smtClean="0"/>
              <a:t> - картина Клода Моне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museum-online.ru/include/func/r_pic.php?type=3&amp;id=1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37751" cy="538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3898"/>
          </a:xfrm>
        </p:spPr>
        <p:txBody>
          <a:bodyPr/>
          <a:lstStyle/>
          <a:p>
            <a:r>
              <a:rPr lang="ru-RU" b="0" dirty="0" smtClean="0"/>
              <a:t>ДЖОЗЕФ ТЁРНЕР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the100.ru/images/painter/id1166/150000010647-54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8" y="1071546"/>
            <a:ext cx="8119098" cy="545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23898"/>
          </a:xfrm>
        </p:spPr>
        <p:txBody>
          <a:bodyPr/>
          <a:lstStyle/>
          <a:p>
            <a:r>
              <a:rPr lang="ru-RU" b="0" dirty="0" smtClean="0"/>
              <a:t>Уильям Тёрнер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wm-painting.ru/plugins/p19_image_design/images/3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1" y="1357298"/>
            <a:ext cx="8532869" cy="5253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ljplus.ru/img4/s/l/sleka/b3a98781d0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65" y="428604"/>
            <a:ext cx="8747475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25</TotalTime>
  <Words>142</Words>
  <PresentationFormat>Экран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Deluxe</vt:lpstr>
      <vt:lpstr>Водная стихия в творчестве импрессионистов. К. Моне. </vt:lpstr>
      <vt:lpstr>Импрессионизм (от фр. Impressionnisme, impression - впечатление) </vt:lpstr>
      <vt:lpstr>Клод Моне</vt:lpstr>
      <vt:lpstr>Слайд 4</vt:lpstr>
      <vt:lpstr>Слайд 5</vt:lpstr>
      <vt:lpstr>Регата в Аржантее - картина Клода Моне</vt:lpstr>
      <vt:lpstr>ДЖОЗЕФ ТЁРНЕР</vt:lpstr>
      <vt:lpstr>Уильям Тёрнер</vt:lpstr>
      <vt:lpstr>Слайд 9</vt:lpstr>
      <vt:lpstr>АНРИ МАТИСС</vt:lpstr>
      <vt:lpstr>Слайд 11</vt:lpstr>
      <vt:lpstr>АЛЬБЕР МАРКЕ</vt:lpstr>
      <vt:lpstr>"Неаполитанский залив»</vt:lpstr>
      <vt:lpstr>Вламинк Морис. Вид на Сену.</vt:lpstr>
      <vt:lpstr>Слайд 15</vt:lpstr>
      <vt:lpstr>Практическая работа.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Водная стихия в творчестве импрессионистов. К. Моне. </dc:title>
  <cp:lastModifiedBy>asu</cp:lastModifiedBy>
  <cp:revision>12</cp:revision>
  <dcterms:modified xsi:type="dcterms:W3CDTF">2015-02-07T05:24:45Z</dcterms:modified>
</cp:coreProperties>
</file>