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62" r:id="rId12"/>
    <p:sldId id="263" r:id="rId13"/>
    <p:sldId id="264" r:id="rId14"/>
    <p:sldId id="265" r:id="rId15"/>
    <p:sldId id="277" r:id="rId16"/>
    <p:sldId id="278" r:id="rId17"/>
    <p:sldId id="266" r:id="rId18"/>
    <p:sldId id="276" r:id="rId19"/>
    <p:sldId id="279" r:id="rId20"/>
    <p:sldId id="282" r:id="rId21"/>
    <p:sldId id="283" r:id="rId22"/>
    <p:sldId id="280" r:id="rId23"/>
    <p:sldId id="281" r:id="rId24"/>
    <p:sldId id="257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0BE5D3-5F3E-4D98-AA18-A6D6C1E4171B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C321A45-7DA5-46AB-BBDD-50F04BFCC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9/90/%D0%92%D0%BE%D0%BB%D0%B3%D0%B0_%D0%92%D1%81%D0%B5%D1%81%D0%BB%D0%B0%D0%B2%D1%8C%D0%B5%D0%B2%D0%B8%D1%87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Снаряжение воина и его отражение в искусстве разных эпох.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4857784" cy="42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Файл:Волга Всеславьевич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3"/>
            <a:ext cx="427672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360863" y="5934075"/>
            <a:ext cx="4783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Андрей Рябушкин </a:t>
            </a:r>
          </a:p>
          <a:p>
            <a:pPr algn="ctr"/>
            <a:r>
              <a:rPr lang="ru-RU">
                <a:latin typeface="Cambria" pitchFamily="18" charset="0"/>
              </a:rPr>
              <a:t>«Волга Всеславьевич или Волх Всеславич », </a:t>
            </a:r>
          </a:p>
          <a:p>
            <a:pPr algn="ctr"/>
            <a:r>
              <a:rPr lang="ru-RU">
                <a:latin typeface="Cambria" pitchFamily="18" charset="0"/>
              </a:rPr>
              <a:t>1895 г.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57188" y="1857375"/>
            <a:ext cx="4035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mbria" pitchFamily="18" charset="0"/>
              </a:rPr>
              <a:t>Основные былины о Вольге рассказывают о его чудесном рождении от змея, походе в Индию и противоборстве с Микулой Селяниновичем. </a:t>
            </a:r>
          </a:p>
          <a:p>
            <a:r>
              <a:rPr lang="ru-RU">
                <a:latin typeface="Cambria" pitchFamily="18" charset="0"/>
              </a:rPr>
              <a:t>Вольга Святославович, оборотень и охотник, относится к числу самых древнейших богатырей.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285750"/>
            <a:ext cx="4357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ВОЛГА ВСЕСЛАВЬЕВИЧ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17444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779" y="142852"/>
            <a:ext cx="3967221" cy="67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000628" cy="67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8527" cy="62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3116"/>
            <a:ext cx="5429288" cy="673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9925" y="4757738"/>
            <a:ext cx="71438" cy="603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429552" cy="67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 flipH="1">
            <a:off x="2555875" y="1916113"/>
            <a:ext cx="71438" cy="71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929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Диалоги об искусстве: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/ какие виды снаряжение русского воина ты знаешь?</a:t>
            </a:r>
          </a:p>
          <a:p>
            <a:r>
              <a:rPr lang="ru-RU" dirty="0" smtClean="0"/>
              <a:t>/как называли воинов в Западной Европе в эпоху Средневековья?</a:t>
            </a:r>
          </a:p>
          <a:p>
            <a:r>
              <a:rPr lang="ru-RU" dirty="0" smtClean="0"/>
              <a:t>/какое впечатление произвели на тебя произведения мастеров, изготовивших воинское оружие и доспехи?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142976" y="1285860"/>
            <a:ext cx="72152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 eaLnBrk="0" hangingPunct="0"/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А преданья старины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sz="28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yfun.ru/wp-content/uploads/2012/11/%D0%9A%D0%B0%D0%BA-%D0%BD%D0%B0%D1%80%D0%B8%D1%81%D0%BE%D0%B2%D0%B0%D1%82%D1%8C-%D0%B1%D0%BE%D0%B3%D0%B0%D1%82%D1%8B%D1%80%D1%8F-%D0%BA%D0%B0%D1%80%D0%B0%D0%BD%D0%B4%D0%B0%D1%88%D0%BE%D0%BC-%D0%BF%D0%BE%D1%8D%D1%82%D0%B0%D0%BF%D0%BD%D0%B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28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642938"/>
            <a:ext cx="4249738" cy="5500687"/>
          </a:xfrm>
          <a:noFill/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692150"/>
            <a:ext cx="3827463" cy="5616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99FFCC"/>
                </a:solidFill>
              </a:rPr>
              <a:t>Виктор Михайлович Васнецов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</a:t>
            </a:r>
            <a:r>
              <a:rPr lang="ru-RU" sz="2400" smtClean="0">
                <a:solidFill>
                  <a:srgbClr val="99FFCC"/>
                </a:solidFill>
              </a:rPr>
              <a:t>(1848-1926)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99FFCC"/>
                </a:solidFill>
              </a:rPr>
              <a:t>Художник живописец, театральный декоратор;</a:t>
            </a:r>
            <a:r>
              <a:rPr lang="ru-RU" sz="2000" smtClean="0">
                <a:solidFill>
                  <a:srgbClr val="99FFCC"/>
                </a:solidFill>
              </a:rPr>
              <a:t> </a:t>
            </a:r>
            <a:r>
              <a:rPr lang="ru-RU" sz="2400" smtClean="0">
                <a:solidFill>
                  <a:srgbClr val="99FFCC"/>
                </a:solidFill>
              </a:rPr>
              <a:t>мастер исторического и мифологического жанров, сказочного и легендарного сюжетов.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usphotoshop.ru/i/gallery/2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2147"/>
            <a:ext cx="8501122" cy="688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rawdream.ru/images/risovanie/bogatir/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566"/>
            <a:ext cx="8929718" cy="68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ayfun.ru/wp-content/uploads/2012/11/%D0%9A%D0%B0%D0%BA-%D0%BD%D0%B0%D1%80%D0%B8%D1%81%D0%BE%D0%B2%D0%B0%D1%82%D1%8C-%D0%B1%D0%BE%D0%B3%D0%B0%D1%82%D1%8B%D1%80%D1%8F-%D0%BA%D0%B0%D1%80%D0%B0%D0%BD%D0%B4%D0%B0%D1%88%D0%BE%D0%BC-%D0%BF%D0%BE%D1%8D%D1%82%D0%B0%D0%BF%D0%BD%D0%B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461"/>
            <a:ext cx="8358214" cy="683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rangeworlds.at.ua/kartinki2/2january2014/bogat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090" cy="6800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sset2.torrentino.com/pictures/000/441/742/original.png?1260183249"/>
          <p:cNvPicPr>
            <a:picLocks noChangeAspect="1" noChangeArrowheads="1"/>
          </p:cNvPicPr>
          <p:nvPr/>
        </p:nvPicPr>
        <p:blipFill>
          <a:blip r:embed="rId2"/>
          <a:srcRect b="54764"/>
          <a:stretch>
            <a:fillRect/>
          </a:stretch>
        </p:blipFill>
        <p:spPr bwMode="auto">
          <a:xfrm>
            <a:off x="285720" y="285728"/>
            <a:ext cx="868572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sset2.torrentino.com/pictures/000/441/742/original.png?1260183249"/>
          <p:cNvPicPr>
            <a:picLocks noChangeAspect="1" noChangeArrowheads="1"/>
          </p:cNvPicPr>
          <p:nvPr/>
        </p:nvPicPr>
        <p:blipFill>
          <a:blip r:embed="rId2"/>
          <a:srcRect t="44294"/>
          <a:stretch>
            <a:fillRect/>
          </a:stretch>
        </p:blipFill>
        <p:spPr bwMode="auto">
          <a:xfrm>
            <a:off x="624518" y="0"/>
            <a:ext cx="8437261" cy="658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129462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FFCC"/>
                </a:solidFill>
              </a:rPr>
              <a:t>Витязь на распутье</a:t>
            </a:r>
          </a:p>
        </p:txBody>
      </p:sp>
      <p:pic>
        <p:nvPicPr>
          <p:cNvPr id="3075" name="Picture 4" descr="C:\Users\Антон Викторович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357313"/>
            <a:ext cx="7429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580063" y="1700213"/>
            <a:ext cx="3384550" cy="36734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99FFCC"/>
                </a:solidFill>
              </a:rPr>
              <a:t>…Я иду служить за веру христианскую И за землю российскую,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99FFCC"/>
                </a:solidFill>
              </a:rPr>
              <a:t>   Да за стольный Киев град, за вдов, за сирот, за бедный народ…</a:t>
            </a:r>
          </a:p>
        </p:txBody>
      </p:sp>
      <p:pic>
        <p:nvPicPr>
          <p:cNvPr id="4099" name="Picture 4" descr="C:\Users\Антон Викторович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49291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99FFCC"/>
                </a:solidFill>
              </a:rPr>
              <a:t>Бой Добрыни Никитича с семиглавым Змеем Горынычем</a:t>
            </a:r>
            <a:r>
              <a:rPr lang="ru-RU" sz="4000" smtClean="0"/>
              <a:t> </a:t>
            </a:r>
          </a:p>
        </p:txBody>
      </p:sp>
      <p:pic>
        <p:nvPicPr>
          <p:cNvPr id="5123" name="Picture 4" descr="C:\Users\Антон Викторович\Pictures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428750"/>
            <a:ext cx="4929188" cy="5000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99FFCC"/>
                </a:solidFill>
              </a:rPr>
              <a:t>Богатыри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5" descr="C:\Users\Антон Викторович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8429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человек 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</a:t>
            </a:r>
            <a:r>
              <a:rPr lang="ru-RU" dirty="0" smtClean="0"/>
              <a:t> </a:t>
            </a:r>
            <a:r>
              <a:rPr lang="ru-RU" b="1" dirty="0" smtClean="0"/>
              <a:t>Невский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Гравюра</a:t>
            </a:r>
            <a:r>
              <a:rPr lang="ru-RU" dirty="0" smtClean="0"/>
              <a:t> </a:t>
            </a:r>
            <a:r>
              <a:rPr lang="ru-RU" b="1" dirty="0" smtClean="0"/>
              <a:t>В</a:t>
            </a:r>
            <a:r>
              <a:rPr lang="ru-RU" dirty="0" smtClean="0"/>
              <a:t>.</a:t>
            </a:r>
            <a:r>
              <a:rPr lang="ru-RU" b="1" dirty="0" smtClean="0"/>
              <a:t>А</a:t>
            </a:r>
            <a:r>
              <a:rPr lang="ru-RU" dirty="0" smtClean="0"/>
              <a:t>.</a:t>
            </a:r>
            <a:r>
              <a:rPr lang="ru-RU" b="1" dirty="0" smtClean="0"/>
              <a:t>Фаворского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logoslovo.ru/media/pic_middle/5/16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51890"/>
            <a:ext cx="3795715" cy="5067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b7778b162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429125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14313" y="6108700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Георгий Юдин </a:t>
            </a:r>
          </a:p>
          <a:p>
            <a:pPr algn="ctr"/>
            <a:r>
              <a:rPr lang="ru-RU">
                <a:latin typeface="Cambria" pitchFamily="18" charset="0"/>
              </a:rPr>
              <a:t>Микула Селянинович и Святогор. </a:t>
            </a:r>
          </a:p>
        </p:txBody>
      </p:sp>
      <p:pic>
        <p:nvPicPr>
          <p:cNvPr id="30728" name="Picture 8" descr="0_e57a_7964257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105275" cy="59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357688" y="6092825"/>
            <a:ext cx="4786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>
                <a:latin typeface="Cambria" pitchFamily="18" charset="0"/>
              </a:rPr>
              <a:t>«Встреча Вольги и Микулы Селяниновича»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</TotalTime>
  <Words>226</Words>
  <Application>Microsoft Office PowerPoint</Application>
  <PresentationFormat>Экран (4:3)</PresentationFormat>
  <Paragraphs>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Снаряжение воина и его отражение в искусстве разных эпох.</vt:lpstr>
      <vt:lpstr>Слайд 2</vt:lpstr>
      <vt:lpstr>Витязь на распутье</vt:lpstr>
      <vt:lpstr>Слайд 4</vt:lpstr>
      <vt:lpstr>Бой Добрыни Никитича с семиглавым Змеем Горынычем </vt:lpstr>
      <vt:lpstr>Богатыри</vt:lpstr>
      <vt:lpstr>Слайд 7</vt:lpstr>
      <vt:lpstr>Александр Невский.  Гравюра В.А.Фаворского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Диалоги об искусстве: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рыцаря</dc:title>
  <dc:creator>*</dc:creator>
  <cp:lastModifiedBy>User</cp:lastModifiedBy>
  <cp:revision>8</cp:revision>
  <dcterms:created xsi:type="dcterms:W3CDTF">2012-01-18T05:26:44Z</dcterms:created>
  <dcterms:modified xsi:type="dcterms:W3CDTF">2015-01-13T07:19:32Z</dcterms:modified>
</cp:coreProperties>
</file>