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92287-9B07-4128-9A56-0DE4F4C8FC21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F82A-F00B-41AD-8280-6D95BD84D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92287-9B07-4128-9A56-0DE4F4C8FC21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F82A-F00B-41AD-8280-6D95BD84D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92287-9B07-4128-9A56-0DE4F4C8FC21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F82A-F00B-41AD-8280-6D95BD84D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92287-9B07-4128-9A56-0DE4F4C8FC21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F82A-F00B-41AD-8280-6D95BD84D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92287-9B07-4128-9A56-0DE4F4C8FC21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F82A-F00B-41AD-8280-6D95BD84D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92287-9B07-4128-9A56-0DE4F4C8FC21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F82A-F00B-41AD-8280-6D95BD84D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92287-9B07-4128-9A56-0DE4F4C8FC21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F82A-F00B-41AD-8280-6D95BD84D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92287-9B07-4128-9A56-0DE4F4C8FC21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F82A-F00B-41AD-8280-6D95BD84D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92287-9B07-4128-9A56-0DE4F4C8FC21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F82A-F00B-41AD-8280-6D95BD84D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92287-9B07-4128-9A56-0DE4F4C8FC21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F82A-F00B-41AD-8280-6D95BD84D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92287-9B07-4128-9A56-0DE4F4C8FC21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3F82A-F00B-41AD-8280-6D95BD84DF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B5692287-9B07-4128-9A56-0DE4F4C8FC21}" type="datetimeFigureOut">
              <a:rPr lang="ru-RU" smtClean="0"/>
              <a:pPr/>
              <a:t>07.02.2015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CEB3F82A-F00B-41AD-8280-6D95BD84DF4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31" name="Рисунок 6" descr="ладонь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214313"/>
            <a:ext cx="14001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Дизайн </a:t>
            </a:r>
            <a:r>
              <a:rPr lang="ru-RU" b="1" dirty="0"/>
              <a:t>одежды: прошлое и современность. Вкус и мода.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1802" y="3886200"/>
            <a:ext cx="4700598" cy="1752600"/>
          </a:xfrm>
        </p:spPr>
        <p:txBody>
          <a:bodyPr/>
          <a:lstStyle/>
          <a:p>
            <a:pPr algn="r"/>
            <a:r>
              <a:rPr lang="ru-RU" sz="1800" dirty="0" smtClean="0">
                <a:solidFill>
                  <a:srgbClr val="FF0000"/>
                </a:solidFill>
                <a:latin typeface="Book Antiqua" pitchFamily="18" charset="0"/>
              </a:rPr>
              <a:t>Подготовила учитель ИЗО МОБУ </a:t>
            </a:r>
            <a:r>
              <a:rPr lang="ru-RU" sz="1800" dirty="0" err="1" smtClean="0">
                <a:solidFill>
                  <a:srgbClr val="FF0000"/>
                </a:solidFill>
                <a:latin typeface="Book Antiqua" pitchFamily="18" charset="0"/>
              </a:rPr>
              <a:t>Новобурейской</a:t>
            </a:r>
            <a:r>
              <a:rPr lang="ru-RU" sz="1800" dirty="0" smtClean="0">
                <a:solidFill>
                  <a:srgbClr val="FF0000"/>
                </a:solidFill>
                <a:latin typeface="Book Antiqua" pitchFamily="18" charset="0"/>
              </a:rPr>
              <a:t> СОШ № 3 </a:t>
            </a:r>
            <a:r>
              <a:rPr lang="ru-RU" sz="1800" dirty="0" err="1" smtClean="0">
                <a:solidFill>
                  <a:srgbClr val="FF0000"/>
                </a:solidFill>
                <a:latin typeface="Book Antiqua" pitchFamily="18" charset="0"/>
              </a:rPr>
              <a:t>Л.А.Рогудеева</a:t>
            </a:r>
            <a:endParaRPr lang="ru-RU" sz="18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lvl="0" algn="r"/>
            <a:endParaRPr lang="ru-RU" sz="14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lvl="0" algn="r"/>
            <a:r>
              <a:rPr lang="ru-RU" sz="1400" dirty="0" smtClean="0">
                <a:solidFill>
                  <a:srgbClr val="FF0000"/>
                </a:solidFill>
                <a:latin typeface="Book Antiqua" pitchFamily="18" charset="0"/>
              </a:rPr>
              <a:t>УМК - </a:t>
            </a:r>
            <a:r>
              <a:rPr lang="ru-RU" sz="1400" dirty="0" err="1" smtClean="0">
                <a:solidFill>
                  <a:srgbClr val="FF0000"/>
                </a:solidFill>
                <a:latin typeface="Book Antiqua" pitchFamily="18" charset="0"/>
              </a:rPr>
              <a:t>Шпикалова</a:t>
            </a:r>
            <a:r>
              <a:rPr lang="ru-RU" sz="1400" dirty="0" smtClean="0">
                <a:solidFill>
                  <a:srgbClr val="FF0000"/>
                </a:solidFill>
                <a:latin typeface="Book Antiqua" pitchFamily="18" charset="0"/>
              </a:rPr>
              <a:t> Т.Я., Ершова Л.В., </a:t>
            </a:r>
            <a:r>
              <a:rPr lang="ru-RU" sz="1400" dirty="0" err="1" smtClean="0">
                <a:solidFill>
                  <a:srgbClr val="FF0000"/>
                </a:solidFill>
                <a:latin typeface="Book Antiqua" pitchFamily="18" charset="0"/>
              </a:rPr>
              <a:t>Поровская</a:t>
            </a:r>
            <a:r>
              <a:rPr lang="ru-RU" sz="1400" dirty="0" smtClean="0">
                <a:solidFill>
                  <a:srgbClr val="FF0000"/>
                </a:solidFill>
                <a:latin typeface="Book Antiqua" pitchFamily="18" charset="0"/>
              </a:rPr>
              <a:t> Г.А. Изобразительное искусство: Учебник для 6 класса общеобразовательных учреждений / под ред. </a:t>
            </a:r>
            <a:r>
              <a:rPr lang="ru-RU" sz="1400" dirty="0" err="1" smtClean="0">
                <a:solidFill>
                  <a:srgbClr val="FF0000"/>
                </a:solidFill>
                <a:latin typeface="Book Antiqua" pitchFamily="18" charset="0"/>
              </a:rPr>
              <a:t>Шпикаловой</a:t>
            </a:r>
            <a:r>
              <a:rPr lang="ru-RU" sz="1400" dirty="0" smtClean="0">
                <a:solidFill>
                  <a:srgbClr val="FF0000"/>
                </a:solidFill>
                <a:latin typeface="Book Antiqua" pitchFamily="18" charset="0"/>
              </a:rPr>
              <a:t> Т.Я. – М., Просвещение, 2008. </a:t>
            </a:r>
          </a:p>
          <a:p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4546" y="11429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>Амурская область, </a:t>
            </a:r>
            <a:r>
              <a:rPr lang="ru-RU" dirty="0" err="1" smtClean="0"/>
              <a:t>Бурейский</a:t>
            </a:r>
            <a:r>
              <a:rPr lang="ru-RU" dirty="0" smtClean="0"/>
              <a:t> </a:t>
            </a:r>
            <a:r>
              <a:rPr lang="ru-RU" dirty="0" err="1" smtClean="0"/>
              <a:t>р-он</a:t>
            </a:r>
            <a:r>
              <a:rPr lang="ru-RU" dirty="0" smtClean="0"/>
              <a:t>, п.Новобурейский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Казачья </a:t>
            </a:r>
            <a:r>
              <a:rPr lang="ru-RU" b="1" dirty="0" smtClean="0"/>
              <a:t>мода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0906"/>
            <a:ext cx="6429420" cy="5361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Русские традиции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928671"/>
            <a:ext cx="7143799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5239519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429484" cy="512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Творческая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РАБОТА\ИЗО ОБЖ\программа шпикалова\как рисовать\647d181220dbd6ec4a9cc50d6be899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928669"/>
            <a:ext cx="3857652" cy="5982277"/>
          </a:xfrm>
          <a:prstGeom prst="rect">
            <a:avLst/>
          </a:prstGeom>
          <a:noFill/>
        </p:spPr>
      </p:pic>
      <p:pic>
        <p:nvPicPr>
          <p:cNvPr id="1027" name="Picture 3" descr="G:\РАБОТА\ИЗО ОБЖ\программа шпикалова\как рисовать\e17217afb2b4a0f2c2ca1a9f624fad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3130" y="1016001"/>
            <a:ext cx="4265069" cy="584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Цель урока:</a:t>
            </a:r>
          </a:p>
          <a:p>
            <a:r>
              <a:rPr lang="ru-RU" dirty="0" smtClean="0"/>
              <a:t>Рассмотреть понятие дизайна </a:t>
            </a:r>
            <a:r>
              <a:rPr lang="ru-RU" dirty="0" smtClean="0"/>
              <a:t>и его </a:t>
            </a:r>
            <a:r>
              <a:rPr lang="ru-RU" dirty="0" smtClean="0"/>
              <a:t>видов. </a:t>
            </a:r>
          </a:p>
          <a:p>
            <a:r>
              <a:rPr lang="ru-RU" dirty="0" smtClean="0"/>
              <a:t>Познакомить с развитием </a:t>
            </a:r>
            <a:r>
              <a:rPr lang="ru-RU" dirty="0" smtClean="0"/>
              <a:t>дизайна и его </a:t>
            </a:r>
            <a:r>
              <a:rPr lang="ru-RU" dirty="0" smtClean="0"/>
              <a:t>значением </a:t>
            </a:r>
            <a:r>
              <a:rPr lang="ru-RU" dirty="0" smtClean="0"/>
              <a:t>в жизни современного общества. </a:t>
            </a:r>
            <a:endParaRPr lang="ru-RU" dirty="0" smtClean="0"/>
          </a:p>
          <a:p>
            <a:r>
              <a:rPr lang="ru-RU" dirty="0" smtClean="0"/>
              <a:t>Рассмотреть вопрос народного костюма </a:t>
            </a:r>
            <a:r>
              <a:rPr lang="ru-RU" dirty="0" smtClean="0"/>
              <a:t>России в зеркале современной моды. Вкус и мода.</a:t>
            </a:r>
          </a:p>
          <a:p>
            <a:r>
              <a:rPr lang="ru-RU" dirty="0" smtClean="0"/>
              <a:t>Выполнение костюма в цвете.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Тема народного костюма присутствовала в моде практически всегда, и каждый раз интересно наблюдать, как дизайнеры применяют ее в своих коллекциях. Одни полностью стилизуют показ в духе и традициях той или иной страны, внимательно подбирая музыку и декорации, прически, макияж и аксессуары, добавляя их к современной одежде; другие создают </a:t>
            </a:r>
            <a:r>
              <a:rPr lang="ru-RU" dirty="0" err="1" smtClean="0"/>
              <a:t>креативные</a:t>
            </a:r>
            <a:r>
              <a:rPr lang="ru-RU" dirty="0" smtClean="0"/>
              <a:t> и непрактичные модели на основе народного костюма. Но интереснее всего рассматривать коллекции третьего типа, в которых дизайнер вплетает и адаптирует народный костюм в современную одежду.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25487"/>
          </a:xfrm>
        </p:spPr>
        <p:txBody>
          <a:bodyPr/>
          <a:lstStyle/>
          <a:p>
            <a:r>
              <a:rPr lang="ru-RU" sz="2000" dirty="0" smtClean="0"/>
              <a:t>Именно такой и стала новая коллекция бренда </a:t>
            </a:r>
            <a:r>
              <a:rPr lang="ru-RU" sz="2000" dirty="0" err="1" smtClean="0"/>
              <a:t>Guli</a:t>
            </a:r>
            <a:r>
              <a:rPr lang="ru-RU" sz="2000" dirty="0" smtClean="0"/>
              <a:t>, в которой дизайнер </a:t>
            </a:r>
            <a:r>
              <a:rPr lang="ru-RU" sz="2000" dirty="0" err="1" smtClean="0"/>
              <a:t>Гульнара</a:t>
            </a:r>
            <a:r>
              <a:rPr lang="ru-RU" sz="2000" dirty="0" smtClean="0"/>
              <a:t> Каримова совместила актуальные тренды, современные силуэты и черты народного узбекского костюма, а также искусство местных мастеров.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928802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725487"/>
          </a:xfrm>
        </p:spPr>
        <p:txBody>
          <a:bodyPr/>
          <a:lstStyle/>
          <a:p>
            <a:r>
              <a:rPr lang="ru-RU" sz="1600" dirty="0" smtClean="0"/>
              <a:t>Одним из самых ярких переплетений народных традиций и современных трендов в коллекции стали </a:t>
            </a:r>
            <a:r>
              <a:rPr lang="ru-RU" sz="1600" dirty="0" err="1" smtClean="0"/>
              <a:t>принты</a:t>
            </a:r>
            <a:r>
              <a:rPr lang="ru-RU" sz="1600" dirty="0" smtClean="0"/>
              <a:t>, не потерявшие свою актуальность и для следующего весенне-летнего сезона. В коллекции </a:t>
            </a:r>
            <a:r>
              <a:rPr lang="ru-RU" sz="1600" dirty="0" err="1" smtClean="0"/>
              <a:t>Guli</a:t>
            </a:r>
            <a:r>
              <a:rPr lang="ru-RU" sz="1600" dirty="0" smtClean="0"/>
              <a:t> все </a:t>
            </a:r>
            <a:r>
              <a:rPr lang="ru-RU" sz="1600" dirty="0" err="1" smtClean="0"/>
              <a:t>принты</a:t>
            </a:r>
            <a:r>
              <a:rPr lang="ru-RU" sz="1600" dirty="0" smtClean="0"/>
              <a:t> полностью повторяют народные узбекские традиции. Часть из них является отражением традиционных атласных узбекских платков, другая часть повторяет характерные для народного костюма ткани, а третья узорами на коврах, которыми издревле славился Восток.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80_0uT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80_0uT</Template>
  <TotalTime>13</TotalTime>
  <Words>281</Words>
  <Application>Microsoft Office PowerPoint</Application>
  <PresentationFormat>Экран (4:3)</PresentationFormat>
  <Paragraphs>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80_0uT</vt:lpstr>
      <vt:lpstr>  Дизайн одежды: прошлое и современность. Вкус и мода. </vt:lpstr>
      <vt:lpstr>Слайд 2</vt:lpstr>
      <vt:lpstr>Слайд 3</vt:lpstr>
      <vt:lpstr>Именно такой и стала новая коллекция бренда Guli, в которой дизайнер Гульнара Каримова совместила актуальные тренды, современные силуэты и черты народного узбекского костюма, а также искусство местных мастеров. </vt:lpstr>
      <vt:lpstr>Одним из самых ярких переплетений народных традиций и современных трендов в коллекции стали принты, не потерявшие свою актуальность и для следующего весенне-летнего сезона. В коллекции Guli все принты полностью повторяют народные узбекские традиции. Часть из них является отражением традиционных атласных узбекских платков, другая часть повторяет характерные для народного костюма ткани, а третья узорами на коврах, которыми издревле славился Восток.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Казачья мода</vt:lpstr>
      <vt:lpstr>Русские традиции</vt:lpstr>
      <vt:lpstr>Слайд 15</vt:lpstr>
      <vt:lpstr>Слайд 16</vt:lpstr>
      <vt:lpstr>Творческая работа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урок.  Дизайн одежды: прошлое и современность. Вкус и мода. </dc:title>
  <dc:creator>User</dc:creator>
  <cp:lastModifiedBy>asu</cp:lastModifiedBy>
  <cp:revision>3</cp:revision>
  <dcterms:created xsi:type="dcterms:W3CDTF">2012-12-22T04:34:04Z</dcterms:created>
  <dcterms:modified xsi:type="dcterms:W3CDTF">2015-02-07T06:43:32Z</dcterms:modified>
</cp:coreProperties>
</file>