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7" r:id="rId3"/>
    <p:sldId id="272" r:id="rId4"/>
    <p:sldId id="257" r:id="rId5"/>
    <p:sldId id="270" r:id="rId6"/>
    <p:sldId id="258" r:id="rId7"/>
    <p:sldId id="274" r:id="rId8"/>
    <p:sldId id="256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73" r:id="rId17"/>
    <p:sldId id="276" r:id="rId18"/>
    <p:sldId id="269" r:id="rId19"/>
    <p:sldId id="268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FF00"/>
    <a:srgbClr val="99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heapplane.ru/attractions-rio-de-janeiro/" TargetMode="External"/><Relationship Id="rId3" Type="http://schemas.openxmlformats.org/officeDocument/2006/relationships/hyperlink" Target="http://po-miru.ru/dostoprimechatelnosti-brazilii/" TargetMode="External"/><Relationship Id="rId7" Type="http://schemas.openxmlformats.org/officeDocument/2006/relationships/hyperlink" Target="http://www.rutraveller.ru/resort/267/places?_p=1" TargetMode="External"/><Relationship Id="rId2" Type="http://schemas.openxmlformats.org/officeDocument/2006/relationships/hyperlink" Target="http://www.brasileiro.ru/riodejaneiro/histor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r-la.com/2495-olimpiyskaya-derevnya-v-rio-de-zhaneyro-foto.html" TargetMode="External"/><Relationship Id="rId5" Type="http://schemas.openxmlformats.org/officeDocument/2006/relationships/hyperlink" Target="http://www.restbee.ru/world/juzhnaja-amerika/brazilija/rio-de-zhanejro" TargetMode="External"/><Relationship Id="rId4" Type="http://schemas.openxmlformats.org/officeDocument/2006/relationships/hyperlink" Target="http://www.jazztour.ru/brazil/rio/attractions/" TargetMode="External"/><Relationship Id="rId9" Type="http://schemas.openxmlformats.org/officeDocument/2006/relationships/hyperlink" Target="http://www.olympic-champions.ru/olympic/rio-2016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6"/>
          <a:stretch/>
        </p:blipFill>
        <p:spPr bwMode="auto">
          <a:xfrm>
            <a:off x="-1376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459" y="3933056"/>
            <a:ext cx="8883558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О. М. Степанова, 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МБОУ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 №2» города Цивильск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7" algn="r">
              <a:defRPr/>
            </a:pP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Чувашской Республики</a:t>
            </a:r>
          </a:p>
          <a:p>
            <a:pPr lvl="7" algn="r">
              <a:defRPr/>
            </a:pP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</a:p>
          <a:p>
            <a:pPr lvl="7">
              <a:defRPr/>
            </a:pP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824" y="36240"/>
            <a:ext cx="941315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Рио-де-Жанейро и его семь чудес</a:t>
            </a:r>
            <a:endParaRPr lang="ru-RU" sz="3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286" y="2215311"/>
            <a:ext cx="8148384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Обзорная лекция-презентация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про Рио-де-Жанейро для 7-11 классов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159" y="1268760"/>
            <a:ext cx="828464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Презентация посвящена </a:t>
            </a:r>
          </a:p>
          <a:p>
            <a:pPr algn="ctr"/>
            <a:r>
              <a:rPr lang="en-US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XXXI </a:t>
            </a:r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летним Олимпийским играм 2016 года </a:t>
            </a:r>
            <a:endParaRPr lang="ru-RU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7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" y="-18582"/>
            <a:ext cx="9173305" cy="687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23928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Еще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одной визитной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карточкой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Рио считается гора Пан-де-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Асукар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(Сахарная голова). С ее вершины открывается вид невероятной красоты на достопримечательности Рио-де-Жанейро: знаменитые пляжи, мост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Нитерой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залив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Гуанабара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и на статую Христа. Панорамы здесь просто фантастической красоты! Чтобы увидеть Рио и статую Христа при дневном свете, и в ночных огнях, на «Сахарную голову» лучше отправиться перед заходом солнца. </a:t>
            </a:r>
            <a:endParaRPr lang="ru-RU" sz="20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16632"/>
            <a:ext cx="480378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4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Гора «Сахарная голова» </a:t>
            </a:r>
            <a:endParaRPr lang="ru-RU" sz="2400" b="1" spc="50" dirty="0" smtClean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algn="ctr"/>
            <a:r>
              <a:rPr lang="ru-RU" sz="4000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Pão</a:t>
            </a:r>
            <a:r>
              <a:rPr lang="ru-RU" sz="4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spc="50" dirty="0" err="1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</a:t>
            </a:r>
            <a:r>
              <a:rPr lang="ru-RU" sz="40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Açúcar</a:t>
            </a:r>
            <a:endParaRPr lang="ru-RU" sz="4000" b="1" spc="50" dirty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r="4088"/>
          <a:stretch/>
        </p:blipFill>
        <p:spPr bwMode="auto">
          <a:xfrm>
            <a:off x="0" y="-12933"/>
            <a:ext cx="9132339" cy="686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116632"/>
            <a:ext cx="4386658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Лагуна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Родриго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де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Фрейташ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— любимое место отдыха горожан. Здесь вы найдете все, что нужно для отдыха — парки, детские и спортивные площадки, дорожки для спортивной ходьбы, велосипедные дорожки, лодочные станции, огромное количество кафе, баров и ресторанов с отличным сервисом и разнообразной кухней. </a:t>
            </a:r>
            <a:endParaRPr lang="ru-RU" sz="2400" b="1" i="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0"/>
            <a:ext cx="514806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Лагуна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Родриго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де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Фрейташ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en-U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Lagoa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Rodrigo de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Freitas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4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49"/>
            <a:ext cx="9144001" cy="68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732" y="117693"/>
            <a:ext cx="511934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Самбодром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— это огороженная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700-метровая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улица с трибунами для зрителей по обеим сторонам, по которой проходят традиционные ежегодные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уличные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шествия 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карнавалы самбы Это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грандиозное зрелище: многотысячная группа представляет тематическую композицию с зажигательными танцами,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песнями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яркими костюмами и передвижной платформой. </a:t>
            </a:r>
            <a:endParaRPr lang="ru-RU" sz="24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17692"/>
            <a:ext cx="4032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Самбодром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Sambódromo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6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/>
          <a:stretch/>
        </p:blipFill>
        <p:spPr bwMode="auto">
          <a:xfrm>
            <a:off x="-32018" y="0"/>
            <a:ext cx="91927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269"/>
            <a:ext cx="3672408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Отдохнуть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 изнуряющего зноя вы сможете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в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знаменитом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ботаническум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саду, который является старейшим в Бразилии. Здесь можно прогуляться по знаменитой аллеи из вековых пальм, передохнуть в прохладе у водопадов, полюбоваться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огромной                         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коллекцией из амазонских тропических растений, гигантских водяных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лилий,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хищных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бромелий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и японских деревьев.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-2588"/>
            <a:ext cx="4752528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Ботанический сад </a:t>
            </a:r>
            <a:endParaRPr lang="ru-RU" sz="24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Rio</a:t>
            </a:r>
            <a:r>
              <a:rPr lang="ru-RU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</a:t>
            </a:r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Janeiro</a:t>
            </a:r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Botanical</a:t>
            </a:r>
            <a:r>
              <a:rPr lang="ru-RU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Garden</a:t>
            </a: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8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2882"/>
          <a:stretch/>
        </p:blipFill>
        <p:spPr bwMode="auto">
          <a:xfrm>
            <a:off x="0" y="-11865"/>
            <a:ext cx="9164209" cy="685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5470857" cy="169277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Копакабана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Copacabana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0282" y="-41565"/>
            <a:ext cx="3923927" cy="7478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Копакабана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— знаменитый на весь мир четырехкилометровый пляж 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       в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Рио-де-Жанейро. Это центр тусовок, отражение духа бразильской культуры — яркой, позитивной и зажигательной. Ежедневно здесь собираются тысячи загорающих.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Копакабана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— главный пляж Бразилии, на котором можно увидеть не только огромное количество красивых людей со всего мира, но и знаменитостей.</a:t>
            </a:r>
            <a:b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5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" y="-1061"/>
            <a:ext cx="91485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19650"/>
            <a:ext cx="4427984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Церковь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Богородицы в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Канделарии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считается 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самой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красивой и интересной из всех церквей Рио. Внутренняя отделка церкви выполнена из мрамора, которая отличается от традиционной португальской деревянной облицовки, оконные витражи тончайшей работы выполнены в цветных стекол, а на потолке центрального нефа находятся шесть больших тематических панелей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Здесь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проводятся церковные службы, а также концерты классической и духовной музыки.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33820"/>
            <a:ext cx="5099426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Церковь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Канделарии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Igreja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da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Candelaria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8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" y="-93571"/>
            <a:ext cx="9129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653539"/>
            <a:ext cx="912928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Один из самых больших футбольных стадионов мира  </a:t>
            </a:r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          Его 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называют настоящим чудом спортивной архитектуры. Власти Рио утверждают, что он способен вместить более 200000 болельщиков </a:t>
            </a:r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Бразилия 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любит футбол так же сильно, как и самбу. Эта страна подарила миру множество превосходных футболистов, которыми восхищаются фанаты во всех странах.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591" y="-171401"/>
            <a:ext cx="8654100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 Neue"/>
              </a:rPr>
              <a:t>Стадион </a:t>
            </a:r>
          </a:p>
          <a:p>
            <a:pPr algn="ctr"/>
            <a:r>
              <a:rPr lang="ru-RU" sz="13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 Neue"/>
              </a:rPr>
              <a:t>Маракана</a:t>
            </a:r>
            <a:endParaRPr lang="ru-RU" sz="13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3807" y="3385250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Восьмое чудо Рио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590" y="869656"/>
            <a:ext cx="8654099" cy="2923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Arial Black" panose="020B0A04020102020204" pitchFamily="34" charset="0"/>
              </a:rPr>
              <a:t>Арена </a:t>
            </a:r>
            <a:r>
              <a:rPr lang="ru-RU" sz="1300" dirty="0">
                <a:latin typeface="Arial Black" panose="020B0A04020102020204" pitchFamily="34" charset="0"/>
              </a:rPr>
              <a:t>для футбольных матчей, церемоний открытия и </a:t>
            </a:r>
            <a:r>
              <a:rPr lang="ru-RU" sz="1300" dirty="0" smtClean="0">
                <a:latin typeface="Arial Black" panose="020B0A04020102020204" pitchFamily="34" charset="0"/>
              </a:rPr>
              <a:t>закрытия олимпийских игр 2016</a:t>
            </a:r>
            <a:endParaRPr lang="ru-RU" sz="1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9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826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99" y="3442752"/>
            <a:ext cx="9127101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Талисманами Игр стали два зверя, олицетворяющие флору и фауну Бразилии. Один талисман имеет желтую окраску и символизирует самых ярких и распространенных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представитилей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животного мира Бразилии — обезьяну и попугая. 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Второй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зверь стал собирательным образом 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бразильской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флоры, в его чертах можно узнать и элементы дерева, и элементы цветка.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8733" y="0"/>
            <a:ext cx="6084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Verdana"/>
              </a:rPr>
              <a:t>Талисманы 2016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74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t="396" r="7893" b="-396"/>
          <a:stretch/>
        </p:blipFill>
        <p:spPr bwMode="auto">
          <a:xfrm>
            <a:off x="-7674" y="-17334"/>
            <a:ext cx="9151671" cy="697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499" y="22384"/>
            <a:ext cx="82253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Олимпийская деревня </a:t>
            </a:r>
          </a:p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Рио-де-Жанейро 2016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8" y="514323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ХХ</a:t>
            </a: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XI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Летние </a:t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Олимпийские 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Игры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Рио-де-Жанейро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Бразилия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6466673"/>
            <a:ext cx="348524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Verdana"/>
              </a:rPr>
              <a:t>05.08.2016. - 21.08.2016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91550" y="930621"/>
            <a:ext cx="9108583" cy="59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Добро</a:t>
            </a:r>
          </a:p>
          <a:p>
            <a:pPr algn="r">
              <a:lnSpc>
                <a:spcPct val="200000"/>
              </a:lnSpc>
            </a:pPr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пожаловать </a:t>
            </a:r>
          </a:p>
          <a:p>
            <a:pPr algn="r">
              <a:lnSpc>
                <a:spcPct val="200000"/>
              </a:lnSpc>
            </a:pPr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в Рио-де-Жанейро!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7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423243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3433726"/>
            <a:ext cx="4232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Жак </a:t>
            </a:r>
            <a:r>
              <a:rPr lang="ru-RU" dirty="0" err="1">
                <a:solidFill>
                  <a:srgbClr val="FFFF00"/>
                </a:solidFill>
                <a:latin typeface="Arial Black" panose="020B0A04020102020204" pitchFamily="34" charset="0"/>
              </a:rPr>
              <a:t>Рогги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демонстрирует</a:t>
            </a:r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миру сделанный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выбор –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Олимпийские игры 2016 будут проходить в Рио-де-Жанейро!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0"/>
          <a:stretch/>
        </p:blipFill>
        <p:spPr bwMode="auto">
          <a:xfrm>
            <a:off x="4232437" y="9453"/>
            <a:ext cx="4911563" cy="684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5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2060848"/>
            <a:ext cx="8208912" cy="415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2"/>
              </a:rPr>
              <a:t>http://www.brasileiro.ru/riodejaneiro/history.html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3"/>
              </a:rPr>
              <a:t>http://po-miru.ru/dostoprimechatelnosti-brazilii/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4"/>
              </a:rPr>
              <a:t>http://www.jazztour.ru/brazil/rio/attractions/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5"/>
              </a:rPr>
              <a:t>http://www.restbee.ru/world/juzhnaja-amerika/brazilija/rio-de-zhanejro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6"/>
              </a:rPr>
              <a:t>http://www.mir-la.com/2495-olimpiyskaya-derevnya-v-rio-de-zhaneyro-foto.html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7"/>
              </a:rPr>
              <a:t>http://www.rutraveller.ru/resort/267/places?_p=1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8"/>
              </a:rPr>
              <a:t>http://cheapplane.ru/attractions-rio-de-janeiro/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9"/>
              </a:rPr>
              <a:t>http://www.olympic-champions.ru/olympic/rio-2016/</a:t>
            </a:r>
            <a:endParaRPr lang="ru-RU" b="1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083" y="38515"/>
            <a:ext cx="8782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Источники </a:t>
            </a:r>
            <a:endParaRPr lang="ru-RU" sz="13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97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/>
          <a:stretch/>
        </p:blipFill>
        <p:spPr bwMode="auto">
          <a:xfrm>
            <a:off x="-35746" y="1"/>
            <a:ext cx="9157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301" y="151180"/>
            <a:ext cx="4978362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Рио-де-Жанейро — один из самых красивых городов Южной Америки. Он расположился </a:t>
            </a:r>
            <a:r>
              <a:rPr lang="ru-RU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                                 в </a:t>
            </a:r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юго-восточной части Бразилии на берегу уникального по своей природной красоте залива </a:t>
            </a:r>
            <a:r>
              <a:rPr lang="ru-RU" sz="28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Гуанабара</a:t>
            </a:r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, с лазурными лагунами, многокилометровой пляжной зоной и множеством других достопримечательностей Рио-де-Жанейро.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25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6"/>
          <a:stretch/>
        </p:blipFill>
        <p:spPr bwMode="auto">
          <a:xfrm>
            <a:off x="-35025" y="0"/>
            <a:ext cx="917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0"/>
            <a:ext cx="4211960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Ри́о-де-Жане́йро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или просто Рио — город в Бразилии, административный центр одноимённого штата. Население — 6,4 млн человек, второй по величине город страны и пятый Южной Америки. Образует агломерацию с населением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12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млн человек. </a:t>
            </a:r>
          </a:p>
        </p:txBody>
      </p:sp>
    </p:spTree>
    <p:extLst>
      <p:ext uri="{BB962C8B-B14F-4D97-AF65-F5344CB8AC3E}">
        <p14:creationId xmlns:p14="http://schemas.microsoft.com/office/powerpoint/2010/main" val="170769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/>
          <a:stretch/>
        </p:blipFill>
        <p:spPr bwMode="auto">
          <a:xfrm>
            <a:off x="0" y="-7818"/>
            <a:ext cx="91407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6120680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«Бог сотворил мир за шесть дней, а на седьмой день он создал Рио де Жанейро» – так говорят бразильцы о своем любимом городе.</a:t>
            </a:r>
          </a:p>
        </p:txBody>
      </p:sp>
    </p:spTree>
    <p:extLst>
      <p:ext uri="{BB962C8B-B14F-4D97-AF65-F5344CB8AC3E}">
        <p14:creationId xmlns:p14="http://schemas.microsoft.com/office/powerpoint/2010/main" val="427524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22"/>
            <a:ext cx="9241495" cy="68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7363" y="260648"/>
            <a:ext cx="896431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Дата основания Рио-де-Жанейро</a:t>
            </a:r>
          </a:p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 </a:t>
            </a:r>
            <a:r>
              <a:rPr lang="ru-RU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1 марта 1565 </a:t>
            </a:r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года</a:t>
            </a:r>
            <a:endParaRPr lang="ru-RU" sz="6600" b="1" i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811012"/>
            <a:ext cx="8784976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Рио-де-Жанейро уже почти 4 века является настоящим сердцем Бразилии, а также общепризнанной столицей красоты, веселья и туризма всей Южной Америки.</a:t>
            </a:r>
          </a:p>
        </p:txBody>
      </p:sp>
    </p:spTree>
    <p:extLst>
      <p:ext uri="{BB962C8B-B14F-4D97-AF65-F5344CB8AC3E}">
        <p14:creationId xmlns:p14="http://schemas.microsoft.com/office/powerpoint/2010/main" val="272460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o-de-janeiro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5"/>
            <a:ext cx="9138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66" y="0"/>
            <a:ext cx="5326622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Местные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жители так сильно любят свой город, что прозвали его «Городом Чудес» («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Cidade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Maravilhosa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»), а себя считают самыми удачливыми людьми, так как родились в самом прекрасном городе планеты. Впрочем, никто с ними не спорит, ведь многоликий и дружелюбный Рио-де-Жанейро является одним из самых привлекательных городов во всем мире и настоящей жемчужиной Южной Америки.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5932" y="260648"/>
            <a:ext cx="4323621" cy="218521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Город Чудес</a:t>
            </a:r>
          </a:p>
          <a:p>
            <a:pPr algn="ctr"/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Cidade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Maravilhosa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4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/>
          <a:stretch/>
        </p:blipFill>
        <p:spPr bwMode="auto">
          <a:xfrm>
            <a:off x="0" y="-10288"/>
            <a:ext cx="9166033" cy="68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27293"/>
            <a:ext cx="8172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Рио-де-Жанейро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 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(«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Январская река</a:t>
            </a:r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» - 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так звучит 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название города 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в переводе 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с португальского языка)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– это самый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любимый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туристами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город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в Бразилии.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Раньше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он был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столицей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страны</a:t>
            </a:r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.                      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Именно здесь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находится великая</a:t>
            </a: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статуя </a:t>
            </a:r>
            <a:endParaRPr lang="ru-RU" sz="28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Иисуса Христа</a:t>
            </a:r>
            <a:r>
              <a:rPr lang="ru-RU" sz="2800" dirty="0">
                <a:solidFill>
                  <a:srgbClr val="0000FF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161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/>
          <a:stretch/>
        </p:blipFill>
        <p:spPr bwMode="auto">
          <a:xfrm>
            <a:off x="0" y="0"/>
            <a:ext cx="91744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74441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Статуя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является главным символом города и располагается на горе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Корковадо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высоте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710 м. над уровнем моря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endParaRPr lang="ru-RU" sz="36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88640"/>
            <a:ext cx="5508104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400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Статуя Христа-Искупителя </a:t>
            </a:r>
            <a:endParaRPr lang="ru-RU" sz="2400" b="1" spc="50" dirty="0" smtClean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/>
            <a:r>
              <a:rPr lang="ru-RU" sz="4400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Cristo</a:t>
            </a:r>
            <a:r>
              <a:rPr lang="ru-RU" sz="44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400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Redentor</a:t>
            </a:r>
            <a:endParaRPr lang="ru-RU" sz="4400" b="1" spc="50" dirty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3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713</Words>
  <Application>Microsoft Office PowerPoint</Application>
  <PresentationFormat>Экран (4:3)</PresentationFormat>
  <Paragraphs>85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34</cp:revision>
  <dcterms:created xsi:type="dcterms:W3CDTF">2015-02-06T18:37:30Z</dcterms:created>
  <dcterms:modified xsi:type="dcterms:W3CDTF">2015-02-07T17:12:08Z</dcterms:modified>
</cp:coreProperties>
</file>