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7" r:id="rId20"/>
    <p:sldId id="258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3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роз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Documents and Settings\Admin\Мои документы\Мои рисунки\Анимашки\Бабочки жучки и т п\16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857625"/>
            <a:ext cx="24384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Documents and Settings\Admin\Мои документы\Мои рисунки\Анимашки\Бабочки жучки и т п\borb2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357813"/>
            <a:ext cx="8477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:\Documents and Settings\Admin\Мои документы\Мои рисунки\Анимашки\Бабочки жучки и т п\44584253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75" y="428625"/>
            <a:ext cx="13811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Documents and Settings\Admin\Рабочий стол\угадай\Зелёный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13" y="6429375"/>
            <a:ext cx="13525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40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928662" y="2428868"/>
            <a:ext cx="750923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3FFC5"/>
            </a:gs>
            <a:gs pos="50000">
              <a:srgbClr val="99FF79"/>
            </a:gs>
            <a:gs pos="100000">
              <a:srgbClr val="66FF33"/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02421AD-0C86-414E-A9C5-621309AF2700}" type="datetimeFigureOut">
              <a:rPr lang="ru-RU" smtClean="0"/>
              <a:pPr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321E853-CD3C-45CC-97F7-59ACA24AE42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3" descr="C:\Documents and Settings\Admin\Рабочий стол\Мои шаблоны презентаций\фоны\роз3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51613" y="5214938"/>
            <a:ext cx="25923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5" descr="C:\Documents and Settings\Admin\Мои документы\Мои рисунки\Анимашки\Бабочки жучки и т п\borb27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4313" y="142875"/>
            <a:ext cx="914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rodonews.ru/news_1296554430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Comic Sans MS" pitchFamily="66" charset="0"/>
              </a:rPr>
              <a:t>Виды декоративно-прикладного и народного </a:t>
            </a:r>
            <a:r>
              <a:rPr lang="ru-RU" b="1" dirty="0" smtClean="0">
                <a:latin typeface="Comic Sans MS" pitchFamily="66" charset="0"/>
              </a:rPr>
              <a:t>искусства. Вышивка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58118" cy="1752600"/>
          </a:xfrm>
        </p:spPr>
        <p:txBody>
          <a:bodyPr/>
          <a:lstStyle/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Подготовила учитель ИЗО </a:t>
            </a:r>
          </a:p>
          <a:p>
            <a:pPr algn="r"/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МОБУ </a:t>
            </a:r>
            <a:r>
              <a:rPr lang="ru-RU" sz="1800" b="1" dirty="0" err="1" smtClean="0">
                <a:solidFill>
                  <a:srgbClr val="002060"/>
                </a:solidFill>
                <a:latin typeface="Book Antiqua" pitchFamily="18" charset="0"/>
              </a:rPr>
              <a:t>Новобурейской</a:t>
            </a: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СОШ № 3 </a:t>
            </a:r>
            <a:r>
              <a:rPr lang="ru-RU" sz="1800" b="1" dirty="0" err="1" smtClean="0">
                <a:solidFill>
                  <a:srgbClr val="002060"/>
                </a:solidFill>
                <a:latin typeface="Book Antiqua" pitchFamily="18" charset="0"/>
              </a:rPr>
              <a:t>Л.А.Рогудеева</a:t>
            </a:r>
            <a:endParaRPr lang="ru-RU" sz="1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lvl="0" algn="r"/>
            <a:endParaRPr lang="ru-RU" sz="1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lvl="0" algn="r"/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УМК - </a:t>
            </a:r>
            <a:r>
              <a:rPr lang="ru-RU" sz="1800" b="1" dirty="0" err="1" smtClean="0">
                <a:solidFill>
                  <a:srgbClr val="002060"/>
                </a:solidFill>
                <a:latin typeface="Book Antiqua" pitchFamily="18" charset="0"/>
              </a:rPr>
              <a:t>Шпикалова</a:t>
            </a: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Т.Я., Ершова Л.В., </a:t>
            </a:r>
            <a:r>
              <a:rPr lang="ru-RU" sz="1800" b="1" dirty="0" err="1" smtClean="0">
                <a:solidFill>
                  <a:srgbClr val="002060"/>
                </a:solidFill>
                <a:latin typeface="Book Antiqua" pitchFamily="18" charset="0"/>
              </a:rPr>
              <a:t>Поровская</a:t>
            </a: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Г.А. Изобразительное искусство: Учебник для 7 класса общеобразовательных учреждений / под ред. </a:t>
            </a:r>
            <a:r>
              <a:rPr lang="ru-RU" sz="1800" b="1" dirty="0" err="1" smtClean="0">
                <a:solidFill>
                  <a:srgbClr val="002060"/>
                </a:solidFill>
                <a:latin typeface="Book Antiqua" pitchFamily="18" charset="0"/>
              </a:rPr>
              <a:t>Шпикаловой</a:t>
            </a:r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 Т.Я. – М., Просвещение, 2010. </a:t>
            </a:r>
          </a:p>
          <a:p>
            <a:pPr lvl="0"/>
            <a:endParaRPr lang="ru-RU" sz="1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lvl="0"/>
            <a:r>
              <a:rPr lang="ru-RU" sz="1800" b="1" dirty="0" smtClean="0">
                <a:solidFill>
                  <a:srgbClr val="002060"/>
                </a:solidFill>
                <a:latin typeface="Book Antiqua" pitchFamily="18" charset="0"/>
              </a:rPr>
              <a:t>2015 ГОД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Амурская область, </a:t>
            </a:r>
            <a:r>
              <a:rPr lang="ru-RU" b="1" dirty="0" err="1" smtClean="0">
                <a:solidFill>
                  <a:srgbClr val="C00000"/>
                </a:solidFill>
                <a:latin typeface="Book Antiqua" pitchFamily="18" charset="0"/>
              </a:rPr>
              <a:t>Бурейский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Book Antiqua" pitchFamily="18" charset="0"/>
              </a:rPr>
              <a:t>р-он</a:t>
            </a:r>
            <a:r>
              <a:rPr lang="ru-RU" b="1" dirty="0" smtClean="0">
                <a:solidFill>
                  <a:srgbClr val="C00000"/>
                </a:solidFill>
                <a:latin typeface="Book Antiqua" pitchFamily="18" charset="0"/>
              </a:rPr>
              <a:t>, п.Новобурейский</a:t>
            </a:r>
            <a:endParaRPr lang="ru-RU" b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6"/>
            <a:ext cx="6124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42852"/>
            <a:ext cx="61626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14620"/>
            <a:ext cx="6200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42852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70675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786058"/>
            <a:ext cx="50768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14620"/>
            <a:ext cx="68675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42852"/>
            <a:ext cx="61531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41052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85728"/>
            <a:ext cx="6267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857496"/>
            <a:ext cx="6810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6267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857496"/>
            <a:ext cx="6019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29146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71612"/>
            <a:ext cx="4457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33623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642918"/>
            <a:ext cx="30384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Bookman Old Style" pitchFamily="18" charset="0"/>
              </a:rPr>
              <a:t>Диалоги об искусстве</a:t>
            </a:r>
            <a:endParaRPr lang="ru-RU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748630"/>
            <a:ext cx="8215370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Чем различается техника 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выполнения  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узоров на полотенцах с вышивкой владимирским </a:t>
            </a: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швом и узоров на рязанском полотенце?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Какие цвета доминируют в узорах русской вышивки?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</a:rPr>
              <a:t>Какие узоры-символы продолжают жить в современной вышивке?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3116"/>
            <a:ext cx="45720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85728"/>
            <a:ext cx="3995741" cy="435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Цель урока:</a:t>
            </a:r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</a:b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2214554"/>
            <a:ext cx="80010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1. Определить </a:t>
            </a:r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значение и место народной вышивки среди других областей народного искусства</a:t>
            </a:r>
          </a:p>
          <a:p>
            <a:pPr lvl="0"/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2. Выполнить </a:t>
            </a:r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эскиз салфетки с вышивкой </a:t>
            </a:r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«</a:t>
            </a:r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Полевые цветы»</a:t>
            </a:r>
          </a:p>
          <a:p>
            <a:pPr lvl="0">
              <a:buNone/>
            </a:pPr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 (карандаш простой, цветные карандаши, </a:t>
            </a:r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цветные </a:t>
            </a:r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</a:rPr>
              <a:t>нити, ткань, игла).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Тамбурный шов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6929486" cy="535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Творческая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428868"/>
            <a:ext cx="6930102" cy="2382191"/>
          </a:xfrm>
        </p:spPr>
        <p:txBody>
          <a:bodyPr/>
          <a:lstStyle/>
          <a:p>
            <a:pPr lvl="0"/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Выполнить </a:t>
            </a: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эскиз салфетки с вышивкой </a:t>
            </a:r>
          </a:p>
          <a:p>
            <a:pPr lvl="0">
              <a:buNone/>
            </a:pP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«Полевые цветы»</a:t>
            </a:r>
          </a:p>
          <a:p>
            <a:pPr lvl="0">
              <a:buNone/>
            </a:pP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(карандаш простой, цветные карандаши, </a:t>
            </a:r>
            <a:endParaRPr lang="ru-RU" sz="2400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pPr lvl="0">
              <a:buNone/>
            </a:pP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цветные </a:t>
            </a: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нити, </a:t>
            </a: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ткань, игла).</a:t>
            </a:r>
            <a:endParaRPr lang="ru-RU" sz="2400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hlinkClick r:id="rId2"/>
              </a:rPr>
              <a:t>НАСЛЕДИЕ ПРЕДКОВ. ТРАДИЦИОННЫЙ СЛАВЯНСКИЙ ОРНАМЕНТ.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285992"/>
            <a:ext cx="6124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642918"/>
            <a:ext cx="3571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714356"/>
            <a:ext cx="44291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4543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571480"/>
            <a:ext cx="3619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74199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496"/>
            <a:ext cx="6134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5981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42852"/>
            <a:ext cx="6172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6"/>
            <a:ext cx="60769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4290"/>
            <a:ext cx="3829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14620"/>
            <a:ext cx="6124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42852"/>
            <a:ext cx="6096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Цветочная поляна анимирован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24___</Template>
  <TotalTime>49</TotalTime>
  <Words>172</Words>
  <Application>Microsoft Office PowerPoint</Application>
  <PresentationFormat>Экран (4:3)</PresentationFormat>
  <Paragraphs>23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Цветочная поляна анимированный</vt:lpstr>
      <vt:lpstr>Виды декоративно-прикладного и народного искусства. Вышивка</vt:lpstr>
      <vt:lpstr>Цель урока: </vt:lpstr>
      <vt:lpstr>НАСЛЕДИЕ ПРЕДКОВ. ТРАДИЦИОННЫЙ СЛАВЯНСКИЙ ОРНАМЕНТ.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Диалоги об искусстве</vt:lpstr>
      <vt:lpstr>Слайд 19</vt:lpstr>
      <vt:lpstr>Тамбурный шов</vt:lpstr>
      <vt:lpstr>Творческая работа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декоративно-прикладного и народного искусства</dc:title>
  <dc:creator>User</dc:creator>
  <cp:lastModifiedBy>asu</cp:lastModifiedBy>
  <cp:revision>8</cp:revision>
  <dcterms:created xsi:type="dcterms:W3CDTF">2012-12-15T00:52:24Z</dcterms:created>
  <dcterms:modified xsi:type="dcterms:W3CDTF">2015-02-08T05:38:20Z</dcterms:modified>
</cp:coreProperties>
</file>