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57" r:id="rId5"/>
    <p:sldId id="258" r:id="rId6"/>
    <p:sldId id="277" r:id="rId7"/>
    <p:sldId id="262" r:id="rId8"/>
    <p:sldId id="281" r:id="rId9"/>
    <p:sldId id="264" r:id="rId10"/>
    <p:sldId id="266" r:id="rId11"/>
    <p:sldId id="267" r:id="rId12"/>
    <p:sldId id="269" r:id="rId13"/>
    <p:sldId id="282" r:id="rId14"/>
    <p:sldId id="272" r:id="rId15"/>
    <p:sldId id="276" r:id="rId16"/>
    <p:sldId id="273" r:id="rId17"/>
    <p:sldId id="285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symbolsusa.org/Alabama/State-Symbols-Alabama.html" TargetMode="External"/><Relationship Id="rId2" Type="http://schemas.openxmlformats.org/officeDocument/2006/relationships/hyperlink" Target="http://awesomeamerica.com/alabam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please.com/us-states/alabam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28" y="3789040"/>
            <a:ext cx="89885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3200" b="1" spc="50" dirty="0" smtClean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solidFill>
                  <a:srgbClr val="00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3200" b="1" spc="50" dirty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Alabama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Interactive Quiz</a:t>
            </a:r>
          </a:p>
          <a:p>
            <a:pPr algn="ctr"/>
            <a:r>
              <a:rPr lang="en-US" sz="4400" b="1" dirty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44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or 8-11 Forms</a:t>
            </a:r>
            <a:r>
              <a:rPr lang="en-US" sz="44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400" b="1" dirty="0" smtClean="0">
              <a:ln w="11430"/>
              <a:solidFill>
                <a:srgbClr val="00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46" y="47667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State Rock is  … .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granite, chalk, marble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64497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Marble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420888"/>
            <a:ext cx="3500443" cy="3500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-675456"/>
            <a:ext cx="8604448" cy="34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State Amphibian is a Red Hills … .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newt, salamander, frog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02464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salamander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7806" y="3212976"/>
            <a:ext cx="4032447" cy="2697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1125" y="-459432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Alabama designated the black </a:t>
            </a: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as </a:t>
            </a:r>
            <a:r>
              <a:rPr lang="en-US" sz="4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official state mammal in 1996</a:t>
            </a: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puma, jaguar, bear </a:t>
            </a:r>
            <a:endParaRPr lang="en-US" sz="48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324220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bear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3" y="2530945"/>
            <a:ext cx="3045091" cy="34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Alabama made the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…the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state nut in 1982.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Astronauts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took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these nuts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to the moon on two Apollo space missions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acorn, hazel, pecan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pecan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287" y="3552629"/>
            <a:ext cx="3689756" cy="24663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496944" cy="26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Alabama designated </a:t>
            </a: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as </a:t>
            </a:r>
            <a:r>
              <a:rPr lang="en-US" sz="4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state fruit symbol in 2004. </a:t>
            </a:r>
            <a:endParaRPr lang="en-US" sz="48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gooseberry, blackberry, strawberry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504" y="354135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blackberry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674" y="2852936"/>
            <a:ext cx="4294933" cy="35263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7326" y="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was </a:t>
            </a:r>
            <a:r>
              <a:rPr lang="en-US" sz="4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designated the official state tree fruit of Alabama in </a:t>
            </a: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2006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peach, pear, apple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4194" y="358298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peach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392" y="2924944"/>
            <a:ext cx="3790877" cy="33619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9357" y="764704"/>
            <a:ext cx="8229600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largemouth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was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designated the official state freshwater fish of Alabama in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1975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salmon,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bass,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karp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6920" y="407707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bass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1" y="2996952"/>
            <a:ext cx="4630913" cy="2839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38298"/>
            <a:ext cx="719517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Great Job!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70" y="2708919"/>
            <a:ext cx="9304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Alabama Now Welcomes You!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9" y="2304905"/>
            <a:ext cx="893385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The End</a:t>
            </a:r>
            <a:endParaRPr lang="ru-RU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2048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http://awesomeamerica.com/alabama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www.statesymbolsusa.org/Alabama/State-Symbols-Alabama.html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www.infoplease.com/us-states/alabama.html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9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51" y="442898"/>
            <a:ext cx="70075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Welcome to Alabama!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" y="1877001"/>
            <a:ext cx="9146168" cy="49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1933887" cy="1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85" y="4303455"/>
            <a:ext cx="7344815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well do you think you know Alabama state? </a:t>
            </a:r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This quiz will help you to know some facts about one of the beautiful states of the USA! 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" y="548680"/>
            <a:ext cx="892334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5683314"/>
            <a:ext cx="9380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Ready? Steady? Go!</a:t>
            </a:r>
            <a:endParaRPr lang="ru-RU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6261" y="908720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Alabama State Nicknames are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Yellowhammer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State,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Heart of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Dixie, …  State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cotton, linen, silk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451810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Cotton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064" y="2471724"/>
            <a:ext cx="2412303" cy="34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69269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State Flower is a … .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rose, dandelion, camellia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Camellia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972" y="2276872"/>
            <a:ext cx="4278892" cy="36477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692696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State Bird is a … .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woodpecker, eagle, yellowhammer 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455188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6600" b="1" kern="0" dirty="0">
                <a:solidFill>
                  <a:srgbClr val="FFFF00"/>
                </a:solidFill>
                <a:latin typeface="Times New Roman"/>
              </a:rPr>
              <a:t>Yellowhammer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372543"/>
            <a:ext cx="2827169" cy="3552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82520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State </a:t>
            </a:r>
            <a:r>
              <a:rPr lang="en-US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Game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Bird is a Wild … 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turkey, hen, duck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4536505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Turkey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4"/>
          <a:stretch/>
        </p:blipFill>
        <p:spPr bwMode="auto">
          <a:xfrm flipH="1">
            <a:off x="4869143" y="2295578"/>
            <a:ext cx="4011746" cy="3666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82520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State Insect is a  Monarch … 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ladybird, butterfly, fly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1028" y="364130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Butterfly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315963"/>
            <a:ext cx="3939914" cy="33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-6215"/>
            <a:ext cx="8856081" cy="25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State Reptile is an </a:t>
            </a:r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Alabama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Red-bellied … .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lizard, turtle, alligator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2128" y="3509031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Turtle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13762" r="9119" b="19205"/>
          <a:stretch/>
        </p:blipFill>
        <p:spPr bwMode="auto">
          <a:xfrm>
            <a:off x="3664446" y="2574421"/>
            <a:ext cx="5107205" cy="3286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320</TotalTime>
  <Words>307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2014-11-18T15:17:23Z</dcterms:created>
  <dcterms:modified xsi:type="dcterms:W3CDTF">2015-02-08T21:33:47Z</dcterms:modified>
</cp:coreProperties>
</file>