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13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257"/>
          <p:cNvGrpSpPr>
            <a:grpSpLocks/>
          </p:cNvGrpSpPr>
          <p:nvPr/>
        </p:nvGrpSpPr>
        <p:grpSpPr bwMode="auto">
          <a:xfrm>
            <a:off x="179388" y="549275"/>
            <a:ext cx="1666875" cy="1295400"/>
            <a:chOff x="624" y="768"/>
            <a:chExt cx="1050" cy="816"/>
          </a:xfrm>
        </p:grpSpPr>
        <p:sp>
          <p:nvSpPr>
            <p:cNvPr id="3330" name="Rectangle 258"/>
            <p:cNvSpPr>
              <a:spLocks noChangeArrowheads="1"/>
            </p:cNvSpPr>
            <p:nvPr/>
          </p:nvSpPr>
          <p:spPr bwMode="auto">
            <a:xfrm>
              <a:off x="864" y="768"/>
              <a:ext cx="768" cy="576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331" name="AutoShape 259"/>
            <p:cNvSpPr>
              <a:spLocks noChangeArrowheads="1"/>
            </p:cNvSpPr>
            <p:nvPr/>
          </p:nvSpPr>
          <p:spPr bwMode="auto">
            <a:xfrm>
              <a:off x="1008" y="912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332" name="Oval 260"/>
            <p:cNvSpPr>
              <a:spLocks noChangeArrowheads="1"/>
            </p:cNvSpPr>
            <p:nvPr/>
          </p:nvSpPr>
          <p:spPr bwMode="auto">
            <a:xfrm>
              <a:off x="624" y="1008"/>
              <a:ext cx="576" cy="576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260350"/>
            <a:ext cx="1116013" cy="6597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37800000">
            <a:off x="283369" y="1416844"/>
            <a:ext cx="550862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110"/>
          <p:cNvGrpSpPr>
            <a:grpSpLocks/>
          </p:cNvGrpSpPr>
          <p:nvPr/>
        </p:nvGrpSpPr>
        <p:grpSpPr bwMode="auto">
          <a:xfrm rot="37800000">
            <a:off x="283368" y="192882"/>
            <a:ext cx="550863" cy="1117600"/>
            <a:chOff x="1060" y="0"/>
            <a:chExt cx="394" cy="4320"/>
          </a:xfrm>
        </p:grpSpPr>
        <p:sp>
          <p:nvSpPr>
            <p:cNvPr id="1135" name="Rectangle 111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6" name="Rectangle 112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13"/>
          <p:cNvGrpSpPr>
            <a:grpSpLocks/>
          </p:cNvGrpSpPr>
          <p:nvPr/>
        </p:nvGrpSpPr>
        <p:grpSpPr bwMode="auto">
          <a:xfrm>
            <a:off x="107950" y="188913"/>
            <a:ext cx="865188" cy="719137"/>
            <a:chOff x="624" y="768"/>
            <a:chExt cx="1050" cy="816"/>
          </a:xfrm>
        </p:grpSpPr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864" y="768"/>
              <a:ext cx="768" cy="576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39" name="AutoShape 115"/>
            <p:cNvSpPr>
              <a:spLocks noChangeArrowheads="1"/>
            </p:cNvSpPr>
            <p:nvPr/>
          </p:nvSpPr>
          <p:spPr bwMode="auto">
            <a:xfrm>
              <a:off x="1008" y="912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40" name="Oval 116"/>
            <p:cNvSpPr>
              <a:spLocks noChangeArrowheads="1"/>
            </p:cNvSpPr>
            <p:nvPr/>
          </p:nvSpPr>
          <p:spPr bwMode="auto">
            <a:xfrm>
              <a:off x="624" y="1008"/>
              <a:ext cx="576" cy="576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500570"/>
            <a:ext cx="2971800" cy="762000"/>
          </a:xfrm>
        </p:spPr>
        <p:txBody>
          <a:bodyPr/>
          <a:lstStyle/>
          <a:p>
            <a:r>
              <a:rPr lang="ru-RU" b="1" dirty="0"/>
              <a:t> (урок графики)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cap="all" dirty="0">
                <a:solidFill>
                  <a:srgbClr val="C00000"/>
                </a:solidFill>
              </a:rPr>
              <a:t>ОБРАЗ СПОРТСМЕНА В ИЗОБРАЗИТЕЛЬНОМ ИСКУССТВЕ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Амурская область,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Бурейский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р-он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, п.Новобурейский</a:t>
            </a:r>
            <a:endParaRPr lang="ru-RU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857760"/>
            <a:ext cx="67151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Подготовила учитель ИЗО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МОБУ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Новобурейской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СОШ № 3 </a:t>
            </a:r>
            <a:r>
              <a:rPr lang="ru-RU" b="1" dirty="0" err="1" smtClean="0">
                <a:solidFill>
                  <a:srgbClr val="002060"/>
                </a:solidFill>
                <a:latin typeface="Book Antiqua" pitchFamily="18" charset="0"/>
              </a:rPr>
              <a:t>Л.А.Рогудеева</a:t>
            </a:r>
            <a:endParaRPr lang="ru-RU" sz="1400" b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lvl="0" algn="r"/>
            <a:endParaRPr lang="ru-RU" sz="14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lvl="0" algn="r"/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УМК - </a:t>
            </a:r>
            <a:r>
              <a:rPr lang="ru-RU" sz="1400" dirty="0" err="1" smtClean="0">
                <a:solidFill>
                  <a:srgbClr val="002060"/>
                </a:solidFill>
                <a:latin typeface="Book Antiqua" pitchFamily="18" charset="0"/>
              </a:rPr>
              <a:t>Шпикалова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 Т.Я., Ершова Л.В., </a:t>
            </a:r>
            <a:r>
              <a:rPr lang="ru-RU" sz="1400" dirty="0" err="1" smtClean="0">
                <a:solidFill>
                  <a:srgbClr val="002060"/>
                </a:solidFill>
                <a:latin typeface="Book Antiqua" pitchFamily="18" charset="0"/>
              </a:rPr>
              <a:t>Поровская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 Г.А. Изобразительное искусство: Учебник для 7 класса общеобразовательных учреждений / под ред. </a:t>
            </a:r>
            <a:r>
              <a:rPr lang="ru-RU" sz="1400" dirty="0" err="1" smtClean="0">
                <a:solidFill>
                  <a:srgbClr val="002060"/>
                </a:solidFill>
                <a:latin typeface="Book Antiqua" pitchFamily="18" charset="0"/>
              </a:rPr>
              <a:t>Шпикаловой</a:t>
            </a:r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 Т.Я. – М., Просвещение, 2010. </a:t>
            </a:r>
          </a:p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Book Antiqua" pitchFamily="18" charset="0"/>
              </a:rPr>
              <a:t>2015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 наброски  и зарисовки с натуры или по памяти человека в движении, характерном для определенного вида спорта.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http://www.luntiki.ru/uploads/images/7/f/b/7/385/0d2b886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98438"/>
            <a:ext cx="4924425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http://www.luntiki.ru/uploads/images/b/0/9/0/385/43df7032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77788"/>
            <a:ext cx="5214937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dirty="0" smtClean="0"/>
          </a:p>
          <a:p>
            <a:r>
              <a:rPr lang="ru-RU" dirty="0" smtClean="0"/>
              <a:t>Рассмотреть изображения участников Олимпийских игр в античном искусстве. Мирон «Дискобол». </a:t>
            </a:r>
          </a:p>
          <a:p>
            <a:r>
              <a:rPr lang="ru-RU" dirty="0" smtClean="0"/>
              <a:t>Рассмотреть спортивные сюжеты в древнегреческой вазописи. </a:t>
            </a:r>
          </a:p>
          <a:p>
            <a:r>
              <a:rPr lang="ru-RU" dirty="0" smtClean="0"/>
              <a:t>Изучить тему спорта в искусстве 20 в. А. А. Дейнека.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3938592" cy="1828792"/>
          </a:xfrm>
        </p:spPr>
        <p:txBody>
          <a:bodyPr/>
          <a:lstStyle/>
          <a:p>
            <a:r>
              <a:rPr lang="ru-RU" dirty="0"/>
              <a:t>Мирон «Дискобол».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Манизер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Барьерный бег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715404" cy="42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7510492" cy="762000"/>
          </a:xfrm>
        </p:spPr>
        <p:txBody>
          <a:bodyPr/>
          <a:lstStyle/>
          <a:p>
            <a:r>
              <a:rPr lang="ru-RU" sz="2800" dirty="0" smtClean="0"/>
              <a:t>Чернофигурная гидрия.</a:t>
            </a:r>
            <a:br>
              <a:rPr lang="ru-RU" sz="2800" dirty="0" smtClean="0"/>
            </a:br>
            <a:r>
              <a:rPr lang="ru-RU" sz="2000" dirty="0" smtClean="0"/>
              <a:t>Женские олимпийские состязания в честь богини Геры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8001024" cy="3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Александр Александрович Дейнека. </a:t>
            </a:r>
            <a:br>
              <a:rPr lang="ru-RU" sz="2800" dirty="0" smtClean="0"/>
            </a:br>
            <a:r>
              <a:rPr lang="ru-RU" sz="2800" dirty="0" smtClean="0"/>
              <a:t>Эстафета по Садовому кольцу.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67246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Дейнека. Хоккеисты.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50006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Дейнека. "Вратарь", 1934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500174"/>
            <a:ext cx="784878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Лыжники. 1931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1"/>
            <a:ext cx="6929486" cy="559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72TGp_fresh_light">
  <a:themeElements>
    <a:clrScheme name="572TGp_fresh_light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572TGp_fresh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2TGp_fresh_light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2TGp_fresh_light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2TGp_fresh_light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Объемные фигуры</Template>
  <TotalTime>20</TotalTime>
  <Words>143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572TGp_fresh_light</vt:lpstr>
      <vt:lpstr>ОБРАЗ СПОРТСМЕНА В ИЗОБРАЗИТЕЛЬНОМ ИСКУССТВЕ</vt:lpstr>
      <vt:lpstr>Слайд 2</vt:lpstr>
      <vt:lpstr>Мирон «Дискобол».  </vt:lpstr>
      <vt:lpstr>Манизер.  Барьерный бег</vt:lpstr>
      <vt:lpstr>Чернофигурная гидрия. Женские олимпийские состязания в честь богини Геры</vt:lpstr>
      <vt:lpstr>Александр Александрович Дейнека.  Эстафета по Садовому кольцу.</vt:lpstr>
      <vt:lpstr>Дейнека. Хоккеисты.</vt:lpstr>
      <vt:lpstr>Дейнека. "Вратарь", 1934</vt:lpstr>
      <vt:lpstr>Лыжники. 1931</vt:lpstr>
      <vt:lpstr>Творческая работа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СПОРТСМЕНА В ИЗОБРАЗИТЕЛЬНОМ ИСКУССТВЕ</dc:title>
  <cp:lastModifiedBy>asu</cp:lastModifiedBy>
  <cp:revision>7</cp:revision>
  <dcterms:modified xsi:type="dcterms:W3CDTF">2015-02-09T02:22:58Z</dcterms:modified>
</cp:coreProperties>
</file>