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57" r:id="rId5"/>
    <p:sldId id="258" r:id="rId6"/>
    <p:sldId id="277" r:id="rId7"/>
    <p:sldId id="281" r:id="rId8"/>
    <p:sldId id="266" r:id="rId9"/>
    <p:sldId id="286" r:id="rId10"/>
    <p:sldId id="269" r:id="rId11"/>
    <p:sldId id="282" r:id="rId12"/>
    <p:sldId id="272" r:id="rId13"/>
    <p:sldId id="276" r:id="rId14"/>
    <p:sldId id="273" r:id="rId15"/>
    <p:sldId id="264" r:id="rId16"/>
    <p:sldId id="285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99"/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Arkansas_state_symbols" TargetMode="External"/><Relationship Id="rId2" Type="http://schemas.openxmlformats.org/officeDocument/2006/relationships/hyperlink" Target="http://www.statesymbolsusa.org/Arkansas/Arkansas-State-Symbol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28" y="3789040"/>
            <a:ext cx="898850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Arkansas</a:t>
            </a:r>
            <a:endParaRPr lang="ru-RU" sz="3200" b="1" dirty="0" smtClean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Interactive Quiz</a:t>
            </a:r>
          </a:p>
          <a:p>
            <a:pPr algn="ctr"/>
            <a:r>
              <a:rPr lang="en-US" sz="4400" b="1" dirty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4400" b="1" dirty="0" smtClean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or 8-11 Forms </a:t>
            </a:r>
            <a:endParaRPr lang="ru-RU" sz="4400" b="1" dirty="0" smtClean="0">
              <a:ln w="11430"/>
              <a:solidFill>
                <a:srgbClr val="00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991" y="-332996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animal of incredible beauty and power, </a:t>
            </a:r>
            <a:r>
              <a:rPr lang="en-US" sz="28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bird of Arkansas that is  white-tailed … is </a:t>
            </a:r>
            <a:r>
              <a:rPr lang="en-US" sz="28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able to run up to 40 miles per hour, jump 9 foot fences, and swim 13 miles per hour. </a:t>
            </a:r>
            <a:endParaRPr lang="en-US" sz="28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lama, deer, rabbit 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013176"/>
            <a:ext cx="2664296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deer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132856"/>
            <a:ext cx="3693162" cy="3819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5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476672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This grain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is the leading agricultural crop of the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state and it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was designated the official state grain of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Arkansas. It is fact that Arkansas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is called "America's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Capital.“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orn, rye, rice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518103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Rice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996952"/>
            <a:ext cx="3249280" cy="3249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417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496944" cy="26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Arkansas designated the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as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musical instrument in 1985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violin, fiddle, guitar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4725144"/>
            <a:ext cx="367240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fiddle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686458"/>
            <a:ext cx="2739951" cy="4321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48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7326" y="-241347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Arkansas designated the South Arkansas Vine Ripe Pink </a:t>
            </a:r>
            <a:r>
              <a:rPr lang="en-US" sz="36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as </a:t>
            </a:r>
            <a:r>
              <a:rPr lang="en-US" sz="36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official state fruit and vegetable in 1987. </a:t>
            </a:r>
            <a:endParaRPr lang="en-US" sz="3600" b="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cherry, apricot, tomato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8379" y="4797152"/>
            <a:ext cx="3505489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tomato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392" y="3341641"/>
            <a:ext cx="3790877" cy="2528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8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6920" y="548680"/>
            <a:ext cx="8229600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Arkansas designated the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tree as the official state tree in 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1939.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f</a:t>
            </a: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ur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oak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pine </a:t>
            </a:r>
            <a:endParaRPr lang="en-US" sz="36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6920" y="407707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pine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690" y="1440526"/>
            <a:ext cx="3368766" cy="4489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42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856081" cy="25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en-US" sz="36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… was </a:t>
            </a:r>
            <a:r>
              <a:rPr lang="en-US" sz="360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designated the state cooking vessel of Arkansas in 2001. </a:t>
            </a:r>
            <a:endParaRPr lang="en-US" sz="3600" dirty="0" smtClean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endParaRPr lang="en-US" sz="360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pot, pan, Dutch oven</a:t>
            </a:r>
            <a:endParaRPr lang="en-US" sz="28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9092" y="3772222"/>
            <a:ext cx="4435896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The </a:t>
            </a: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Dutch oven 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7552" y="2769159"/>
            <a:ext cx="4382209" cy="3286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6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38298"/>
            <a:ext cx="719517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Great Job!</a:t>
            </a:r>
            <a:endParaRPr lang="ru-RU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70" y="2708919"/>
            <a:ext cx="9504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Arkansas </a:t>
            </a:r>
            <a:r>
              <a:rPr lang="en-US" sz="4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Now Welcomes You!</a:t>
            </a:r>
            <a:endParaRPr lang="ru-RU" sz="4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79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99" y="2304905"/>
            <a:ext cx="893385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The End</a:t>
            </a:r>
            <a:endParaRPr lang="ru-RU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5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56490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www.statesymbolsusa.org/Arkansas/Arkansas-State-Symbols.html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en.wikipedia.org/wiki/List_of_Arkansas_state_symbols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332656"/>
            <a:ext cx="5856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anose="020B0A04020102020204" pitchFamily="34" charset="0"/>
              </a:rPr>
              <a:t>Sources</a:t>
            </a:r>
            <a:endParaRPr lang="ru-RU" sz="9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46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13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85" y="4303455"/>
            <a:ext cx="7344815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How well do you think you know </a:t>
            </a:r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Arkansas </a:t>
            </a:r>
            <a:r>
              <a:rPr lang="en-US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state? </a:t>
            </a:r>
            <a:r>
              <a:rPr lang="en-US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This quiz will help you to know some facts about one of the beautiful states of the USA! 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gifs.net/Animation11/Geography_and_History/State_Flags/arkans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67" y="836712"/>
            <a:ext cx="19526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7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5683314"/>
            <a:ext cx="9380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Ready? Steady? Go!</a:t>
            </a:r>
            <a:endParaRPr lang="ru-RU" sz="6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5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8461" y="1270862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Arkansas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famous for its natural scenic beauty, clear lakes and streams, and abundant wildlife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That is why the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nickname for Arkansas is The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State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Natural , Wild,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Beautiful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51810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Natural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778" y="2542389"/>
            <a:ext cx="3934670" cy="33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05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69269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State Flower is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an </a:t>
            </a:r>
            <a:r>
              <a:rPr lang="en-US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. </a:t>
            </a:r>
            <a:endParaRPr lang="en-US" b="0" dirty="0" smtClean="0">
              <a:solidFill>
                <a:srgbClr val="FFFF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solidFill>
                <a:srgbClr val="FFFF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apple blossom, aster,  azalea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8319" y="3933056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Apple                     blossom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9972" y="2321632"/>
            <a:ext cx="4278892" cy="35582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72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3467" y="476672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recognized as the official state bird of Arkansas in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1929 and it has extraordinary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vocal abilities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and can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sing up to 200 songs, including the songs of other birds, insect and amphibian sounds</a:t>
            </a:r>
            <a:endParaRPr lang="en-US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swallow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mockingbird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parrot 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3467" y="4605898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mockingbird</a:t>
            </a:r>
            <a:endParaRPr lang="ru-RU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992090"/>
            <a:ext cx="3283846" cy="3335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3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168" y="1412776"/>
            <a:ext cx="8229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… was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designated the official state insect of Arkansas in 1973.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This insect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is recognized as an official state symbol in 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seventeen states, because </a:t>
            </a: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honeybees play such an important role in agriculture</a:t>
            </a:r>
            <a:r>
              <a:rPr lang="en-US" sz="32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.</a:t>
            </a:r>
            <a:endParaRPr lang="en-US" sz="3200" b="0" dirty="0">
              <a:solidFill>
                <a:srgbClr val="FFFF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nt, wasp, honeybee</a:t>
            </a:r>
            <a:endParaRPr lang="en-US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6376" y="4509120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>
                <a:solidFill>
                  <a:srgbClr val="FFFF00"/>
                </a:solidFill>
                <a:latin typeface="Times New Roman"/>
              </a:rPr>
              <a:t>honeybee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068960"/>
            <a:ext cx="3486636" cy="3358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0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3046" y="83671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was </a:t>
            </a:r>
            <a:r>
              <a:rPr lang="en-US" sz="40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recognized as the official state beverage of Arkansas in 1985</a:t>
            </a:r>
            <a:r>
              <a:rPr lang="en-US" sz="4000" b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tea, coffee, milk</a:t>
            </a: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3644972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Milk </a:t>
            </a:r>
            <a:endParaRPr lang="en-US" sz="7200" b="1" kern="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733931"/>
            <a:ext cx="3895918" cy="3228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24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087" y="-747464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Arkansas designated the … dance as the official state American Folk Dance in 1991.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b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cha-cha</a:t>
            </a:r>
            <a:r>
              <a:rPr lang="en-US" sz="32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cancan, square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3573016"/>
            <a:ext cx="3240361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7200" b="1" kern="0" dirty="0" smtClean="0">
                <a:solidFill>
                  <a:srgbClr val="FFFF00"/>
                </a:solidFill>
                <a:latin typeface="Times New Roman"/>
              </a:rPr>
              <a:t>square</a:t>
            </a:r>
            <a:endParaRPr lang="en-US" sz="7200" b="1" kern="0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9" y="2273191"/>
            <a:ext cx="5277336" cy="3676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3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449</TotalTime>
  <Words>421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46</cp:revision>
  <dcterms:created xsi:type="dcterms:W3CDTF">2014-11-18T15:17:23Z</dcterms:created>
  <dcterms:modified xsi:type="dcterms:W3CDTF">2015-02-09T17:32:17Z</dcterms:modified>
</cp:coreProperties>
</file>