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3"/>
  </p:notesMasterIdLst>
  <p:sldIdLst>
    <p:sldId id="256" r:id="rId2"/>
    <p:sldId id="32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85" r:id="rId13"/>
    <p:sldId id="302" r:id="rId14"/>
    <p:sldId id="304" r:id="rId15"/>
    <p:sldId id="317" r:id="rId16"/>
    <p:sldId id="314" r:id="rId17"/>
    <p:sldId id="306" r:id="rId18"/>
    <p:sldId id="313" r:id="rId19"/>
    <p:sldId id="305" r:id="rId20"/>
    <p:sldId id="315" r:id="rId21"/>
    <p:sldId id="31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FB79"/>
    <a:srgbClr val="80F0FC"/>
    <a:srgbClr val="8EAEEE"/>
    <a:srgbClr val="1E55C4"/>
    <a:srgbClr val="B11C03"/>
    <a:srgbClr val="A477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>
        <p:scale>
          <a:sx n="74" d="100"/>
          <a:sy n="74" d="100"/>
        </p:scale>
        <p:origin x="-1022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E2FC55-C763-4698-803A-E385D557FC3B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B5CCE0-39FE-4CDE-A5CF-A23F11CB0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E520995-875D-49D5-BCAC-B2B92968E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8A16C4-BA61-4D4C-B11C-3C8093D88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FB8A7E-852D-420A-BDBE-42DEB8630C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953818-87C6-44E4-917D-14E2B2E5B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67DCDEB-9A02-447C-8D7F-608AE3E693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FB28DD1D-4B7A-41D6-B1F2-5CFECF3F2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348B124-CECF-4F0A-B5B8-262B1D04F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A13F3A-1F7A-4FB4-A767-FE73106E02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39E56F-5207-46C2-AB16-1351017C31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05B421-C5B9-4276-9C50-925B8666E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105A478-3371-4549-BE35-FC4901C79A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94CFFE2-9672-4BB9-91D4-B936C2664F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25" y="1785926"/>
            <a:ext cx="4143375" cy="3170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 культура Древней и средневековой Индии. </a:t>
            </a:r>
            <a:r>
              <a:rPr lang="ru-RU" sz="4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440113"/>
            <a:ext cx="4714875" cy="321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Рисунок 4" descr="Logo_za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786322"/>
            <a:ext cx="778671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выполнила учитель  МХК 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Анатольевна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составлена на основании программы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Рапацкой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Л.А. «Мировая художественная культура: программы курса. 10-11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– М.: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Владос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2010г.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75" y="285750"/>
            <a:ext cx="2143125" cy="2000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ШАКТИ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5143500"/>
            <a:ext cx="8229600" cy="15224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Шакти</a:t>
            </a:r>
            <a:r>
              <a:rPr lang="ru-RU" sz="2800" b="1" dirty="0" smtClean="0"/>
              <a:t> — это Божественная Мать. </a:t>
            </a:r>
            <a:r>
              <a:rPr lang="ru-RU" sz="2800" b="1" dirty="0" err="1" smtClean="0"/>
              <a:t>Шакти</a:t>
            </a:r>
            <a:r>
              <a:rPr lang="ru-RU" sz="2800" b="1" dirty="0" smtClean="0"/>
              <a:t> — это проявленный мир. </a:t>
            </a:r>
            <a:r>
              <a:rPr lang="ru-RU" sz="2800" b="1" dirty="0" err="1" smtClean="0"/>
              <a:t>Шакти</a:t>
            </a:r>
            <a:r>
              <a:rPr lang="ru-RU" sz="2800" b="1" dirty="0" smtClean="0"/>
              <a:t> называют Мать-Природу.</a:t>
            </a:r>
          </a:p>
        </p:txBody>
      </p:sp>
      <p:pic>
        <p:nvPicPr>
          <p:cNvPr id="13316" name="Рисунок 3" descr="shak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63579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3" y="274638"/>
            <a:ext cx="36147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ГАНЕШ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786313" y="2714625"/>
            <a:ext cx="4143375" cy="24288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200" dirty="0" smtClean="0"/>
              <a:t>    </a:t>
            </a:r>
            <a:r>
              <a:rPr lang="ru-RU" sz="2800" b="1" dirty="0" smtClean="0"/>
              <a:t>Его</a:t>
            </a:r>
            <a:r>
              <a:rPr lang="ru-RU" sz="4800" b="1" dirty="0" smtClean="0"/>
              <a:t> </a:t>
            </a:r>
            <a:r>
              <a:rPr lang="ru-RU" sz="2800" b="1" dirty="0" smtClean="0"/>
              <a:t>следует умилостивить перед началом любого практического дела.</a:t>
            </a:r>
            <a:endParaRPr lang="ru-RU" b="1" dirty="0" smtClean="0"/>
          </a:p>
        </p:txBody>
      </p:sp>
      <p:pic>
        <p:nvPicPr>
          <p:cNvPr id="14340" name="Рисунок 3" descr="ганеш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4605338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7920037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Художественная культура Индии имеет давнюю историю, она ровесница Древнего Египта. Археологами установлено, что в </a:t>
            </a:r>
            <a:r>
              <a:rPr lang="en-US" sz="24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III – IV </a:t>
            </a:r>
            <a:r>
              <a:rPr lang="ru-RU" sz="24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тыс. до н.э. в долине реки Инд на северо – западе полуострова Индостан существовала цивилизация, названная </a:t>
            </a:r>
            <a:r>
              <a:rPr lang="ru-RU" sz="2400" b="1" u="sng" dirty="0" err="1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хараппской</a:t>
            </a:r>
            <a:r>
              <a:rPr lang="ru-RU" sz="24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. Именно от неё и берёт начало индийская культура.</a:t>
            </a:r>
          </a:p>
          <a:p>
            <a:pPr>
              <a:defRPr/>
            </a:pPr>
            <a:r>
              <a:rPr lang="ru-RU" sz="2400" b="1" dirty="0">
                <a:solidFill>
                  <a:srgbClr val="FBFB79"/>
                </a:solidFill>
                <a:latin typeface="Times New Roman" pitchFamily="18" charset="0"/>
                <a:cs typeface="Times New Roman" pitchFamily="18" charset="0"/>
              </a:rPr>
              <a:t>В своём развитии культура Индии прошла такие периоды: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1.Ведический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 – 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тыс. до н.э.)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2.Средневековый: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Ранее средневековье-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VII – XII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века(доисламский период)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Позднее средневековье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XIII – XVIII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42860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II.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Периоды развития культуры Индии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pypast.ru/foto8/2096/na_ruinah_3.jpg"/>
          <p:cNvPicPr>
            <a:picLocks noChangeAspect="1" noChangeArrowheads="1"/>
          </p:cNvPicPr>
          <p:nvPr/>
        </p:nvPicPr>
        <p:blipFill>
          <a:blip r:embed="rId2"/>
          <a:srcRect b="13333"/>
          <a:stretch>
            <a:fillRect/>
          </a:stretch>
        </p:blipFill>
        <p:spPr bwMode="auto">
          <a:xfrm>
            <a:off x="2084388" y="3573463"/>
            <a:ext cx="45037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429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Археологические изыскания в Мохенджо-Даро (в Синде, на берегу реки Инд) и в Хараппе (в Пенджабе на берегу реки Рави) показали, что уже в 3 – 2 тыс. до н.э. на Северо-западе Индостана сложились ранние классовые отношения, возникли государства и многолюдные города, которые вели широкую торговлю с другими странами.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214438" y="4857750"/>
            <a:ext cx="7162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Города имели правильную планировку, их широкие улицы с высокими трехэтажными домами из хорошо обожженного и оштукатуренного поверху кирпича пересекались под прямым углом и были снабжены водостоками, канализацией и бассейнами для религиозных омовений. Очевидно, что уровень городской жизни не уступал уровню месопотамской культуры.</a:t>
            </a:r>
          </a:p>
        </p:txBody>
      </p:sp>
      <p:pic>
        <p:nvPicPr>
          <p:cNvPr id="17411" name="Рисунок 2" descr="План Мохенджо-Да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28625"/>
            <a:ext cx="463391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go3.imgsmail.ru/imgpreview?key=http%3A//www.blagoda.com/wp-content/uploads/2013/04/6mistery4.jpg&amp;mb=imgdb_preview_8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621506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gearmix.ru/wp-content/uploads/2013/04/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28625"/>
            <a:ext cx="671512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http://ancient.gerodot.ru/topics/data/india/images/india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5875"/>
            <a:ext cx="581025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14375" y="285750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Участок сточно-канализационной системы в Мохенджо - Даро</a:t>
            </a:r>
          </a:p>
        </p:txBody>
      </p:sp>
      <p:pic>
        <p:nvPicPr>
          <p:cNvPr id="18435" name="Picture 2" descr="http://historic.ru/books/item/f00/s00/z0000016/pic/st59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428750"/>
            <a:ext cx="4124325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biblio.com/biblio/archive/kusishin_ist/images/11_clip_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8"/>
            <a:ext cx="3786187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rtyx.ru/books/item/f00/s00/z0000000/pic/00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466725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429250" y="3244850"/>
            <a:ext cx="3500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Статуэтка жреца из Мохенджо-Даро.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Древняя бронзовая статуэтка танцующая дев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4572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786438" y="1714500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Статуэтка танцовщицы из Мохенджо-Даро</a:t>
            </a:r>
            <a:r>
              <a:rPr lang="ru-RU"/>
              <a:t> . III—II тыс. до н. э. </a:t>
            </a:r>
          </a:p>
          <a:p>
            <a:r>
              <a:rPr lang="ru-RU"/>
              <a:t>Бронза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ncientciv.ru/wp-content/uploads/2011/02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36563"/>
            <a:ext cx="7929562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3357562"/>
            <a:ext cx="73324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Печати из Хараппы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Цели и задачи </a:t>
            </a:r>
            <a:r>
              <a:rPr lang="ru-RU" b="1" smtClean="0"/>
              <a:t>цикла уроков: </a:t>
            </a:r>
            <a:endParaRPr lang="ru-RU" dirty="0" smtClean="0"/>
          </a:p>
          <a:p>
            <a:pPr lvl="0"/>
            <a:r>
              <a:rPr lang="ru-RU" dirty="0" smtClean="0"/>
              <a:t>познакомить учащихся с художественной культурой Индии; </a:t>
            </a:r>
          </a:p>
          <a:p>
            <a:pPr lvl="0"/>
            <a:r>
              <a:rPr lang="ru-RU" dirty="0" smtClean="0"/>
              <a:t>развивать знания о культуре древнейших цивилизаций человечества, внимание, наблюдательность , умения работы с учебником;</a:t>
            </a:r>
          </a:p>
          <a:p>
            <a:pPr lvl="0"/>
            <a:r>
              <a:rPr lang="ru-RU" dirty="0" smtClean="0"/>
              <a:t>сформировать представления об особенностях развития индийской религии, литературы, изобразительного и музыкального искусства, </a:t>
            </a:r>
          </a:p>
          <a:p>
            <a:pPr lvl="0"/>
            <a:r>
              <a:rPr lang="ru-RU" dirty="0" smtClean="0"/>
              <a:t>показать достижения Индии в рамках всей мировой культуры;</a:t>
            </a:r>
          </a:p>
          <a:p>
            <a:pPr lvl="0"/>
            <a:r>
              <a:rPr lang="ru-RU" dirty="0" smtClean="0"/>
              <a:t>воспитывать уважение к наследию мировой художественной культуры.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071563" y="142875"/>
            <a:ext cx="7000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Трёхликий Бог на печати из Хараппы</a:t>
            </a:r>
          </a:p>
          <a:p>
            <a:pPr algn="ctr"/>
            <a:r>
              <a:rPr lang="ru-RU" sz="2400" b="1"/>
              <a:t> III тыс. д.н.э...</a:t>
            </a:r>
          </a:p>
        </p:txBody>
      </p:sp>
      <p:pic>
        <p:nvPicPr>
          <p:cNvPr id="23555" name="Picture 2" descr="http://ustierechi.ucoz.ru/mohenjo-daro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143000"/>
            <a:ext cx="5238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osashtanga.ru/img/swasti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8686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3714750" cy="378618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dirty="0" smtClean="0"/>
              <a:t>Древняя Индия (3 тысячелетие до н.э. – 6 век н.э.)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/>
              <a:t>В долине Инда, на </a:t>
            </a:r>
            <a:r>
              <a:rPr lang="ru-RU" sz="2400" b="1" dirty="0" err="1" smtClean="0"/>
              <a:t>северо</a:t>
            </a:r>
            <a:endParaRPr lang="ru-RU" sz="2400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/>
              <a:t> западе острова Индостан –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ХАРАППСКАЯ ЦИВИЛИЗАЦИЯ</a:t>
            </a:r>
          </a:p>
        </p:txBody>
      </p:sp>
      <p:pic>
        <p:nvPicPr>
          <p:cNvPr id="6147" name="Рисунок 4" descr="инд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000125"/>
            <a:ext cx="5857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Основные религии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Древней Индии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Индуизм (зародилась около 2 тысячелетия до н.э. на территории Индии во времена ведической цивилизации, предполагает поклонению множеству божеств)</a:t>
            </a:r>
          </a:p>
          <a:p>
            <a:pPr eaLnBrk="1" hangingPunct="1">
              <a:defRPr/>
            </a:pPr>
            <a:endParaRPr lang="ru-RU" sz="2400" b="1" dirty="0" smtClean="0"/>
          </a:p>
          <a:p>
            <a:pPr eaLnBrk="1" hangingPunct="1">
              <a:defRPr/>
            </a:pPr>
            <a:r>
              <a:rPr lang="ru-RU" sz="2400" b="1" dirty="0" smtClean="0"/>
              <a:t>Буддизм (зародился около 6 века до н.э. на территории Индии, основатель индийский принц </a:t>
            </a:r>
            <a:r>
              <a:rPr lang="ru-RU" sz="2400" b="1" dirty="0" err="1" smtClean="0"/>
              <a:t>Гаутама</a:t>
            </a:r>
            <a:r>
              <a:rPr lang="ru-RU" sz="2400" b="1" dirty="0" smtClean="0"/>
              <a:t>)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ИНДУИЗМ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/>
              <a:t>Индуизм охватывает широкое многообразие верований и обрядов. Терпимость, с которой в рамках индуизма относятся к разнообразию религиозных форм, пожалуй, уникальна среди мировых религий. В индуизме нет ни церковной иерархии, ни верховного авторитета, это всецело децентрализованная религия. В отличие от христианства или ислама, у индуизма не было своего основателя, чье учение распространялось бы последователями. </a:t>
            </a:r>
            <a:r>
              <a:rPr lang="ru-RU" sz="2000" b="1" dirty="0" err="1" smtClean="0"/>
              <a:t>Бóльшая</a:t>
            </a:r>
            <a:r>
              <a:rPr lang="ru-RU" sz="2000" b="1" dirty="0" smtClean="0"/>
              <a:t> часть фундаментальных положений индуизма была сформулирована во времена Христа, однако корни этой религии еще древнее; иные из богов, которым поклоняются индуисты сегодня, были предметом поклонения их предков почти 4000 лет назад. Индуизм развивался постоянно, вбирая в себя и истолковывая на свой лад верования и обряды разных народов, с которыми входил в соприкосновение.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ИНДУИЗМ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Это политеистическая религия (поклоняются множеству божеств)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Основные божества: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Шива  (разрушитель)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Вишну  (охранитель)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Брахма  (творец)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err="1" smtClean="0"/>
              <a:t>Шакти</a:t>
            </a:r>
            <a:r>
              <a:rPr lang="ru-RU" sz="2400" b="1" dirty="0" smtClean="0"/>
              <a:t>  (женское божественное начало, супруги богов)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err="1" smtClean="0"/>
              <a:t>Ганеш</a:t>
            </a:r>
            <a:r>
              <a:rPr lang="ru-RU" sz="2400" b="1" dirty="0" smtClean="0"/>
              <a:t> (мудрости и предпринимательства)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88" y="214313"/>
            <a:ext cx="28575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ВИШНУ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13" y="2786063"/>
            <a:ext cx="3214687" cy="3522662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</a:t>
            </a:r>
            <a:r>
              <a:rPr lang="ru-RU" sz="2400" b="1" dirty="0" smtClean="0"/>
              <a:t>Вишну неоднократно принимал земные воплощения, </a:t>
            </a:r>
            <a:r>
              <a:rPr lang="ru-RU" sz="2400" b="1" dirty="0" err="1" smtClean="0"/>
              <a:t>аватары</a:t>
            </a:r>
            <a:r>
              <a:rPr lang="ru-RU" sz="2400" b="1" dirty="0" smtClean="0"/>
              <a:t>, всякий раз ради того, чтобы спасти Вселенную от катастрофы.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0" y="274638"/>
            <a:ext cx="2686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ШИВА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000750" y="2714625"/>
            <a:ext cx="2686050" cy="3594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Шива участвует в мироздании и переменах.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5572125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214313"/>
            <a:ext cx="3900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БРАХМА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143500" y="1928813"/>
            <a:ext cx="3757613" cy="437991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400" b="1" dirty="0" smtClean="0"/>
              <a:t>    Родившись, Брахма из своего дыхания создаёт веды и весь мир, который остаётся неизменным  в течение одного дня Брахмы </a:t>
            </a:r>
            <a:br>
              <a:rPr lang="ru-RU" sz="2400" b="1" dirty="0" smtClean="0"/>
            </a:br>
            <a:r>
              <a:rPr lang="ru-RU" sz="2400" b="1" dirty="0" smtClean="0"/>
              <a:t>(8 640 </a:t>
            </a:r>
            <a:r>
              <a:rPr lang="ru-RU" sz="2400" b="1" dirty="0" err="1" smtClean="0"/>
              <a:t>млрд</a:t>
            </a:r>
            <a:r>
              <a:rPr lang="ru-RU" sz="2400" b="1" dirty="0" smtClean="0"/>
              <a:t> земных лет.).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45720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985</TotalTime>
  <Words>649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Слайд 3</vt:lpstr>
      <vt:lpstr> I. Основные религии  Древней Индии</vt:lpstr>
      <vt:lpstr>ИНДУИЗМ</vt:lpstr>
      <vt:lpstr>ИНДУИЗМ</vt:lpstr>
      <vt:lpstr>ВИШНУ</vt:lpstr>
      <vt:lpstr>ШИВА</vt:lpstr>
      <vt:lpstr>БРАХМА</vt:lpstr>
      <vt:lpstr>ШАКТИ</vt:lpstr>
      <vt:lpstr>ГАНЕШ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 Исламского Востока</dc:title>
  <dc:creator>Ученик 3</dc:creator>
  <cp:lastModifiedBy>asu</cp:lastModifiedBy>
  <cp:revision>118</cp:revision>
  <dcterms:created xsi:type="dcterms:W3CDTF">2009-08-30T21:42:46Z</dcterms:created>
  <dcterms:modified xsi:type="dcterms:W3CDTF">2015-02-10T10:56:02Z</dcterms:modified>
</cp:coreProperties>
</file>