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26"/>
  </p:notesMasterIdLst>
  <p:sldIdLst>
    <p:sldId id="256" r:id="rId2"/>
    <p:sldId id="286" r:id="rId3"/>
    <p:sldId id="287" r:id="rId4"/>
    <p:sldId id="269" r:id="rId5"/>
    <p:sldId id="327" r:id="rId6"/>
    <p:sldId id="270" r:id="rId7"/>
    <p:sldId id="307" r:id="rId8"/>
    <p:sldId id="312" r:id="rId9"/>
    <p:sldId id="328" r:id="rId10"/>
    <p:sldId id="271" r:id="rId11"/>
    <p:sldId id="295" r:id="rId12"/>
    <p:sldId id="272" r:id="rId13"/>
    <p:sldId id="273" r:id="rId14"/>
    <p:sldId id="288" r:id="rId15"/>
    <p:sldId id="289" r:id="rId16"/>
    <p:sldId id="290" r:id="rId17"/>
    <p:sldId id="274" r:id="rId18"/>
    <p:sldId id="276" r:id="rId19"/>
    <p:sldId id="291" r:id="rId20"/>
    <p:sldId id="294" r:id="rId21"/>
    <p:sldId id="277" r:id="rId22"/>
    <p:sldId id="298" r:id="rId23"/>
    <p:sldId id="292" r:id="rId24"/>
    <p:sldId id="29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BFB79"/>
    <a:srgbClr val="80F0FC"/>
    <a:srgbClr val="8EAEEE"/>
    <a:srgbClr val="1E55C4"/>
    <a:srgbClr val="B11C03"/>
    <a:srgbClr val="A477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>
        <p:scale>
          <a:sx n="74" d="100"/>
          <a:sy n="74" d="100"/>
        </p:scale>
        <p:origin x="-1022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A695B3-2FB8-49D6-9F4F-48AAAB6C4500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E88455-A2AC-46E5-BB5A-322B06F0C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24ED07-50E9-450B-B300-324643B6C0AF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4A33F6-AB65-4F5F-A8E1-D7AA7E58085F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F5030E-6EB3-4FAE-8CA5-60DC8B71D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18298-DB6A-404B-B7E0-866920FA4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C614-4F5C-44BD-A6D0-A50149FCB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323EE6-684B-4426-B517-D009053B7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3A2CC99-0398-4978-A8F1-A28B17ED1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37A84A-F8AC-40B1-AB1D-9EB8AD5C6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E54A81-B039-4D4C-9474-82628C3B2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BCA0F6-B90B-493F-A89B-2B06D16A6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0B65E-C278-4115-ADF6-0BD910177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863C2A3-9C74-4C5C-B6EC-905F7B8D6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15F32D2-37B3-4248-9D3D-3AD02CE07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E84733E-E32F-40B2-8287-2E862F6C2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67" r:id="rId7"/>
    <p:sldLayoutId id="2147484176" r:id="rId8"/>
    <p:sldLayoutId id="2147484177" r:id="rId9"/>
    <p:sldLayoutId id="2147484168" r:id="rId10"/>
    <p:sldLayoutId id="214748416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4%D0%B0%D0%B9%D0%BB:Sanchi_Stupa_from_Eastern_gate,_Madhya_Pradesh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000625" y="1785926"/>
            <a:ext cx="4143375" cy="31702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Художественная культура Древней и средневековой 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Индии. </a:t>
            </a:r>
            <a:r>
              <a:rPr lang="ru-RU" sz="4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</a:t>
            </a:r>
            <a:endPara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440113"/>
            <a:ext cx="4714875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Рисунок 4" descr="Logo_za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357166"/>
            <a:ext cx="478631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786322"/>
            <a:ext cx="7786710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Работу выполнила учитель  МХК  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Анатольевна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составлена на основании программы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Рапацкой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Л.А. «Мировая художественная культура: программы курса. 10-11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– М.: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Владос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2010г.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 год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5072063" y="2170113"/>
            <a:ext cx="3614737" cy="3925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 I в. до н. э. в культовой архитектуре Индии широко распространились пещерные храмы — чайтьи. Центральный коридор отделен от боковых рядами колонн со скульптурными капителями. В дальнем конце молитвенного зала возвышается ступа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9" name="Рисунок 3" descr="http://artclassic.edu.ru/attach.asp?a_no=98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533900" cy="622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196975" y="115888"/>
            <a:ext cx="72723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При царе Ашоке начали высекать пещерные кельи для отшельников, создавая условия для полного уединения и медитации.Постепенно горные убежища превратились в   достаточно большие комплексы – </a:t>
            </a:r>
          </a:p>
          <a:p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ЧАЙТЬИ(храмы) и   ВИХАРЫ(монастыри)</a:t>
            </a:r>
          </a:p>
          <a:p>
            <a:endParaRPr lang="ru-RU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4929188" y="6000750"/>
            <a:ext cx="3887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Чайтья  в Карли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65100"/>
            <a:ext cx="6577012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188913"/>
            <a:ext cx="80645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07950" y="4005263"/>
            <a:ext cx="15843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Чайтья в Карли                       (  интерьер,  экстерьер)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0375" y="1714500"/>
            <a:ext cx="9698038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889000" y="4437063"/>
            <a:ext cx="7859713" cy="2305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smtClean="0"/>
              <a:t>   </a:t>
            </a:r>
            <a:r>
              <a:rPr lang="ru-RU" sz="1800" b="1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Наружный фасад чайтьи в Карли украшают скульптурные рельефы с мужскими и женскими фигурами. Пары, изображенные на фасаде чайтьи , олицетворяют  и  два идеала красоты, и два начала в природе — мужское и женское. </a:t>
            </a:r>
          </a:p>
        </p:txBody>
      </p:sp>
      <p:pic>
        <p:nvPicPr>
          <p:cNvPr id="13315" name="Рисунок 3" descr="http://artclassic.edu.ru/attach.asp?a_no=98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260350"/>
            <a:ext cx="90805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805363" y="1184275"/>
            <a:ext cx="43307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rgbClr val="FBFB79"/>
                </a:solidFill>
              </a:rPr>
              <a:t>    </a:t>
            </a:r>
            <a:r>
              <a:rPr lang="ru-RU" sz="2400" b="1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Колонны чайтьи в Карли выглядят очень мощными и монументальными. Их основания имеют вид глиняного сосуда для воды, а на капителях колонн разместились группы аллегорических человеческих фигур, сидящих на спинах коленопреклоненных слонов</a:t>
            </a:r>
            <a:r>
              <a:rPr lang="ru-RU" sz="2400" b="1" smtClean="0">
                <a:solidFill>
                  <a:srgbClr val="FBFB79"/>
                </a:solidFill>
              </a:rPr>
              <a:t>.</a:t>
            </a:r>
          </a:p>
        </p:txBody>
      </p:sp>
      <p:pic>
        <p:nvPicPr>
          <p:cNvPr id="14339" name="Рисунок 3" descr="http://fictionbook.ru/static/bookimages/00/42/59/00425932.bin.dir/h/pic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507365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81359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I – III</a:t>
            </a:r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 тыс. до н.э. на северных территориях Индии возникло государство </a:t>
            </a:r>
            <a:r>
              <a:rPr lang="ru-RU" b="1" u="sng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Кушан</a:t>
            </a:r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, основанное пришельцами из Центральной Азии. В кушанскую эпоху  центрами развития наук и искусства становятся буддийские монастыри. Главным достижением этого периода можно считать возникновение пластического образа Будды в виде идеально сложенного человека с красивым лицом, находящегося в состоянии вечного покоя.</a:t>
            </a:r>
          </a:p>
          <a:p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К этому времени пантеон богов обогащается и в кушанском искусстве всё чаще встречаются  образа прекрасных и юных дарителей милосердия – бодхисаттв.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3790950"/>
            <a:ext cx="19018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2838" y="3151188"/>
            <a:ext cx="2805112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1450" y="2901950"/>
            <a:ext cx="2363788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468688"/>
            <a:ext cx="254793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539750" y="260350"/>
            <a:ext cx="8135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Период правления династии Гуптов ( </a:t>
            </a:r>
            <a:r>
              <a:rPr lang="en-US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IV – V </a:t>
            </a:r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вв.) – последний взлёт в развитии культуры Древней Индии, её « золотой век». Искусство того времени обрело свободу в выборе тем и сюжетов, стало поэтичным и выразительным. Самый яркий пример этому – пещерный храм в Аджанте.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-192088"/>
            <a:ext cx="5989638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-315913"/>
            <a:ext cx="5880100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-314325"/>
            <a:ext cx="7564438" cy="77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42988" y="404813"/>
            <a:ext cx="7777162" cy="52625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Средневековый период</a:t>
            </a:r>
          </a:p>
          <a:p>
            <a:pPr eaLnBrk="1" hangingPunct="1">
              <a:defRPr/>
            </a:pPr>
            <a:r>
              <a:rPr lang="ru-RU" sz="2200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Состоит из доисламского и исламского периодов  развития.</a:t>
            </a:r>
          </a:p>
          <a:p>
            <a:pPr eaLnBrk="1" hangingPunct="1">
              <a:defRPr/>
            </a:pPr>
            <a:r>
              <a:rPr lang="ru-RU" sz="2200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 эту эпоху  буддийская  идея  отшельничества  ушла  в прошлое. Государство </a:t>
            </a:r>
            <a:r>
              <a:rPr lang="ru-RU" sz="2200" b="1" dirty="0" err="1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Гуптов</a:t>
            </a:r>
            <a:r>
              <a:rPr lang="ru-RU" sz="2200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 пало под ударами кочевых племён – гуннов. Страна распалась на множество мелких княжеств, правители которых были озабочены сохранением древних духовных традиций. Глобальные представления о мироздании, свойственные буддизму, отошли в прошлое. Возрождается брахманизм, но уже в изменённом виде, где объединились старинные мифологические     верования   ( почитание священных животных) ,перерождение душ   ( </a:t>
            </a:r>
            <a:r>
              <a:rPr lang="ru-RU" sz="2200" b="1" dirty="0" err="1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санатра</a:t>
            </a:r>
            <a:r>
              <a:rPr lang="ru-RU" sz="2200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) и представления о законе воздаяния( карма). Обновлённая религия получила название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ИНДУИЗМ.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Рисунок 3" descr="http://fictionbook.ru/static/bookimages/00/42/59/00425932.bin.dir/h/pic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692150"/>
            <a:ext cx="4965701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38150"/>
            <a:ext cx="4967287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Глобальные представления о мироздании воплотились в наземных храмовых комплексах.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5246688"/>
            <a:ext cx="8229600" cy="1584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z="2000" b="1" smtClean="0">
                <a:solidFill>
                  <a:schemeClr val="bg1"/>
                </a:solidFill>
              </a:rPr>
              <a:t>   </a:t>
            </a:r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 Парашурамешвара в                                                храм Махабодхи в</a:t>
            </a:r>
          </a:p>
          <a:p>
            <a:pPr>
              <a:buFont typeface="Wingdings" pitchFamily="2" charset="2"/>
              <a:buNone/>
            </a:pPr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Бхубанешваре, VIII в.                                                       Бодхгайе, </a:t>
            </a:r>
            <a:r>
              <a:rPr lang="en-US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 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Кайласанатха</a:t>
            </a: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Эллоре</a:t>
            </a: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Эллуре</a:t>
            </a: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4211638" y="1773238"/>
            <a:ext cx="4475162" cy="4322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smtClean="0"/>
              <a:t>    </a:t>
            </a:r>
            <a:r>
              <a:rPr lang="ru-RU" sz="200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Храм Кайласанатха в Эллоре является непревзойденным шедевром и одним из самых впечатляющих архитектурных сооружений. Храм строился на протяжении 150 лет, в его сооружении участвовало 7 тысяч человек. Он занимает площадь в два раза превышающую площадь Парфенона в Афинах, по высоте превосходит его в полтора раза. Храм посвящен богу Шиве.</a:t>
            </a:r>
          </a:p>
        </p:txBody>
      </p:sp>
      <p:pic>
        <p:nvPicPr>
          <p:cNvPr id="1946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3527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44900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508500"/>
            <a:ext cx="23764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635000"/>
            <a:ext cx="8018462" cy="577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3" y="-92075"/>
            <a:ext cx="8288337" cy="660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4929188" y="1071563"/>
            <a:ext cx="3816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ранних надземных храмовых комплексах ещё чувствуется влияние древнего скального зодчества. Таковы пять храмов Махабалипурама, посвящённые   культу Шивы.</a:t>
            </a: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293688" y="4154488"/>
            <a:ext cx="3873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уже в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 в архитектуре звучат черты другого стиля, символизирующего религиозную концепцию мироздания.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4572000" y="28575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Храм Шивы.Махабалипурама</a:t>
            </a: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531813" y="6067425"/>
            <a:ext cx="345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Храм Кандарья Махадева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95536" y="116632"/>
            <a:ext cx="8497887" cy="57861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3200" b="1" dirty="0" smtClean="0"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Ведический период</a:t>
            </a:r>
          </a:p>
          <a:p>
            <a:pPr algn="ctr" eaLnBrk="1" hangingPunct="1">
              <a:defRPr/>
            </a:pPr>
            <a:endParaRPr lang="ru-RU" sz="3200" b="1" dirty="0" smtClean="0">
              <a:solidFill>
                <a:srgbClr val="FF0000"/>
              </a:solidFill>
              <a:effectLst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Это название восходит к памятнику архитектурной мысли конца </a:t>
            </a:r>
            <a:r>
              <a:rPr lang="en-US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- начала </a:t>
            </a:r>
            <a:r>
              <a:rPr lang="en-US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 тыс. до н.э.,</a:t>
            </a:r>
            <a:r>
              <a:rPr lang="en-US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когда была создана книга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Веды»( </a:t>
            </a: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знание), включившая в себя ритуальные гимны, жертвенные формулы , былины и поучения. Носителями  ведического мышления были народы –</a:t>
            </a:r>
            <a:r>
              <a:rPr lang="ru-RU" b="1" dirty="0" err="1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арьи</a:t>
            </a: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, племена спустившихся с севера на юг в поисках новых земель.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Первая часть ведических текстов называется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Ригведы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запечатлела смешение двух религиозных идей.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 ведический период складываются новые крупные </a:t>
            </a:r>
            <a:r>
              <a:rPr lang="ru-RU" b="1" dirty="0" err="1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государства,самое</a:t>
            </a: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 могущественное и прекрасное из которых –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Магадхи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со столицей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Паталипутрой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 это же время широкое распространение получает брахманизм – следующая после ведического учения ступенька  духовного познания мира. В его основе лежал закон кармы- суммы совершённых при жизни поступков, обеспечивающих перевоплощение души человека после смерти, что излагается во второй части           « </a:t>
            </a:r>
            <a:r>
              <a:rPr lang="ru-RU" b="1" dirty="0" err="1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Ведов</a:t>
            </a: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Упанишад».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Высшим достижением этого периода является рождение высокоразвитого индийского эпоса- двух великих поэм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Махабхараты» </a:t>
            </a:r>
            <a:r>
              <a:rPr lang="ru-RU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Рамаяны».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 b="7856"/>
          <a:stretch>
            <a:fillRect/>
          </a:stretch>
        </p:blipFill>
        <p:spPr bwMode="auto">
          <a:xfrm>
            <a:off x="365125" y="433388"/>
            <a:ext cx="8570913" cy="5138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0" y="59293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Храм Кандарья Махадева ( интерьер) –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Вечное движение вселенной – религиозная концепция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437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Новые боги индуизма – Шива (разрушитель), Брахма(Творец мира), Вишну-(Охранитель).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2275" y="6038850"/>
            <a:ext cx="4319588" cy="917575"/>
          </a:xfrm>
        </p:spPr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              </a:t>
            </a:r>
            <a:r>
              <a:rPr lang="ru-RU" dirty="0" smtClean="0"/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7412" name="Рисунок 4" descr="http://fictionbook.ru/static/bookimages/00/42/59/00425932.bin.dir/h/pic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650" y="1225550"/>
            <a:ext cx="206533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Прямоугольник 6"/>
          <p:cNvSpPr>
            <a:spLocks noChangeArrowheads="1"/>
          </p:cNvSpPr>
          <p:nvPr/>
        </p:nvSpPr>
        <p:spPr bwMode="auto">
          <a:xfrm>
            <a:off x="3711575" y="6032500"/>
            <a:ext cx="2894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Статуя Шивы из храма Гуддималам</a:t>
            </a:r>
          </a:p>
        </p:txBody>
      </p:sp>
      <p:pic>
        <p:nvPicPr>
          <p:cNvPr id="2253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463675"/>
            <a:ext cx="3111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Box 5"/>
          <p:cNvSpPr txBox="1">
            <a:spLocks noChangeArrowheads="1"/>
          </p:cNvSpPr>
          <p:nvPr/>
        </p:nvSpPr>
        <p:spPr bwMode="auto">
          <a:xfrm>
            <a:off x="1331913" y="6032500"/>
            <a:ext cx="1511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Бог Брахма</a:t>
            </a:r>
          </a:p>
        </p:txBody>
      </p:sp>
      <p:pic>
        <p:nvPicPr>
          <p:cNvPr id="2253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985963"/>
            <a:ext cx="28305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TextBox 7"/>
          <p:cNvSpPr txBox="1">
            <a:spLocks noChangeArrowheads="1"/>
          </p:cNvSpPr>
          <p:nvPr/>
        </p:nvSpPr>
        <p:spPr bwMode="auto">
          <a:xfrm>
            <a:off x="6084888" y="5568950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Брахма из храма Сомнатхпура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3429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12875"/>
            <a:ext cx="34575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5364163" y="5295900"/>
            <a:ext cx="2922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Бог Шива с о. Элефант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1258888" y="6524625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Бог Вишну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250825" y="908050"/>
            <a:ext cx="48974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2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22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веке север Индии был порабощён мусульманами, и на её территории образовалось </a:t>
            </a:r>
            <a:r>
              <a:rPr lang="ru-RU" sz="2200" b="1" u="sng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исламское государство – Делийский султанат. </a:t>
            </a:r>
            <a:r>
              <a:rPr lang="ru-RU" sz="22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С этого времени памятники культуры создавались в русле иноземных традиций. В результате  слияния традиций двух культур возникает </a:t>
            </a:r>
            <a:r>
              <a:rPr lang="ru-RU" sz="2200" b="1" u="sng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индо – исламский стиль, </a:t>
            </a:r>
            <a:r>
              <a:rPr lang="ru-RU" sz="22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памятником которого является огромный минарет </a:t>
            </a:r>
            <a:r>
              <a:rPr lang="ru-RU" sz="2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Кутб – Минар </a:t>
            </a:r>
            <a:r>
              <a:rPr lang="ru-RU" sz="22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( 73 м), в котором соединилась традиционная для минарета строгая форма с пластикой ребристых полуколонн, по – индийски богатых и нарядных</a:t>
            </a:r>
            <a:r>
              <a:rPr lang="ru-RU" sz="24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260350"/>
            <a:ext cx="3600450" cy="584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323850" y="765175"/>
            <a:ext cx="36004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 эпоху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Великих Моголов </a:t>
            </a:r>
            <a:r>
              <a:rPr lang="ru-RU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XVI – XVII</a:t>
            </a:r>
            <a:r>
              <a:rPr lang="ru-RU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 века) мусульманское искусство испытало ещё более сильное влияние индийской культуры. Легендарным памятником этой эпохи является мавзолей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Тадж – Махал</a:t>
            </a:r>
            <a:r>
              <a:rPr lang="ru-RU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, созданный в память о любимой жене правителя Шаха – Джейхана.</a:t>
            </a:r>
          </a:p>
          <a:p>
            <a:r>
              <a:rPr lang="ru-RU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веке окончилось развитие средневековой художественной культуры Индии. Колонизация страны англичанами открыла новый этап  в развитии жизни страны, завершившийся уже в </a:t>
            </a:r>
            <a:r>
              <a:rPr lang="en-US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веке.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765175"/>
            <a:ext cx="4457700" cy="388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4787900" y="5157788"/>
            <a:ext cx="273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Мавзолей Тадж - Махал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755650" y="188913"/>
            <a:ext cx="8064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Кулиминацией этой эпохи становится рождение новой мировой религии –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буддизма</a:t>
            </a:r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. Её  рождение связано с явлением отшельничества, распространённого в Индии испокон веков. Отшельники, покинувшие свои дома в поисках смысла жизни, были очень почитаемы. С ухода от мира началось духовное восхождение  юноши знатного рода, которого называли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«Шакьямуни» </a:t>
            </a:r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или «Шакийский отшельник». На 30 году жизни его ум озарился полным знанием. Он увидел всеобщую связь явлений зримого и невидимого. Он постиг истину: существует человеческая жизнь, полная страданий, и этому есть причины, поняв которые можно достичь освобождения. Отныне он стал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Буддой – Просветлённым. </a:t>
            </a:r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Он учил людей, что отсутствие ненависти, непричинение зла, честный и чистый образ жизни, самовоспитание и медитация – всё это принесёт нирвану- достижение особого состояния, которое нельзя определить  как жизнь или смерть.</a:t>
            </a:r>
          </a:p>
          <a:p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Утверждение равенства всех людей перед лицом смерти и страданий, проповедь ненасилия, конкретные указания способов достижения полного счастья способствовали быстрому распространению буддизма как в самой Индии, так и др. странах Востока: Китае, Японии, Индонезии, Вьетнаме и в Средней Азии. Официальной религией буддизм становится при царе Ашоке, сумевшем объединить весь Индостан в гигантскую империю.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924800" cy="765175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Архитектура</a:t>
            </a:r>
            <a:endParaRPr lang="ru-RU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5300663"/>
            <a:ext cx="7643812" cy="795337"/>
          </a:xfrm>
        </p:spPr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Первые памятники индийской архитектуры появляются предположительно во II тысячелетии до нашей эры</a:t>
            </a:r>
            <a:endParaRPr lang="ru-RU" sz="2400" b="1" dirty="0">
              <a:solidFill>
                <a:srgbClr val="FBFB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Рисунок 3" descr="http://www.idh.ru/upload/images/Moenjo-da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836613"/>
            <a:ext cx="6985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Буддистские храмы</a:t>
            </a:r>
            <a:endParaRPr lang="ru-RU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В Индии более всего </a:t>
            </a:r>
            <a:r>
              <a:rPr lang="ru-RU" b="1" u="sng" smtClean="0"/>
              <a:t>распространены Ступы</a:t>
            </a:r>
            <a:r>
              <a:rPr lang="ru-RU" smtClean="0"/>
              <a:t>.</a:t>
            </a:r>
          </a:p>
          <a:p>
            <a:r>
              <a:rPr lang="ru-RU" smtClean="0"/>
              <a:t>Ступы это </a:t>
            </a:r>
            <a:r>
              <a:rPr lang="ru-RU" b="1" u="sng" smtClean="0"/>
              <a:t>погребальные сооружения</a:t>
            </a:r>
          </a:p>
          <a:p>
            <a:r>
              <a:rPr lang="ru-RU" smtClean="0"/>
              <a:t>Считается, что в Ступах хранятся </a:t>
            </a:r>
            <a:r>
              <a:rPr lang="ru-RU" b="1" u="sng" smtClean="0"/>
              <a:t>священные реликвии Будды</a:t>
            </a:r>
            <a:r>
              <a:rPr lang="ru-RU" smtClean="0"/>
              <a:t>.</a:t>
            </a:r>
          </a:p>
          <a:p>
            <a:r>
              <a:rPr lang="ru-RU" smtClean="0"/>
              <a:t>Вокруг Ступ часто существует ограда, испещренная рельефами, которые описывают жизнь Будды.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963" y="-171450"/>
            <a:ext cx="79248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Ступа в 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Санчи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3924300" y="3573463"/>
            <a:ext cx="4762500" cy="2882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Эта каменная полусфера символизирует небо у нас над головой. На вершине купола установлен макет горы Меру . </a:t>
            </a:r>
          </a:p>
          <a:p>
            <a:pPr>
              <a:buFont typeface="Wingdings" pitchFamily="2" charset="2"/>
              <a:buNone/>
            </a:pPr>
            <a:r>
              <a:rPr lang="ru-RU" sz="180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Через все здание храма, сверху донизу, проходит стержень — ось мира. Вокруг этого рукотворного мира возвышается стена. В ее углах украшенные резьбой и скульптурами столбы. </a:t>
            </a:r>
          </a:p>
        </p:txBody>
      </p:sp>
      <p:pic>
        <p:nvPicPr>
          <p:cNvPr id="10244" name="Рисунок 3" descr="http://upload.wikimedia.org/wikipedia/commons/thumb/2/20/Sanchi_Stupa_from_Eastern_gate%2C_Madhya_Pradesh.jpg/275px-Sanchi_Stupa_from_Eastern_gate%2C_Madhya_Pradesh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138" y="1017588"/>
            <a:ext cx="7599362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Ступа в Санч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082675"/>
            <a:ext cx="6891338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107950" y="1162050"/>
            <a:ext cx="4537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Первыми культовыми памятниками буддизма стали ступы – мемориальные сооружения, в которых хранились останки Будды.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Documents and Settings\Forest\Рабочий стол\По Индии\Северные ворота с мифологическими сцен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-214313"/>
            <a:ext cx="5429250" cy="38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85750" y="3714750"/>
            <a:ext cx="8705850" cy="3046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Каменная ограда вокруг ступы возведенная уже в 1. До н.э. по типу старинных деревянных сельских оград, так же имела четверо традиционных ворот </a:t>
            </a:r>
            <a:r>
              <a:rPr lang="ru-RU" sz="1600" b="1" dirty="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торана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ориентированных по четырем сторонам света. Эти каменные ворота представляли собой два высоких  и массивных столба, несущих три пересекающих их перекладины, расположенные одна над другой. Самая высокая завершалась фигурами гениев-охранителей и буддийскими символами </a:t>
            </a:r>
            <a:r>
              <a:rPr lang="ru-RU" sz="1600" b="1" dirty="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колесом закона и крылатыми львами. Перекладины ворот, промежутки между ними и сами столбы сплошь заполнялись скульптурой. Между сценами не было тесной сюжетной связи. Рельефы посвящались как буддийским темам, так и более древним темам индийской мифологии. Живые и подвижные образы, выполненные в рельефе и круглой скульптуре, являлись не только религиозными символами, но воплощали в себе многогранность и богатство народной фантазии, образцы которой нам сохранила Махабхарата.</a:t>
            </a:r>
            <a:endParaRPr lang="ru-RU" b="1" dirty="0"/>
          </a:p>
        </p:txBody>
      </p:sp>
      <p:pic>
        <p:nvPicPr>
          <p:cNvPr id="15365" name="Picture 5" descr="http://webmandry.com/images/stories/2012/3/sanchi/sanch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0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ebmandry.com/images/stories/2012/3/sanchi/1/sanchi-uzory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58293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http://websib.ru/fio/class1/india/images/imp_kuch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95250"/>
            <a:ext cx="4562475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96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071810"/>
            <a:ext cx="8286808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Север – заостренная башня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Юг - Плоская крыша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Храмы многоступенчаты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52"/>
            <a:ext cx="8068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Храмовое строительство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071678"/>
            <a:ext cx="28007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типа: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985</TotalTime>
  <Words>1402</Words>
  <Application>Microsoft Office PowerPoint</Application>
  <PresentationFormat>Экран (4:3)</PresentationFormat>
  <Paragraphs>74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Литейная</vt:lpstr>
      <vt:lpstr>Слайд 1</vt:lpstr>
      <vt:lpstr>Слайд 2</vt:lpstr>
      <vt:lpstr>Слайд 3</vt:lpstr>
      <vt:lpstr>Архитектура</vt:lpstr>
      <vt:lpstr>Буддистские храмы</vt:lpstr>
      <vt:lpstr>Ступа в Санчи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Глобальные представления о мироздании воплотились в наземных храмовых комплексах.</vt:lpstr>
      <vt:lpstr>Храм Кайласанатха  в Эллоре ( Эллуре)</vt:lpstr>
      <vt:lpstr>Слайд 19</vt:lpstr>
      <vt:lpstr>Слайд 20</vt:lpstr>
      <vt:lpstr>Новые боги индуизма – Шива (разрушитель), Брахма(Творец мира), Вишну-(Охранитель).</vt:lpstr>
      <vt:lpstr>Слайд 22</vt:lpstr>
      <vt:lpstr>Слайд 23</vt:lpstr>
      <vt:lpstr>Слайд 24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 Исламского Востока</dc:title>
  <dc:creator>Ученик 3</dc:creator>
  <cp:lastModifiedBy>asu</cp:lastModifiedBy>
  <cp:revision>117</cp:revision>
  <dcterms:created xsi:type="dcterms:W3CDTF">2009-08-30T21:42:46Z</dcterms:created>
  <dcterms:modified xsi:type="dcterms:W3CDTF">2015-02-10T10:54:04Z</dcterms:modified>
</cp:coreProperties>
</file>