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57" r:id="rId5"/>
    <p:sldId id="258" r:id="rId6"/>
    <p:sldId id="277" r:id="rId7"/>
    <p:sldId id="262" r:id="rId8"/>
    <p:sldId id="281" r:id="rId9"/>
    <p:sldId id="264" r:id="rId10"/>
    <p:sldId id="266" r:id="rId11"/>
    <p:sldId id="267" r:id="rId12"/>
    <p:sldId id="269" r:id="rId13"/>
    <p:sldId id="282" r:id="rId14"/>
    <p:sldId id="276" r:id="rId15"/>
    <p:sldId id="272" r:id="rId16"/>
    <p:sldId id="286" r:id="rId17"/>
    <p:sldId id="285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>
      <p:cViewPr>
        <p:scale>
          <a:sx n="60" d="100"/>
          <a:sy n="60" d="100"/>
        </p:scale>
        <p:origin x="-141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symbolsusa.org/Colorado/statesymbol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" y="3789040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3200" b="1" spc="50" dirty="0" smtClean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Colorado</a:t>
            </a: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f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or 8-11 Forms </a:t>
            </a: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5671" y="980728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</a:t>
            </a:r>
            <a:r>
              <a:rPr lang="en-US" sz="4000" b="0" dirty="0" err="1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Grama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grass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grass of Colorado in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1987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sz="40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ed, yellow, blue</a:t>
            </a:r>
            <a:endParaRPr lang="en-US" sz="36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94116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Blue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828" y="2708920"/>
            <a:ext cx="3500443" cy="327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6340" y="188640"/>
            <a:ext cx="8604448" cy="34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greenback cutthroat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fish of Colorado in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1994.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cat, 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snook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trout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191" y="4941167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trout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289" y="2132856"/>
            <a:ext cx="3731322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0779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recognized officially as the state gemstone of Colorado in 1971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Aquamarine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Opal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Diamond </a:t>
            </a:r>
            <a:endParaRPr lang="en-US" sz="48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0779" y="494116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aquamarine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988840"/>
            <a:ext cx="3261812" cy="4034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0238" y="332656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exterior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of Lincoln Memorial is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yule… , the official rock of Colorado.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olomite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marble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quartzite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7" y="494116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marble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190" y="2276872"/>
            <a:ext cx="4300863" cy="381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7326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western painted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is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reptile of Colorado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since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2008 </a:t>
            </a:r>
            <a:endParaRPr lang="en-US" sz="40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urtle, snake, lizard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3619" y="505679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turtle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325" y="3140968"/>
            <a:ext cx="4641945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6062" y="980728"/>
            <a:ext cx="8496944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official recreational sports of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Colorado are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snowboarding and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since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2008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24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kiing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24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kating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ice hockey</a:t>
            </a:r>
            <a:endParaRPr lang="en-US" sz="24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6062" y="492623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skiing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38598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6062" y="980728"/>
            <a:ext cx="8496944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capital of Colorado is … 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Aurora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Lakewood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Denver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062" y="492623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Denver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698" y="2193355"/>
            <a:ext cx="5172923" cy="4138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38298"/>
            <a:ext cx="719517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Great Job!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628" y="2708919"/>
            <a:ext cx="9370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Colorado Now Welcomes You!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9" y="2304905"/>
            <a:ext cx="89338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20486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www.statesymbolsusa.org/Colorado/statesymbols.html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51" y="442898"/>
            <a:ext cx="708059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Welcome to Colorado!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4"/>
          <a:stretch/>
        </p:blipFill>
        <p:spPr bwMode="auto">
          <a:xfrm>
            <a:off x="0" y="1506890"/>
            <a:ext cx="9143999" cy="53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85" y="4303455"/>
            <a:ext cx="734481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well do you think you know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Colorado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state?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This quiz will help you to know some facts about one of the beautiful states of the USA!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www.gifs.net/Animation11/Geography_and_History/State_Flags/color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7" y="101103"/>
            <a:ext cx="1952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621" y="334236"/>
            <a:ext cx="920206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5683314"/>
            <a:ext cx="938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Ready? Steady? Go!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6261" y="1340768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Colorado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became the 38th state of the United States in 1876 - one hundred years after the signing of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Declaration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of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Independence and its nickname is … State.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r>
              <a:rPr lang="en-US" sz="24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entennial, bright, strange</a:t>
            </a:r>
            <a:endParaRPr lang="en-US" sz="2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8886" y="5085184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6000" b="1" kern="0" dirty="0" smtClean="0">
                <a:solidFill>
                  <a:srgbClr val="FFFF00"/>
                </a:solidFill>
                <a:latin typeface="Times New Roman"/>
              </a:rPr>
              <a:t>centennial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3021" y="3212976"/>
            <a:ext cx="3420415" cy="27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9965" y="1157814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official state flower of Colorado since 1899, the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Rocky Mountain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is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lovely flower with a rich aroma to attract bees, hummingbirds and butterflies to it's nectar. . </a:t>
            </a:r>
            <a:endParaRPr lang="en-US" sz="32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columbine, iris, tulip 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columbine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653910"/>
            <a:ext cx="2461645" cy="3270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83671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Colorado State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Bird is the migratory … bunting since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1931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40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lark, sparrow, dove 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495706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lark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28319" y="2852936"/>
            <a:ext cx="4515681" cy="3181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magnificent Rocky Mountain bighorn 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named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for their massive, curling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horns, is the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official state animal of Colorado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since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1961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goat, sheep, bull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sheep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953872"/>
            <a:ext cx="3366225" cy="293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1499498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Known for its stately, majestic, symmetrical form and its beautiful silver-blue color, the Colorado blue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is the official state tree  of Colorado since 1939 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b="0" dirty="0" smtClean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</a:t>
            </a:r>
            <a:r>
              <a:rPr lang="en-US" sz="24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pruce, palm, cypress</a:t>
            </a:r>
            <a:endParaRPr lang="en-US" sz="2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8692" y="497088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spruce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700" y="2760040"/>
            <a:ext cx="2591258" cy="318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-6215"/>
            <a:ext cx="8856081" cy="25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endParaRPr lang="en-US" sz="36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Colorado hairstreak 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insect of Colorado in 1996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l"/>
            <a:endParaRPr lang="en-US" sz="36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beetle, butterfly, cricket</a:t>
            </a:r>
            <a:endParaRPr lang="en-US" sz="2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497533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butterfly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155" y="3140968"/>
            <a:ext cx="4491988" cy="2950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556</TotalTime>
  <Words>388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56</cp:revision>
  <dcterms:created xsi:type="dcterms:W3CDTF">2014-11-18T15:17:23Z</dcterms:created>
  <dcterms:modified xsi:type="dcterms:W3CDTF">2015-02-11T21:03:41Z</dcterms:modified>
</cp:coreProperties>
</file>