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sldIdLst>
    <p:sldId id="296" r:id="rId2"/>
    <p:sldId id="305" r:id="rId3"/>
    <p:sldId id="337" r:id="rId4"/>
    <p:sldId id="283" r:id="rId5"/>
    <p:sldId id="284" r:id="rId6"/>
    <p:sldId id="285" r:id="rId7"/>
    <p:sldId id="286" r:id="rId8"/>
    <p:sldId id="287" r:id="rId9"/>
    <p:sldId id="338" r:id="rId10"/>
    <p:sldId id="339" r:id="rId11"/>
    <p:sldId id="295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74" autoAdjust="0"/>
  </p:normalViewPr>
  <p:slideViewPr>
    <p:cSldViewPr>
      <p:cViewPr varScale="1">
        <p:scale>
          <a:sx n="68" d="100"/>
          <a:sy n="68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DC85B8-E96C-465B-A576-3CF4DD3E2BBC}" type="datetimeFigureOut">
              <a:rPr lang="ru-RU"/>
              <a:pPr>
                <a:defRPr/>
              </a:pPr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D87378-26A5-4C76-A9F4-F7647A27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4957-FFEE-4E29-BD3C-E8326AD9C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927-4543-4147-A16E-CC7C48B66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212F-0DA5-4FA7-B6EE-0136CCDF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585E-0F30-4B77-A6B6-1AC87AC5E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28A7-4B75-476F-8E1B-3C2383E61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D744-2227-43C1-B9F2-171B142D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2B77-BB14-43FA-A1E6-E6FF22D8D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58CAE-0BF6-4E64-9262-1097DFCF9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D652-BC89-44F5-9014-CBE5E8881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6E2D2-2A8D-427E-AA8D-1E4FAF0B0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BE2C-A90E-4685-AACF-6FFA5E78D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15A1-A514-4246-A562-9C7927ABE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9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988D714-F3BF-4AC4-BF41-3B454748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7" grpId="0"/>
      <p:bldP spid="10298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9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428625"/>
            <a:ext cx="6965950" cy="299878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Comic Sans MS" pitchFamily="66" charset="0"/>
              </a:rPr>
              <a:t>Художественная культура Японии: постижение гармонии с </a:t>
            </a:r>
            <a:r>
              <a:rPr lang="ru-RU" b="1" dirty="0" smtClean="0">
                <a:latin typeface="Comic Sans MS" pitchFamily="66" charset="0"/>
              </a:rPr>
              <a:t>природой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ЧАСТЬ 4</a:t>
            </a: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6" name="Picture 7" descr="зам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15766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41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357562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>
              <a:spcBef>
                <a:spcPct val="50000"/>
              </a:spcBef>
              <a:defRPr/>
            </a:pPr>
            <a:r>
              <a:rPr lang="ru-RU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263525" y="214313"/>
            <a:ext cx="7386638" cy="5881687"/>
          </a:xfrm>
        </p:spPr>
        <p:txBody>
          <a:bodyPr/>
          <a:lstStyle/>
          <a:p>
            <a:r>
              <a:rPr lang="ru-RU" sz="2800" b="1" smtClean="0">
                <a:latin typeface="Comic Sans MS" pitchFamily="66" charset="0"/>
              </a:rPr>
              <a:t>Икебана через совершенство растительных линий отражает формы природы, это её главная задача. Композиции представляют собой настоящие произведения искусства, однако именно форма и изгибы, а не сочетание цветов и красок. Каждый мастер икебаны помнит, что цветы могут раскрыть свою красоту только в том случае, если их грамотно расставить, тогда даже в одном цветке может быть передана вся гармония мира и величие окружающей природы. </a:t>
            </a:r>
            <a:endParaRPr lang="ru-RU" sz="2800" smtClean="0">
              <a:latin typeface="Comic Sans MS" pitchFamily="66" charset="0"/>
            </a:endParaRPr>
          </a:p>
        </p:txBody>
      </p:sp>
      <p:pic>
        <p:nvPicPr>
          <p:cNvPr id="113666" name="Picture 2" descr="http://www.e-janaika.net/culture/images/zapovedy-ikeb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7175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http://www.e-janaika.net/culture/images/osnovnie-shkoly-ikeb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14313"/>
            <a:ext cx="6329363" cy="63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0" y="5857875"/>
            <a:ext cx="294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Школа Икенобо</a:t>
            </a:r>
          </a:p>
        </p:txBody>
      </p:sp>
      <p:pic>
        <p:nvPicPr>
          <p:cNvPr id="113670" name="Picture 6" descr="http://www.e-janaika.net/culture/images/shkola-ikenob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8613"/>
            <a:ext cx="607218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86188" y="571500"/>
            <a:ext cx="2236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Школа Охара</a:t>
            </a:r>
          </a:p>
        </p:txBody>
      </p:sp>
      <p:pic>
        <p:nvPicPr>
          <p:cNvPr id="113672" name="Picture 8" descr="http://www.e-janaika.net/culture/images/shkola-oha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8575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14750" y="6072188"/>
            <a:ext cx="270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Школа Согецу</a:t>
            </a:r>
          </a:p>
        </p:txBody>
      </p:sp>
      <p:pic>
        <p:nvPicPr>
          <p:cNvPr id="113674" name="Picture 10" descr="http://www.e-janaika.net/culture/images/stil-tateba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"/>
            <a:ext cx="6572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hlink"/>
                </a:solidFill>
              </a:rPr>
              <a:t>Современная Япония</a:t>
            </a:r>
          </a:p>
        </p:txBody>
      </p:sp>
      <p:pic>
        <p:nvPicPr>
          <p:cNvPr id="87043" name="Picture 6" descr="город япо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52562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И ЗАДАНИЯ</a:t>
            </a:r>
            <a:b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263525" y="857250"/>
            <a:ext cx="7386638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1. Какие этапы в развитии японской художественной культуры можно выделить?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2. На каком языке созданы памятники письменности Японии?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Расскажите о поэзии танка.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3. Что такое синтоизм? Какую роль играл буддизм в развитии японской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художественной культуры Средневековья?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4. Как влияло мироощущение японцев на формирование художественных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традиций? В чем видели японские мастера идеал красоты?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5 . Как воплотилась эстетика «печального очарования вещей» в поэзии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и живописи? Как создавалась «яматоэ»?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6. Сравните традиционный театр ноо с театром кабуки. Когда возникло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это искусство? О чем говорит символика театра?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7. Что такое икэбана? Можно ли считать икэбаной простое сочетание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цветов и веток, лишенное подтекста?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8. Расскажите о японской чайной церемонии (домашнее задание).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9. Как устроен традиционный японский дом? Как в нем передана связь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повседневной жизни японцев с миром природы (домашнее задание)?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10. Каковы особенности японской художественной культуры позднего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Средневековья? Расскажите о замках Японии.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11. Какова символика японского сада. Что вам известно о пейзажном са</a:t>
            </a:r>
          </a:p>
          <a:p>
            <a:pPr eaLnBrk="1" hangingPunct="1">
              <a:buFontTx/>
              <a:buNone/>
            </a:pPr>
            <a:r>
              <a:rPr lang="ru-RU" sz="1400" b="1" smtClean="0">
                <a:latin typeface="Comic Sans MS" pitchFamily="66" charset="0"/>
              </a:rPr>
              <a:t>де и плоском саде; значении в нем камней, мхов, воды?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Comic Sans MS" pitchFamily="66" charset="0"/>
              </a:rPr>
              <a:t>Театральное искусство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28688" y="3071813"/>
            <a:ext cx="5640387" cy="32146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Конец 14 – начало 15 в. – развитие профессионального театра</a:t>
            </a:r>
          </a:p>
          <a:p>
            <a:pPr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Драматическое действие и музыкой и танцами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8852" name="Picture 2" descr="Ноо - театральное искусство Япо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614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AutoShape 4" descr="Японский театр но. Японский театр - 28 Марта 2014 - Персональный сай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7590" name="Picture 6" descr="Японский театр но. Японский театр - 28 Марта 2014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Национальный японский театр Ноо (фото) - новость из рубрики Мозаика, актуальная информация, обсуждение новости, дискуссии на 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3025"/>
            <a:ext cx="4643438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Национальный японский театр Ноо (фото) - новость из рубрики Мозаика, актуальная информация, обсуждение новости, дискуссии на 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113" y="0"/>
            <a:ext cx="4560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 descr="Национальный японский театр Ноо (фото) - новость из рубрики Мозаика, актуальная информация, обсуждение новости, дискуссии на N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0"/>
            <a:ext cx="4429125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Театральное искусство Японии</a:t>
            </a:r>
          </a:p>
        </p:txBody>
      </p:sp>
      <p:pic>
        <p:nvPicPr>
          <p:cNvPr id="79875" name="Picture 4" descr="театр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8958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театр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571750"/>
            <a:ext cx="4887913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42875" y="4786313"/>
            <a:ext cx="43576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/>
              <a:t>17 век -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Театр кабуки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/>
              <a:t>(условность, </a:t>
            </a:r>
            <a:r>
              <a:rPr lang="ru-RU" sz="2400" b="1" dirty="0" err="1"/>
              <a:t>понтамимы</a:t>
            </a:r>
            <a:r>
              <a:rPr lang="ru-RU" sz="2400" b="1" dirty="0"/>
              <a:t>, правила движения на сцене, парики, </a:t>
            </a:r>
            <a:r>
              <a:rPr lang="ru-RU" sz="2400" b="1" dirty="0" err="1"/>
              <a:t>гримм</a:t>
            </a:r>
            <a:r>
              <a:rPr lang="ru-RU" sz="2400" b="1" dirty="0"/>
              <a:t> – во всем символика)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gagaku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4594225" cy="6316663"/>
          </a:xfrm>
          <a:noFill/>
        </p:spPr>
      </p:pic>
      <p:pic>
        <p:nvPicPr>
          <p:cNvPr id="80899" name="Picture 6" descr="теа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260350"/>
            <a:ext cx="42878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kabuk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4214812" cy="6007100"/>
          </a:xfrm>
          <a:noFill/>
        </p:spPr>
      </p:pic>
      <p:pic>
        <p:nvPicPr>
          <p:cNvPr id="81923" name="Picture 5" descr="Японский театр кабуки - 15 Декабря 2008 - Планета &quot;Nefelan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8"/>
            <a:ext cx="40687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no_acter_in_mask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395288" y="549275"/>
            <a:ext cx="8137525" cy="5614988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no_demon"/>
          <p:cNvPicPr>
            <a:picLocks noChangeAspect="1" noChangeArrowheads="1"/>
          </p:cNvPicPr>
          <p:nvPr>
            <p:ph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>
          <a:xfrm>
            <a:off x="214313" y="214313"/>
            <a:ext cx="4143375" cy="6111875"/>
          </a:xfrm>
          <a:noFill/>
        </p:spPr>
      </p:pic>
      <p:pic>
        <p:nvPicPr>
          <p:cNvPr id="83971" name="Picture 6" descr="теат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571500"/>
            <a:ext cx="45005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японский театр кабуки japan dra november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071563"/>
            <a:ext cx="8836025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Японский театр &quot;Кабуки&quot;: Культур-Мультур путешествие: Группы - diets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14313"/>
            <a:ext cx="8778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Body-Decor: Три года реконструкции театра Кабуки и &quot;стряхивание стружк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14313"/>
            <a:ext cx="8907463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Искусство икебана (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икэбана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4995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b="1" smtClean="0"/>
              <a:t> «воскрешение растений», и «вторая жизнь цветов», и, буквально, «цветок в композиции»</a:t>
            </a:r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8">
      <a:dk1>
        <a:srgbClr val="000000"/>
      </a:dk1>
      <a:lt1>
        <a:srgbClr val="F0EED8"/>
      </a:lt1>
      <a:dk2>
        <a:srgbClr val="666729"/>
      </a:dk2>
      <a:lt2>
        <a:srgbClr val="3F3B19"/>
      </a:lt2>
      <a:accent1>
        <a:srgbClr val="E9D47D"/>
      </a:accent1>
      <a:accent2>
        <a:srgbClr val="D4DD91"/>
      </a:accent2>
      <a:accent3>
        <a:srgbClr val="F6F5E9"/>
      </a:accent3>
      <a:accent4>
        <a:srgbClr val="000000"/>
      </a:accent4>
      <a:accent5>
        <a:srgbClr val="F2E6BF"/>
      </a:accent5>
      <a:accent6>
        <a:srgbClr val="C0C883"/>
      </a:accent6>
      <a:hlink>
        <a:srgbClr val="9D943F"/>
      </a:hlink>
      <a:folHlink>
        <a:srgbClr val="C9C177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247</TotalTime>
  <Words>385</Words>
  <Application>Microsoft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ＭＳ Ｐゴシック</vt:lpstr>
      <vt:lpstr>Кимоно</vt:lpstr>
      <vt:lpstr>Художественная культура Японии: постижение гармонии с природой ЧАСТЬ 4</vt:lpstr>
      <vt:lpstr>Театральное искусство</vt:lpstr>
      <vt:lpstr>Слайд 3</vt:lpstr>
      <vt:lpstr>Театральное искусство Японии</vt:lpstr>
      <vt:lpstr>Слайд 5</vt:lpstr>
      <vt:lpstr>Слайд 6</vt:lpstr>
      <vt:lpstr>Слайд 7</vt:lpstr>
      <vt:lpstr>Слайд 8</vt:lpstr>
      <vt:lpstr>Искусство икебана (икэбана) </vt:lpstr>
      <vt:lpstr>Слайд 10</vt:lpstr>
      <vt:lpstr>Современная Япония</vt:lpstr>
      <vt:lpstr>ВОПРОСЫ И ЗАДАНИЯ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страны восходящего солнца </dc:title>
  <dc:creator>Al</dc:creator>
  <cp:lastModifiedBy>asu</cp:lastModifiedBy>
  <cp:revision>26</cp:revision>
  <dcterms:created xsi:type="dcterms:W3CDTF">2001-01-16T11:02:26Z</dcterms:created>
  <dcterms:modified xsi:type="dcterms:W3CDTF">2015-02-12T08:31:12Z</dcterms:modified>
</cp:coreProperties>
</file>