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20" r:id="rId2"/>
    <p:sldMasterId id="2147483792" r:id="rId3"/>
  </p:sldMasterIdLst>
  <p:sldIdLst>
    <p:sldId id="256" r:id="rId4"/>
    <p:sldId id="257" r:id="rId5"/>
    <p:sldId id="258" r:id="rId6"/>
    <p:sldId id="259" r:id="rId7"/>
    <p:sldId id="285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BBAD23B-BA6F-4067-8682-9C32F94BECE3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86AD9DD-6EB5-4E2D-A118-D309C281C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342584" cy="18002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Коллективный проект «Новогодние игрушки, сделанные своими руками».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365105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ru-RU" sz="2200" dirty="0" smtClean="0"/>
              <a:t>Автор проекта: </a:t>
            </a:r>
            <a:r>
              <a:rPr lang="ru-RU" sz="2200" dirty="0" err="1" smtClean="0"/>
              <a:t>Клёнова</a:t>
            </a:r>
            <a:r>
              <a:rPr lang="ru-RU" sz="2200" dirty="0" smtClean="0"/>
              <a:t> Елена Владимировна, МБОУ СОШ № 1 города Лакинска, Владимирской области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404124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981454"/>
            <a:ext cx="3755087" cy="238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600200"/>
            <a:ext cx="4446606" cy="51149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«Машенька»</a:t>
            </a:r>
            <a:br>
              <a:rPr lang="ru-RU" dirty="0" smtClean="0"/>
            </a:br>
            <a:r>
              <a:rPr lang="ru-RU" sz="1600" dirty="0" smtClean="0"/>
              <a:t>Автор: Валерия Г.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1340768"/>
            <a:ext cx="3929090" cy="46085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Домовёнок</a:t>
            </a:r>
            <a:r>
              <a:rPr lang="ru-RU" dirty="0" smtClean="0"/>
              <a:t> из ниток»</a:t>
            </a:r>
            <a:br>
              <a:rPr lang="ru-RU" dirty="0" smtClean="0"/>
            </a:br>
            <a:r>
              <a:rPr lang="ru-RU" sz="1600" dirty="0" smtClean="0"/>
              <a:t>Автор: Копылов Артём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«Снежный ком из </a:t>
            </a:r>
            <a:r>
              <a:rPr lang="ru-RU" dirty="0" err="1" smtClean="0"/>
              <a:t>синтепона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sz="1600" dirty="0" smtClean="0"/>
              <a:t>Автор: Сысоева Света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481138"/>
            <a:ext cx="3394471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428604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«Новогодний шар из лампочки»</a:t>
            </a:r>
            <a:br>
              <a:rPr lang="ru-RU" dirty="0" smtClean="0"/>
            </a:br>
            <a:r>
              <a:rPr lang="ru-RU" sz="1800" dirty="0" smtClean="0"/>
              <a:t>Автор: </a:t>
            </a:r>
            <a:r>
              <a:rPr lang="ru-RU" sz="1800" dirty="0" err="1" smtClean="0"/>
              <a:t>Изабель</a:t>
            </a:r>
            <a:r>
              <a:rPr lang="ru-RU" sz="1800" dirty="0" smtClean="0"/>
              <a:t> Г.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600200"/>
            <a:ext cx="4160854" cy="51149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«Бабочка»</a:t>
            </a:r>
            <a:br>
              <a:rPr lang="ru-RU" dirty="0" smtClean="0"/>
            </a:br>
            <a:r>
              <a:rPr lang="ru-RU" sz="1600" dirty="0" smtClean="0"/>
              <a:t>Автор: Валерия Г.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527174"/>
            <a:ext cx="4053698" cy="48307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«Снеговик»</a:t>
            </a:r>
            <a:br>
              <a:rPr lang="ru-RU" dirty="0" smtClean="0"/>
            </a:br>
            <a:r>
              <a:rPr lang="ru-RU" sz="1800" dirty="0" smtClean="0"/>
              <a:t>Автор: Данила Ч.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«Ежевика из поролона»</a:t>
            </a:r>
            <a:br>
              <a:rPr lang="ru-RU" dirty="0" smtClean="0"/>
            </a:br>
            <a:r>
              <a:rPr lang="ru-RU" sz="1800" dirty="0" smtClean="0"/>
              <a:t>Автор:  Алина С.</a:t>
            </a:r>
            <a:endParaRPr lang="ru-RU" sz="1800" dirty="0"/>
          </a:p>
        </p:txBody>
      </p:sp>
      <p:pic>
        <p:nvPicPr>
          <p:cNvPr id="4" name="Содержимое 3" descr="SAM_13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447800"/>
            <a:ext cx="3943364" cy="50530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527174"/>
            <a:ext cx="4553764" cy="51165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«Коньки» и «Шар со змейкой»</a:t>
            </a:r>
            <a:br>
              <a:rPr lang="ru-RU" dirty="0" smtClean="0"/>
            </a:br>
            <a:r>
              <a:rPr lang="ru-RU" sz="1600" dirty="0" smtClean="0"/>
              <a:t>Авторы: Арина Ш. и </a:t>
            </a:r>
            <a:r>
              <a:rPr lang="ru-RU" sz="1600" dirty="0" err="1" smtClean="0"/>
              <a:t>Изабель</a:t>
            </a:r>
            <a:r>
              <a:rPr lang="ru-RU" sz="1600" dirty="0" smtClean="0"/>
              <a:t> Г.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3371850" cy="44958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«Куколки из ниток»</a:t>
            </a:r>
            <a:br>
              <a:rPr lang="ru-RU" dirty="0" smtClean="0"/>
            </a:br>
            <a:r>
              <a:rPr lang="ru-RU" sz="1600" dirty="0" smtClean="0"/>
              <a:t>Автор: Егор С.</a:t>
            </a:r>
            <a:endParaRPr lang="ru-RU" sz="1600" dirty="0"/>
          </a:p>
        </p:txBody>
      </p:sp>
      <p:pic>
        <p:nvPicPr>
          <p:cNvPr id="5" name="Рисунок 4" descr="SAM_1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14488"/>
            <a:ext cx="3929072" cy="442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481138"/>
            <a:ext cx="3394471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«Новогодний шар из бумаги»</a:t>
            </a:r>
            <a:br>
              <a:rPr lang="ru-RU" dirty="0" smtClean="0"/>
            </a:br>
            <a:r>
              <a:rPr lang="ru-RU" sz="1800" dirty="0" smtClean="0"/>
              <a:t>Автор: Анастасия К.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Познакомиться с интересными идеями новогодних игрушек, сделанных своими руками.</a:t>
            </a:r>
          </a:p>
          <a:p>
            <a:r>
              <a:rPr lang="ru-RU" dirty="0" smtClean="0"/>
              <a:t>2. Смастерить игрушки, используя разные материалы.</a:t>
            </a:r>
          </a:p>
          <a:p>
            <a:r>
              <a:rPr lang="ru-RU" dirty="0" smtClean="0"/>
              <a:t>3. Украсить ёлку в классной комнате игрушками собственного изготовления.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7" y="1774825"/>
            <a:ext cx="3735004" cy="47974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«Апельсин из бумажных модулей»</a:t>
            </a:r>
            <a:br>
              <a:rPr lang="ru-RU" dirty="0" smtClean="0"/>
            </a:br>
            <a:r>
              <a:rPr lang="ru-RU" sz="1800" dirty="0" smtClean="0"/>
              <a:t>Автор:  Марьяна К.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524000"/>
            <a:ext cx="3929090" cy="49053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«Заснеженные шишки»</a:t>
            </a:r>
            <a:br>
              <a:rPr lang="ru-RU" dirty="0" smtClean="0"/>
            </a:br>
            <a:r>
              <a:rPr lang="ru-RU" sz="2000" dirty="0" smtClean="0"/>
              <a:t>Автор:  Светлана С.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481138"/>
            <a:ext cx="3394471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«Ёлочка из бумаги»</a:t>
            </a:r>
            <a:br>
              <a:rPr lang="ru-RU" dirty="0" smtClean="0"/>
            </a:br>
            <a:r>
              <a:rPr lang="ru-RU" sz="2000" dirty="0" smtClean="0"/>
              <a:t>Автор поделки:  Максим К.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882774"/>
            <a:ext cx="3929078" cy="49752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«Символ года – змейка»</a:t>
            </a:r>
            <a:br>
              <a:rPr lang="ru-RU" dirty="0" smtClean="0"/>
            </a:br>
            <a:r>
              <a:rPr lang="ru-RU" sz="1800" dirty="0" smtClean="0"/>
              <a:t>Авторы: семья </a:t>
            </a:r>
            <a:r>
              <a:rPr lang="ru-RU" sz="1800" dirty="0"/>
              <a:t> </a:t>
            </a:r>
            <a:r>
              <a:rPr lang="ru-RU" sz="1800" dirty="0" err="1" smtClean="0"/>
              <a:t>Изабель</a:t>
            </a:r>
            <a:r>
              <a:rPr lang="ru-RU" sz="1800" dirty="0" smtClean="0"/>
              <a:t> Г.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600200"/>
            <a:ext cx="3875501" cy="49006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«Новогодний колокольчик из пластикового стаканчика»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000" dirty="0" smtClean="0"/>
              <a:t>Автор:  Егор С.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527174"/>
            <a:ext cx="3696508" cy="48307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«Дед Мороз» </a:t>
            </a:r>
            <a:br>
              <a:rPr lang="ru-RU" dirty="0" smtClean="0"/>
            </a:br>
            <a:r>
              <a:rPr lang="ru-RU" sz="2000" dirty="0" smtClean="0"/>
              <a:t>Автор:  Дарья Н.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481138"/>
            <a:ext cx="3394471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12064"/>
            <a:ext cx="7758138" cy="7023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«Ёлочка из ткани»</a:t>
            </a:r>
            <a:br>
              <a:rPr lang="ru-RU" dirty="0" smtClean="0"/>
            </a:br>
            <a:r>
              <a:rPr lang="ru-RU" sz="1800" dirty="0" smtClean="0"/>
              <a:t>Автор:  Ксения К.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481138"/>
            <a:ext cx="3394471" cy="45259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«Снежинка из потолочной плитки»</a:t>
            </a:r>
            <a:br>
              <a:rPr lang="ru-RU" dirty="0" smtClean="0"/>
            </a:br>
            <a:r>
              <a:rPr lang="ru-RU" sz="2000" dirty="0" smtClean="0"/>
              <a:t>Авторы: семья </a:t>
            </a:r>
            <a:r>
              <a:rPr lang="ru-RU" sz="2000" dirty="0" err="1" smtClean="0"/>
              <a:t>Изабель</a:t>
            </a:r>
            <a:r>
              <a:rPr lang="ru-RU" sz="2000" dirty="0" smtClean="0"/>
              <a:t> 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2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342900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Собираем и наряжаем ёлку!</a:t>
            </a:r>
            <a:endParaRPr lang="ru-RU" dirty="0"/>
          </a:p>
        </p:txBody>
      </p:sp>
      <p:pic>
        <p:nvPicPr>
          <p:cNvPr id="5" name="Рисунок 4" descr="SAM_1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571612"/>
            <a:ext cx="3589760" cy="4500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2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484784"/>
            <a:ext cx="5857916" cy="435771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Одной ёлки будет мало!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Материалы: надувные шары, нитки, клей ПВА, ткань, трубочка для коктейля, бумага.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«Снеговик»</a:t>
            </a:r>
            <a:br>
              <a:rPr lang="ru-RU" dirty="0" smtClean="0"/>
            </a:br>
            <a:r>
              <a:rPr lang="ru-RU" sz="1600" dirty="0" smtClean="0"/>
              <a:t>Автор:  Алёна</a:t>
            </a:r>
            <a:r>
              <a:rPr lang="en-US" sz="1600" dirty="0" smtClean="0"/>
              <a:t> </a:t>
            </a:r>
            <a:r>
              <a:rPr lang="ru-RU" sz="1600" dirty="0" smtClean="0"/>
              <a:t> Р.</a:t>
            </a:r>
            <a:endParaRPr lang="ru-RU" sz="1600" dirty="0"/>
          </a:p>
        </p:txBody>
      </p:sp>
      <p:pic>
        <p:nvPicPr>
          <p:cNvPr id="4" name="Рисунок 3" descr="SAM_1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1785926"/>
            <a:ext cx="4000510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478944"/>
            <a:ext cx="3024336" cy="38650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Ёлка – новогодняя красавица!</a:t>
            </a:r>
            <a:endParaRPr lang="ru-RU" dirty="0"/>
          </a:p>
        </p:txBody>
      </p:sp>
      <p:pic>
        <p:nvPicPr>
          <p:cNvPr id="5" name="Рисунок 4" descr="SAM_1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268760"/>
            <a:ext cx="3674118" cy="4101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5936" y="1124744"/>
            <a:ext cx="3929090" cy="51054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Всем нравится наша ёлка!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2700" dirty="0" smtClean="0"/>
              <a:t>гости из 2 класса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Материалы: кокос, нитки, клей, краски.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«Колобок»</a:t>
            </a:r>
            <a:br>
              <a:rPr lang="ru-RU" dirty="0" smtClean="0"/>
            </a:br>
            <a:r>
              <a:rPr lang="ru-RU" sz="1600" dirty="0" smtClean="0"/>
              <a:t>Автор: Анастасия К.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6" name="Рисунок 5" descr="SAM_1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2357430"/>
            <a:ext cx="3429006" cy="450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2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935163"/>
            <a:ext cx="6141001" cy="47085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«Зимний пейзаж»</a:t>
            </a:r>
            <a:br>
              <a:rPr lang="ru-RU" dirty="0" smtClean="0"/>
            </a:br>
            <a:r>
              <a:rPr lang="ru-RU" sz="2000" dirty="0" smtClean="0"/>
              <a:t>Автор:  </a:t>
            </a:r>
            <a:r>
              <a:rPr lang="ru-RU" sz="2000" dirty="0" err="1" smtClean="0"/>
              <a:t>Изабель</a:t>
            </a:r>
            <a:r>
              <a:rPr lang="ru-RU" sz="2000" dirty="0" smtClean="0"/>
              <a:t> Г.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2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447800"/>
            <a:ext cx="4371992" cy="51244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«Ёлочка» </a:t>
            </a:r>
            <a:br>
              <a:rPr lang="ru-RU" dirty="0" smtClean="0"/>
            </a:br>
            <a:r>
              <a:rPr lang="ru-RU" sz="1800" dirty="0" smtClean="0"/>
              <a:t>Автор: Варвара Б.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«Новогодние шары»</a:t>
            </a:r>
            <a:br>
              <a:rPr lang="ru-RU" dirty="0" smtClean="0"/>
            </a:br>
            <a:r>
              <a:rPr lang="ru-RU" sz="1600" dirty="0" smtClean="0"/>
              <a:t>Автор:  Данила М.</a:t>
            </a:r>
            <a:endParaRPr lang="ru-RU" sz="1600" dirty="0"/>
          </a:p>
        </p:txBody>
      </p:sp>
      <p:pic>
        <p:nvPicPr>
          <p:cNvPr id="4" name="Содержимое 3" descr="SAM_12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1935163"/>
            <a:ext cx="3789179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2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1527175"/>
            <a:ext cx="3625070" cy="457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«Ёлочка из солёного теста»</a:t>
            </a:r>
            <a:br>
              <a:rPr lang="ru-RU" dirty="0" smtClean="0"/>
            </a:br>
            <a:r>
              <a:rPr lang="ru-RU" sz="1600" dirty="0" smtClean="0"/>
              <a:t>Автор: Александр С.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1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5" y="1774825"/>
            <a:ext cx="3663566" cy="48688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«Клоун из лампочки»</a:t>
            </a:r>
            <a:br>
              <a:rPr lang="ru-RU" dirty="0" smtClean="0"/>
            </a:br>
            <a:r>
              <a:rPr lang="ru-RU" sz="1600" dirty="0" smtClean="0"/>
              <a:t>Автор: Извеков Артём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128</TotalTime>
  <Words>233</Words>
  <Application>Microsoft Office PowerPoint</Application>
  <PresentationFormat>Экран (4:3)</PresentationFormat>
  <Paragraphs>37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Открытая</vt:lpstr>
      <vt:lpstr>1_Поток</vt:lpstr>
      <vt:lpstr>1_Справедливость</vt:lpstr>
      <vt:lpstr>Коллективный проект «Новогодние игрушки, сделанные своими руками».</vt:lpstr>
      <vt:lpstr>Цель проекта:</vt:lpstr>
      <vt:lpstr>«Снеговик» Автор:  Алёна  Р.</vt:lpstr>
      <vt:lpstr>«Колобок» Автор: Анастасия К.  </vt:lpstr>
      <vt:lpstr>«Зимний пейзаж» Автор:  Изабель Г.</vt:lpstr>
      <vt:lpstr>«Ёлочка»  Автор: Варвара Б.</vt:lpstr>
      <vt:lpstr>«Новогодние шары» Автор:  Данила М.</vt:lpstr>
      <vt:lpstr>«Ёлочка из солёного теста» Автор: Александр С.</vt:lpstr>
      <vt:lpstr>«Клоун из лампочки» Автор: Извеков Артём</vt:lpstr>
      <vt:lpstr>«Машенька» Автор: Валерия Г.</vt:lpstr>
      <vt:lpstr>«Домовёнок из ниток» Автор: Копылов Артём</vt:lpstr>
      <vt:lpstr>«Снежный ком из синтепона» Автор: Сысоева Света</vt:lpstr>
      <vt:lpstr>«Новогодний шар из лампочки» Автор: Изабель Г.</vt:lpstr>
      <vt:lpstr>«Бабочка» Автор: Валерия Г.</vt:lpstr>
      <vt:lpstr>«Снеговик» Автор: Данила Ч.</vt:lpstr>
      <vt:lpstr>«Ежевика из поролона» Автор:  Алина С.</vt:lpstr>
      <vt:lpstr>«Коньки» и «Шар со змейкой» Авторы: Арина Ш. и Изабель Г.</vt:lpstr>
      <vt:lpstr>«Куколки из ниток» Автор: Егор С.</vt:lpstr>
      <vt:lpstr>«Новогодний шар из бумаги» Автор: Анастасия К.</vt:lpstr>
      <vt:lpstr>«Апельсин из бумажных модулей» Автор:  Марьяна К.</vt:lpstr>
      <vt:lpstr>«Заснеженные шишки» Автор:  Светлана С.</vt:lpstr>
      <vt:lpstr>«Ёлочка из бумаги» Автор поделки:  Максим К.</vt:lpstr>
      <vt:lpstr>«Символ года – змейка» Авторы: семья  Изабель Г.</vt:lpstr>
      <vt:lpstr>«Новогодний колокольчик из пластикового стаканчика»  Автор:  Егор С.</vt:lpstr>
      <vt:lpstr>«Дед Мороз»  Автор:  Дарья Н.</vt:lpstr>
      <vt:lpstr>«Ёлочка из ткани» Автор:  Ксения К.</vt:lpstr>
      <vt:lpstr>«Снежинка из потолочной плитки» Авторы: семья Изабель Г.</vt:lpstr>
      <vt:lpstr>Собираем и наряжаем ёлку!</vt:lpstr>
      <vt:lpstr>Одной ёлки будет мало!</vt:lpstr>
      <vt:lpstr>Ёлка – новогодняя красавица!</vt:lpstr>
      <vt:lpstr>Всем нравится наша ёлка! (гости из 2 класса)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Коллективный проект «Новогодние игрушки, сделанные своими руками».</dc:title>
  <dc:creator>Admin</dc:creator>
  <cp:lastModifiedBy>Кленова Елена Владимировна</cp:lastModifiedBy>
  <cp:revision>18</cp:revision>
  <dcterms:created xsi:type="dcterms:W3CDTF">2012-11-26T09:29:29Z</dcterms:created>
  <dcterms:modified xsi:type="dcterms:W3CDTF">2015-02-12T10:47:15Z</dcterms:modified>
</cp:coreProperties>
</file>